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5" r:id="rId19"/>
    <p:sldId id="276" r:id="rId20"/>
    <p:sldId id="277" r:id="rId21"/>
    <p:sldId id="278" r:id="rId22"/>
    <p:sldId id="279" r:id="rId23"/>
    <p:sldId id="280" r:id="rId24"/>
    <p:sldId id="281" r:id="rId25"/>
    <p:sldId id="282" r:id="rId26"/>
    <p:sldId id="273" r:id="rId27"/>
    <p:sldId id="283" r:id="rId28"/>
    <p:sldId id="285" r:id="rId29"/>
    <p:sldId id="284" r:id="rId30"/>
    <p:sldId id="286" r:id="rId31"/>
    <p:sldId id="287" r:id="rId32"/>
    <p:sldId id="288" r:id="rId33"/>
    <p:sldId id="289" r:id="rId34"/>
    <p:sldId id="290" r:id="rId35"/>
    <p:sldId id="291" r:id="rId36"/>
    <p:sldId id="292" r:id="rId37"/>
    <p:sldId id="274" r:id="rId38"/>
    <p:sldId id="293" r:id="rId39"/>
    <p:sldId id="294" r:id="rId40"/>
    <p:sldId id="295" r:id="rId41"/>
    <p:sldId id="296" r:id="rId42"/>
    <p:sldId id="297" r:id="rId43"/>
    <p:sldId id="300" r:id="rId44"/>
    <p:sldId id="298" r:id="rId45"/>
    <p:sldId id="299" r:id="rId46"/>
  </p:sldIdLst>
  <p:sldSz cx="12192000" cy="6858000"/>
  <p:notesSz cx="6858000" cy="9144000"/>
  <p:embeddedFontLst>
    <p:embeddedFont>
      <p:font typeface="Arial Nova" panose="020B0504020202020204" pitchFamily="34" charset="0"/>
      <p:regular r:id="rId47"/>
      <p:bold r:id="rId48"/>
      <p:italic r:id="rId49"/>
      <p:boldItalic r:id="rId50"/>
    </p:embeddedFont>
    <p:embeddedFont>
      <p:font typeface="Arial Nova Light" panose="020B0304020202020204" pitchFamily="34" charset="0"/>
      <p:regular r:id="rId51"/>
      <p:italic r:id="rId52"/>
    </p:embeddedFont>
    <p:embeddedFont>
      <p:font typeface="Calibri" panose="020F0502020204030204" pitchFamily="34" charset="0"/>
      <p:regular r:id="rId53"/>
      <p:bold r:id="rId54"/>
      <p:italic r:id="rId55"/>
      <p:boldItalic r:id="rId56"/>
    </p:embeddedFont>
    <p:embeddedFont>
      <p:font typeface="CreativeFonts1" panose="02000603000000000000" pitchFamily="2" charset="0"/>
      <p:regular r:id="rId57"/>
    </p:embeddedFont>
    <p:embeddedFont>
      <p:font typeface="Speak Pro" panose="020B0504020101020102" pitchFamily="34" charset="0"/>
      <p:regular r:id="rId58"/>
      <p:bold r:id="rId59"/>
      <p:italic r:id="rId60"/>
      <p:bold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4CA3"/>
    <a:srgbClr val="FF6602"/>
    <a:srgbClr val="31667E"/>
    <a:srgbClr val="E2BC74"/>
    <a:srgbClr val="BA882C"/>
    <a:srgbClr val="238356"/>
    <a:srgbClr val="A53452"/>
    <a:srgbClr val="156188"/>
    <a:srgbClr val="18301C"/>
    <a:srgbClr val="973A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FA65F-B5B4-44DD-9A1B-1DC7F089A496}" type="doc">
      <dgm:prSet loTypeId="urn:microsoft.com/office/officeart/2011/layout/CircleProcess" loCatId="process" qsTypeId="urn:microsoft.com/office/officeart/2005/8/quickstyle/3d1" qsCatId="3D" csTypeId="urn:microsoft.com/office/officeart/2005/8/colors/accent1_2" csCatId="accent1" phldr="1"/>
      <dgm:spPr/>
      <dgm:t>
        <a:bodyPr/>
        <a:lstStyle/>
        <a:p>
          <a:endParaRPr lang="en-AU"/>
        </a:p>
      </dgm:t>
    </dgm:pt>
    <dgm:pt modelId="{8475AE27-C9B1-47B3-9693-5204198FEFEC}">
      <dgm:prSet phldrT="[Text]" custT="1"/>
      <dgm:spPr>
        <a:ln>
          <a:solidFill>
            <a:srgbClr val="D04CA3"/>
          </a:solidFill>
        </a:ln>
      </dgm:spPr>
      <dgm:t>
        <a:bodyPr/>
        <a:lstStyle/>
        <a:p>
          <a:r>
            <a:rPr lang="en-AU" sz="2000" b="0" i="0" u="none" dirty="0">
              <a:latin typeface="Speak Pro" panose="020B0504020101020102" pitchFamily="34" charset="0"/>
            </a:rPr>
            <a:t>How do places, people and cultures differ across the world?</a:t>
          </a:r>
          <a:endParaRPr lang="en-AU" sz="2000" b="0" dirty="0">
            <a:latin typeface="Speak Pro" panose="020B0504020101020102" pitchFamily="34" charset="0"/>
          </a:endParaRPr>
        </a:p>
      </dgm:t>
    </dgm:pt>
    <dgm:pt modelId="{5720F76F-CD9F-45B1-A64E-B9500B040D69}" type="parTrans" cxnId="{EFE735BE-314E-4E5F-9086-2FC930CBB849}">
      <dgm:prSet/>
      <dgm:spPr/>
      <dgm:t>
        <a:bodyPr/>
        <a:lstStyle/>
        <a:p>
          <a:endParaRPr lang="en-AU" sz="2000" b="0">
            <a:latin typeface="Speak Pro" panose="020B0504020101020102" pitchFamily="34" charset="0"/>
          </a:endParaRPr>
        </a:p>
      </dgm:t>
    </dgm:pt>
    <dgm:pt modelId="{DBB37930-F3FA-4FAE-A20F-E74C454B8D17}" type="sibTrans" cxnId="{EFE735BE-314E-4E5F-9086-2FC930CBB849}">
      <dgm:prSet/>
      <dgm:spPr/>
      <dgm:t>
        <a:bodyPr/>
        <a:lstStyle/>
        <a:p>
          <a:endParaRPr lang="en-AU" sz="2000" b="0">
            <a:latin typeface="Speak Pro" panose="020B0504020101020102" pitchFamily="34" charset="0"/>
          </a:endParaRPr>
        </a:p>
      </dgm:t>
    </dgm:pt>
    <dgm:pt modelId="{C9E20AA2-CA9C-44FC-A16E-F69DF1271E31}">
      <dgm:prSet phldrT="[Text]" custT="1"/>
      <dgm:spPr>
        <a:ln>
          <a:solidFill>
            <a:srgbClr val="FFC000"/>
          </a:solidFill>
        </a:ln>
      </dgm:spPr>
      <dgm:t>
        <a:bodyPr/>
        <a:lstStyle/>
        <a:p>
          <a:r>
            <a:rPr lang="en-AU" sz="2000" b="0" i="0" u="none" dirty="0">
              <a:latin typeface="Speak Pro" panose="020B0504020101020102" pitchFamily="34" charset="0"/>
            </a:rPr>
            <a:t>What are Australia’s global connections?</a:t>
          </a:r>
          <a:endParaRPr lang="en-AU" sz="2000" b="0" dirty="0">
            <a:latin typeface="Speak Pro" panose="020B0504020101020102" pitchFamily="34" charset="0"/>
          </a:endParaRPr>
        </a:p>
      </dgm:t>
    </dgm:pt>
    <dgm:pt modelId="{609682D0-CDD8-4C53-9F52-A6DDB27DFEC8}" type="parTrans" cxnId="{B9A4F402-AB9F-4E94-AC74-5C0FE2EA6A32}">
      <dgm:prSet/>
      <dgm:spPr/>
      <dgm:t>
        <a:bodyPr/>
        <a:lstStyle/>
        <a:p>
          <a:endParaRPr lang="en-AU" sz="2000" b="0">
            <a:latin typeface="Speak Pro" panose="020B0504020101020102" pitchFamily="34" charset="0"/>
          </a:endParaRPr>
        </a:p>
      </dgm:t>
    </dgm:pt>
    <dgm:pt modelId="{CFEB28BB-24E8-4E74-91D1-6FEF61E96273}" type="sibTrans" cxnId="{B9A4F402-AB9F-4E94-AC74-5C0FE2EA6A32}">
      <dgm:prSet/>
      <dgm:spPr/>
      <dgm:t>
        <a:bodyPr/>
        <a:lstStyle/>
        <a:p>
          <a:endParaRPr lang="en-AU" sz="2000" b="0">
            <a:latin typeface="Speak Pro" panose="020B0504020101020102" pitchFamily="34" charset="0"/>
          </a:endParaRPr>
        </a:p>
      </dgm:t>
    </dgm:pt>
    <dgm:pt modelId="{C0A4DC9C-692E-40F5-89E2-F0810EF05088}">
      <dgm:prSet phldrT="[Text]" custT="1"/>
      <dgm:spPr>
        <a:ln>
          <a:solidFill>
            <a:srgbClr val="92D050"/>
          </a:solidFill>
        </a:ln>
      </dgm:spPr>
      <dgm:t>
        <a:bodyPr/>
        <a:lstStyle/>
        <a:p>
          <a:r>
            <a:rPr lang="en-AU" sz="2000" b="0" i="0" u="none" dirty="0">
              <a:latin typeface="Speak Pro" panose="020B0504020101020102" pitchFamily="34" charset="0"/>
            </a:rPr>
            <a:t>How do people’s connections to places affect their perception of them?</a:t>
          </a:r>
          <a:endParaRPr lang="en-AU" sz="2000" b="0" dirty="0">
            <a:latin typeface="Speak Pro" panose="020B0504020101020102" pitchFamily="34" charset="0"/>
          </a:endParaRPr>
        </a:p>
      </dgm:t>
    </dgm:pt>
    <dgm:pt modelId="{F48F27B7-D84E-4B3B-BA79-452A2B41AACD}" type="parTrans" cxnId="{1141271A-A9CD-4F38-ACE0-195C52F4B620}">
      <dgm:prSet/>
      <dgm:spPr/>
      <dgm:t>
        <a:bodyPr/>
        <a:lstStyle/>
        <a:p>
          <a:endParaRPr lang="en-AU" sz="2000" b="0">
            <a:latin typeface="Speak Pro" panose="020B0504020101020102" pitchFamily="34" charset="0"/>
          </a:endParaRPr>
        </a:p>
      </dgm:t>
    </dgm:pt>
    <dgm:pt modelId="{254131BC-5FAE-4DCE-935D-9666A9A27129}" type="sibTrans" cxnId="{1141271A-A9CD-4F38-ACE0-195C52F4B620}">
      <dgm:prSet/>
      <dgm:spPr/>
      <dgm:t>
        <a:bodyPr/>
        <a:lstStyle/>
        <a:p>
          <a:endParaRPr lang="en-AU" sz="2000" b="0">
            <a:latin typeface="Speak Pro" panose="020B0504020101020102" pitchFamily="34" charset="0"/>
          </a:endParaRPr>
        </a:p>
      </dgm:t>
    </dgm:pt>
    <dgm:pt modelId="{EECD5CEF-E755-4461-8996-F09C24D0597C}" type="pres">
      <dgm:prSet presAssocID="{7DFFA65F-B5B4-44DD-9A1B-1DC7F089A496}" presName="Name0" presStyleCnt="0">
        <dgm:presLayoutVars>
          <dgm:chMax val="11"/>
          <dgm:chPref val="11"/>
          <dgm:dir/>
          <dgm:resizeHandles/>
        </dgm:presLayoutVars>
      </dgm:prSet>
      <dgm:spPr/>
    </dgm:pt>
    <dgm:pt modelId="{1B3D8EDE-2CF0-4BED-93C5-F73F6DF17F92}" type="pres">
      <dgm:prSet presAssocID="{C0A4DC9C-692E-40F5-89E2-F0810EF05088}" presName="Accent3" presStyleCnt="0"/>
      <dgm:spPr/>
    </dgm:pt>
    <dgm:pt modelId="{5E5F8F79-285A-4D5F-A2B3-4E048D8DAB87}" type="pres">
      <dgm:prSet presAssocID="{C0A4DC9C-692E-40F5-89E2-F0810EF05088}" presName="Accent" presStyleLbl="node1" presStyleIdx="0" presStyleCnt="3"/>
      <dgm:spPr>
        <a:solidFill>
          <a:srgbClr val="92D050"/>
        </a:solidFill>
        <a:ln>
          <a:solidFill>
            <a:srgbClr val="92D050"/>
          </a:solidFill>
        </a:ln>
      </dgm:spPr>
    </dgm:pt>
    <dgm:pt modelId="{D83CA76E-371D-4E34-A5BA-A8F79B118EDB}" type="pres">
      <dgm:prSet presAssocID="{C0A4DC9C-692E-40F5-89E2-F0810EF05088}" presName="ParentBackground3" presStyleCnt="0"/>
      <dgm:spPr/>
    </dgm:pt>
    <dgm:pt modelId="{D647DE41-38D8-4481-902E-0BA9BCE95F77}" type="pres">
      <dgm:prSet presAssocID="{C0A4DC9C-692E-40F5-89E2-F0810EF05088}" presName="ParentBackground" presStyleLbl="fgAcc1" presStyleIdx="0" presStyleCnt="3"/>
      <dgm:spPr/>
    </dgm:pt>
    <dgm:pt modelId="{E4594FA0-A60E-4968-8D14-DECBE2EB3CA1}" type="pres">
      <dgm:prSet presAssocID="{C0A4DC9C-692E-40F5-89E2-F0810EF05088}" presName="Parent3" presStyleLbl="revTx" presStyleIdx="0" presStyleCnt="0">
        <dgm:presLayoutVars>
          <dgm:chMax val="1"/>
          <dgm:chPref val="1"/>
          <dgm:bulletEnabled val="1"/>
        </dgm:presLayoutVars>
      </dgm:prSet>
      <dgm:spPr/>
    </dgm:pt>
    <dgm:pt modelId="{2CA0C653-BFB2-4FBD-B1FF-754B86503D7B}" type="pres">
      <dgm:prSet presAssocID="{C9E20AA2-CA9C-44FC-A16E-F69DF1271E31}" presName="Accent2" presStyleCnt="0"/>
      <dgm:spPr/>
    </dgm:pt>
    <dgm:pt modelId="{D52848E7-AF46-40D6-8A37-80935B86058A}" type="pres">
      <dgm:prSet presAssocID="{C9E20AA2-CA9C-44FC-A16E-F69DF1271E31}" presName="Accent" presStyleLbl="node1" presStyleIdx="1" presStyleCnt="3"/>
      <dgm:spPr>
        <a:solidFill>
          <a:srgbClr val="FFC000"/>
        </a:solidFill>
        <a:ln>
          <a:solidFill>
            <a:srgbClr val="FFC000"/>
          </a:solidFill>
        </a:ln>
      </dgm:spPr>
    </dgm:pt>
    <dgm:pt modelId="{B216122F-C9C2-4A09-A569-571D5FEE9C85}" type="pres">
      <dgm:prSet presAssocID="{C9E20AA2-CA9C-44FC-A16E-F69DF1271E31}" presName="ParentBackground2" presStyleCnt="0"/>
      <dgm:spPr/>
    </dgm:pt>
    <dgm:pt modelId="{FC63B205-4873-4527-80FC-20775F3C8272}" type="pres">
      <dgm:prSet presAssocID="{C9E20AA2-CA9C-44FC-A16E-F69DF1271E31}" presName="ParentBackground" presStyleLbl="fgAcc1" presStyleIdx="1" presStyleCnt="3"/>
      <dgm:spPr/>
    </dgm:pt>
    <dgm:pt modelId="{752BD30F-D879-4E3D-B5B3-FDAD34569901}" type="pres">
      <dgm:prSet presAssocID="{C9E20AA2-CA9C-44FC-A16E-F69DF1271E31}" presName="Parent2" presStyleLbl="revTx" presStyleIdx="0" presStyleCnt="0">
        <dgm:presLayoutVars>
          <dgm:chMax val="1"/>
          <dgm:chPref val="1"/>
          <dgm:bulletEnabled val="1"/>
        </dgm:presLayoutVars>
      </dgm:prSet>
      <dgm:spPr/>
    </dgm:pt>
    <dgm:pt modelId="{313FD289-4A80-40D6-B0E2-3A5949D1157D}" type="pres">
      <dgm:prSet presAssocID="{8475AE27-C9B1-47B3-9693-5204198FEFEC}" presName="Accent1" presStyleCnt="0"/>
      <dgm:spPr/>
    </dgm:pt>
    <dgm:pt modelId="{A5C748A8-7EE8-4603-9032-DB626FA620EC}" type="pres">
      <dgm:prSet presAssocID="{8475AE27-C9B1-47B3-9693-5204198FEFEC}" presName="Accent" presStyleLbl="node1" presStyleIdx="2" presStyleCnt="3"/>
      <dgm:spPr>
        <a:solidFill>
          <a:srgbClr val="D04CA3"/>
        </a:solidFill>
        <a:ln>
          <a:solidFill>
            <a:srgbClr val="D04CA3"/>
          </a:solidFill>
        </a:ln>
      </dgm:spPr>
    </dgm:pt>
    <dgm:pt modelId="{EB9B096C-BF51-45D3-BC2F-967C8D602EC5}" type="pres">
      <dgm:prSet presAssocID="{8475AE27-C9B1-47B3-9693-5204198FEFEC}" presName="ParentBackground1" presStyleCnt="0"/>
      <dgm:spPr/>
    </dgm:pt>
    <dgm:pt modelId="{E0CFB0EA-00C4-4CCE-A849-5CE026641AC5}" type="pres">
      <dgm:prSet presAssocID="{8475AE27-C9B1-47B3-9693-5204198FEFEC}" presName="ParentBackground" presStyleLbl="fgAcc1" presStyleIdx="2" presStyleCnt="3"/>
      <dgm:spPr/>
    </dgm:pt>
    <dgm:pt modelId="{985089A5-9823-4E42-89FC-CDC944EC2360}" type="pres">
      <dgm:prSet presAssocID="{8475AE27-C9B1-47B3-9693-5204198FEFEC}" presName="Parent1" presStyleLbl="revTx" presStyleIdx="0" presStyleCnt="0">
        <dgm:presLayoutVars>
          <dgm:chMax val="1"/>
          <dgm:chPref val="1"/>
          <dgm:bulletEnabled val="1"/>
        </dgm:presLayoutVars>
      </dgm:prSet>
      <dgm:spPr/>
    </dgm:pt>
  </dgm:ptLst>
  <dgm:cxnLst>
    <dgm:cxn modelId="{B9A4F402-AB9F-4E94-AC74-5C0FE2EA6A32}" srcId="{7DFFA65F-B5B4-44DD-9A1B-1DC7F089A496}" destId="{C9E20AA2-CA9C-44FC-A16E-F69DF1271E31}" srcOrd="1" destOrd="0" parTransId="{609682D0-CDD8-4C53-9F52-A6DDB27DFEC8}" sibTransId="{CFEB28BB-24E8-4E74-91D1-6FEF61E96273}"/>
    <dgm:cxn modelId="{1141271A-A9CD-4F38-ACE0-195C52F4B620}" srcId="{7DFFA65F-B5B4-44DD-9A1B-1DC7F089A496}" destId="{C0A4DC9C-692E-40F5-89E2-F0810EF05088}" srcOrd="2" destOrd="0" parTransId="{F48F27B7-D84E-4B3B-BA79-452A2B41AACD}" sibTransId="{254131BC-5FAE-4DCE-935D-9666A9A27129}"/>
    <dgm:cxn modelId="{02B7A824-85ED-4D08-9C7B-AE145AE08513}" type="presOf" srcId="{C0A4DC9C-692E-40F5-89E2-F0810EF05088}" destId="{D647DE41-38D8-4481-902E-0BA9BCE95F77}" srcOrd="0" destOrd="0" presId="urn:microsoft.com/office/officeart/2011/layout/CircleProcess"/>
    <dgm:cxn modelId="{7982324C-8AF5-487A-89A4-69D6416E0222}" type="presOf" srcId="{C0A4DC9C-692E-40F5-89E2-F0810EF05088}" destId="{E4594FA0-A60E-4968-8D14-DECBE2EB3CA1}" srcOrd="1" destOrd="0" presId="urn:microsoft.com/office/officeart/2011/layout/CircleProcess"/>
    <dgm:cxn modelId="{8B0B7D6C-52AC-4C4D-80A5-9191AF2DAFF0}" type="presOf" srcId="{8475AE27-C9B1-47B3-9693-5204198FEFEC}" destId="{985089A5-9823-4E42-89FC-CDC944EC2360}" srcOrd="1" destOrd="0" presId="urn:microsoft.com/office/officeart/2011/layout/CircleProcess"/>
    <dgm:cxn modelId="{DA917E6C-E59D-4F3C-A5C4-6F28F38AA7F0}" type="presOf" srcId="{C9E20AA2-CA9C-44FC-A16E-F69DF1271E31}" destId="{FC63B205-4873-4527-80FC-20775F3C8272}" srcOrd="0" destOrd="0" presId="urn:microsoft.com/office/officeart/2011/layout/CircleProcess"/>
    <dgm:cxn modelId="{D61E7A8B-D7FB-4D8D-BAFF-F311C10B9400}" type="presOf" srcId="{C9E20AA2-CA9C-44FC-A16E-F69DF1271E31}" destId="{752BD30F-D879-4E3D-B5B3-FDAD34569901}" srcOrd="1" destOrd="0" presId="urn:microsoft.com/office/officeart/2011/layout/CircleProcess"/>
    <dgm:cxn modelId="{678D90AC-24F9-405F-A174-98865421A2D0}" type="presOf" srcId="{7DFFA65F-B5B4-44DD-9A1B-1DC7F089A496}" destId="{EECD5CEF-E755-4461-8996-F09C24D0597C}" srcOrd="0" destOrd="0" presId="urn:microsoft.com/office/officeart/2011/layout/CircleProcess"/>
    <dgm:cxn modelId="{EFE735BE-314E-4E5F-9086-2FC930CBB849}" srcId="{7DFFA65F-B5B4-44DD-9A1B-1DC7F089A496}" destId="{8475AE27-C9B1-47B3-9693-5204198FEFEC}" srcOrd="0" destOrd="0" parTransId="{5720F76F-CD9F-45B1-A64E-B9500B040D69}" sibTransId="{DBB37930-F3FA-4FAE-A20F-E74C454B8D17}"/>
    <dgm:cxn modelId="{4AFF0EF6-4824-4D6F-959F-FE811AB30F73}" type="presOf" srcId="{8475AE27-C9B1-47B3-9693-5204198FEFEC}" destId="{E0CFB0EA-00C4-4CCE-A849-5CE026641AC5}" srcOrd="0" destOrd="0" presId="urn:microsoft.com/office/officeart/2011/layout/CircleProcess"/>
    <dgm:cxn modelId="{E14762A4-60D6-4345-8A04-059C3C6BC4EF}" type="presParOf" srcId="{EECD5CEF-E755-4461-8996-F09C24D0597C}" destId="{1B3D8EDE-2CF0-4BED-93C5-F73F6DF17F92}" srcOrd="0" destOrd="0" presId="urn:microsoft.com/office/officeart/2011/layout/CircleProcess"/>
    <dgm:cxn modelId="{D1FDEFA8-BCC9-4AEF-A29C-97EDDD3DFDD4}" type="presParOf" srcId="{1B3D8EDE-2CF0-4BED-93C5-F73F6DF17F92}" destId="{5E5F8F79-285A-4D5F-A2B3-4E048D8DAB87}" srcOrd="0" destOrd="0" presId="urn:microsoft.com/office/officeart/2011/layout/CircleProcess"/>
    <dgm:cxn modelId="{D79907BC-8B8D-4751-BA9D-9104373BAE77}" type="presParOf" srcId="{EECD5CEF-E755-4461-8996-F09C24D0597C}" destId="{D83CA76E-371D-4E34-A5BA-A8F79B118EDB}" srcOrd="1" destOrd="0" presId="urn:microsoft.com/office/officeart/2011/layout/CircleProcess"/>
    <dgm:cxn modelId="{D09B668D-61A4-4EAC-BBE6-A959850C7F63}" type="presParOf" srcId="{D83CA76E-371D-4E34-A5BA-A8F79B118EDB}" destId="{D647DE41-38D8-4481-902E-0BA9BCE95F77}" srcOrd="0" destOrd="0" presId="urn:microsoft.com/office/officeart/2011/layout/CircleProcess"/>
    <dgm:cxn modelId="{548CF3E4-D6E0-457A-89B5-2558964E4217}" type="presParOf" srcId="{EECD5CEF-E755-4461-8996-F09C24D0597C}" destId="{E4594FA0-A60E-4968-8D14-DECBE2EB3CA1}" srcOrd="2" destOrd="0" presId="urn:microsoft.com/office/officeart/2011/layout/CircleProcess"/>
    <dgm:cxn modelId="{2FFCBE29-D2BE-4C3E-A269-F259B705A2DA}" type="presParOf" srcId="{EECD5CEF-E755-4461-8996-F09C24D0597C}" destId="{2CA0C653-BFB2-4FBD-B1FF-754B86503D7B}" srcOrd="3" destOrd="0" presId="urn:microsoft.com/office/officeart/2011/layout/CircleProcess"/>
    <dgm:cxn modelId="{4612C16A-A33F-47B5-80F4-1CB65293D398}" type="presParOf" srcId="{2CA0C653-BFB2-4FBD-B1FF-754B86503D7B}" destId="{D52848E7-AF46-40D6-8A37-80935B86058A}" srcOrd="0" destOrd="0" presId="urn:microsoft.com/office/officeart/2011/layout/CircleProcess"/>
    <dgm:cxn modelId="{99DEA14F-FEF1-4A4D-8EAF-B949060C31E9}" type="presParOf" srcId="{EECD5CEF-E755-4461-8996-F09C24D0597C}" destId="{B216122F-C9C2-4A09-A569-571D5FEE9C85}" srcOrd="4" destOrd="0" presId="urn:microsoft.com/office/officeart/2011/layout/CircleProcess"/>
    <dgm:cxn modelId="{BD1FC7DF-FC90-4679-AF55-443D54DBFDAD}" type="presParOf" srcId="{B216122F-C9C2-4A09-A569-571D5FEE9C85}" destId="{FC63B205-4873-4527-80FC-20775F3C8272}" srcOrd="0" destOrd="0" presId="urn:microsoft.com/office/officeart/2011/layout/CircleProcess"/>
    <dgm:cxn modelId="{C8F9E967-2FDF-4207-B56C-9CEB82880292}" type="presParOf" srcId="{EECD5CEF-E755-4461-8996-F09C24D0597C}" destId="{752BD30F-D879-4E3D-B5B3-FDAD34569901}" srcOrd="5" destOrd="0" presId="urn:microsoft.com/office/officeart/2011/layout/CircleProcess"/>
    <dgm:cxn modelId="{0D3FF017-1359-457D-9BAA-C62E2C3424C6}" type="presParOf" srcId="{EECD5CEF-E755-4461-8996-F09C24D0597C}" destId="{313FD289-4A80-40D6-B0E2-3A5949D1157D}" srcOrd="6" destOrd="0" presId="urn:microsoft.com/office/officeart/2011/layout/CircleProcess"/>
    <dgm:cxn modelId="{7C669C25-B4A6-4E80-AD34-84EFFDAF9813}" type="presParOf" srcId="{313FD289-4A80-40D6-B0E2-3A5949D1157D}" destId="{A5C748A8-7EE8-4603-9032-DB626FA620EC}" srcOrd="0" destOrd="0" presId="urn:microsoft.com/office/officeart/2011/layout/CircleProcess"/>
    <dgm:cxn modelId="{420F16AD-9DDC-4DAB-B136-C670F5284B34}" type="presParOf" srcId="{EECD5CEF-E755-4461-8996-F09C24D0597C}" destId="{EB9B096C-BF51-45D3-BC2F-967C8D602EC5}" srcOrd="7" destOrd="0" presId="urn:microsoft.com/office/officeart/2011/layout/CircleProcess"/>
    <dgm:cxn modelId="{2C83433F-59E8-4820-8CF7-E59B07E9947D}" type="presParOf" srcId="{EB9B096C-BF51-45D3-BC2F-967C8D602EC5}" destId="{E0CFB0EA-00C4-4CCE-A849-5CE026641AC5}" srcOrd="0" destOrd="0" presId="urn:microsoft.com/office/officeart/2011/layout/CircleProcess"/>
    <dgm:cxn modelId="{47A806D4-6922-4906-9D29-B7FA5C808BC9}" type="presParOf" srcId="{EECD5CEF-E755-4461-8996-F09C24D0597C}" destId="{985089A5-9823-4E42-89FC-CDC944EC2360}"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99C296-6CC1-4279-B93A-44569336287B}" type="doc">
      <dgm:prSet loTypeId="urn:microsoft.com/office/officeart/2005/8/layout/default" loCatId="list" qsTypeId="urn:microsoft.com/office/officeart/2005/8/quickstyle/3d2" qsCatId="3D" csTypeId="urn:microsoft.com/office/officeart/2005/8/colors/colorful3" csCatId="colorful" phldr="1"/>
      <dgm:spPr/>
      <dgm:t>
        <a:bodyPr/>
        <a:lstStyle/>
        <a:p>
          <a:endParaRPr lang="en-AU"/>
        </a:p>
      </dgm:t>
    </dgm:pt>
    <dgm:pt modelId="{CEAFA3D5-C919-4D9D-B1F9-968CD3FD7223}">
      <dgm:prSet phldrT="[Text]"/>
      <dgm:spPr/>
      <dgm:t>
        <a:bodyPr/>
        <a:lstStyle/>
        <a:p>
          <a:r>
            <a:rPr lang="en-AU" dirty="0">
              <a:latin typeface="Speak Pro" panose="020B0504020101020102" pitchFamily="34" charset="0"/>
            </a:rPr>
            <a:t>region</a:t>
          </a:r>
        </a:p>
      </dgm:t>
    </dgm:pt>
    <dgm:pt modelId="{5312E527-38FB-474E-810B-20E906DCEE88}" type="parTrans" cxnId="{F09636D8-3B19-4A55-B859-65FB836D2017}">
      <dgm:prSet/>
      <dgm:spPr/>
      <dgm:t>
        <a:bodyPr/>
        <a:lstStyle/>
        <a:p>
          <a:endParaRPr lang="en-AU">
            <a:latin typeface="Speak Pro" panose="020B0504020101020102" pitchFamily="34" charset="0"/>
          </a:endParaRPr>
        </a:p>
      </dgm:t>
    </dgm:pt>
    <dgm:pt modelId="{60A16CC9-2EDF-42B0-A776-A816B73AB5EF}" type="sibTrans" cxnId="{F09636D8-3B19-4A55-B859-65FB836D2017}">
      <dgm:prSet/>
      <dgm:spPr/>
      <dgm:t>
        <a:bodyPr/>
        <a:lstStyle/>
        <a:p>
          <a:endParaRPr lang="en-AU">
            <a:latin typeface="Speak Pro" panose="020B0504020101020102" pitchFamily="34" charset="0"/>
          </a:endParaRPr>
        </a:p>
      </dgm:t>
    </dgm:pt>
    <dgm:pt modelId="{BE94F0BB-485C-4DBF-BABB-DB9C0A074304}">
      <dgm:prSet phldrT="[Text]"/>
      <dgm:spPr/>
      <dgm:t>
        <a:bodyPr/>
        <a:lstStyle/>
        <a:p>
          <a:r>
            <a:rPr lang="en-AU" dirty="0">
              <a:latin typeface="Speak Pro" panose="020B0504020101020102" pitchFamily="34" charset="0"/>
            </a:rPr>
            <a:t>equator</a:t>
          </a:r>
        </a:p>
      </dgm:t>
    </dgm:pt>
    <dgm:pt modelId="{B5381ACF-38AF-42F4-B43D-F6A6511037F2}" type="parTrans" cxnId="{11ED3BB7-30AD-4563-A463-74562CC43BA3}">
      <dgm:prSet/>
      <dgm:spPr/>
      <dgm:t>
        <a:bodyPr/>
        <a:lstStyle/>
        <a:p>
          <a:endParaRPr lang="en-AU">
            <a:latin typeface="Speak Pro" panose="020B0504020101020102" pitchFamily="34" charset="0"/>
          </a:endParaRPr>
        </a:p>
      </dgm:t>
    </dgm:pt>
    <dgm:pt modelId="{9B59CF8F-B40C-444E-A8B3-7E1F7A6B6C4F}" type="sibTrans" cxnId="{11ED3BB7-30AD-4563-A463-74562CC43BA3}">
      <dgm:prSet/>
      <dgm:spPr/>
      <dgm:t>
        <a:bodyPr/>
        <a:lstStyle/>
        <a:p>
          <a:endParaRPr lang="en-AU">
            <a:latin typeface="Speak Pro" panose="020B0504020101020102" pitchFamily="34" charset="0"/>
          </a:endParaRPr>
        </a:p>
      </dgm:t>
    </dgm:pt>
    <dgm:pt modelId="{DAAAA3B3-76BA-4A17-A9D5-9DC40153639D}">
      <dgm:prSet phldrT="[Text]"/>
      <dgm:spPr/>
      <dgm:t>
        <a:bodyPr/>
        <a:lstStyle/>
        <a:p>
          <a:r>
            <a:rPr lang="en-AU" dirty="0">
              <a:latin typeface="Speak Pro" panose="020B0504020101020102" pitchFamily="34" charset="0"/>
            </a:rPr>
            <a:t>seismic</a:t>
          </a:r>
        </a:p>
      </dgm:t>
    </dgm:pt>
    <dgm:pt modelId="{75F7343F-15B9-448D-880E-1EEF3588D468}" type="parTrans" cxnId="{12CE3E21-17B3-4E99-BFE1-68BE3BAE8F15}">
      <dgm:prSet/>
      <dgm:spPr/>
      <dgm:t>
        <a:bodyPr/>
        <a:lstStyle/>
        <a:p>
          <a:endParaRPr lang="en-AU">
            <a:latin typeface="Speak Pro" panose="020B0504020101020102" pitchFamily="34" charset="0"/>
          </a:endParaRPr>
        </a:p>
      </dgm:t>
    </dgm:pt>
    <dgm:pt modelId="{6996BA4C-13A7-4EE2-AAF3-72EE26DC75C1}" type="sibTrans" cxnId="{12CE3E21-17B3-4E99-BFE1-68BE3BAE8F15}">
      <dgm:prSet/>
      <dgm:spPr/>
      <dgm:t>
        <a:bodyPr/>
        <a:lstStyle/>
        <a:p>
          <a:endParaRPr lang="en-AU">
            <a:latin typeface="Speak Pro" panose="020B0504020101020102" pitchFamily="34" charset="0"/>
          </a:endParaRPr>
        </a:p>
      </dgm:t>
    </dgm:pt>
    <dgm:pt modelId="{F167D04B-25E1-4061-A2FB-77C77873BE58}">
      <dgm:prSet phldrT="[Text]"/>
      <dgm:spPr/>
      <dgm:t>
        <a:bodyPr/>
        <a:lstStyle/>
        <a:p>
          <a:r>
            <a:rPr lang="en-AU" dirty="0">
              <a:latin typeface="Speak Pro" panose="020B0504020101020102" pitchFamily="34" charset="0"/>
            </a:rPr>
            <a:t>archipelago</a:t>
          </a:r>
        </a:p>
      </dgm:t>
    </dgm:pt>
    <dgm:pt modelId="{67DAA61F-2E42-4F1E-8787-14307D48FF67}" type="parTrans" cxnId="{ED27EEF9-B50B-4BE1-B0F2-A2FE1E1C548A}">
      <dgm:prSet/>
      <dgm:spPr/>
      <dgm:t>
        <a:bodyPr/>
        <a:lstStyle/>
        <a:p>
          <a:endParaRPr lang="en-AU">
            <a:latin typeface="Speak Pro" panose="020B0504020101020102" pitchFamily="34" charset="0"/>
          </a:endParaRPr>
        </a:p>
      </dgm:t>
    </dgm:pt>
    <dgm:pt modelId="{BCFDE14E-C8E3-4136-80E7-BC1E5CFD900E}" type="sibTrans" cxnId="{ED27EEF9-B50B-4BE1-B0F2-A2FE1E1C548A}">
      <dgm:prSet/>
      <dgm:spPr/>
      <dgm:t>
        <a:bodyPr/>
        <a:lstStyle/>
        <a:p>
          <a:endParaRPr lang="en-AU">
            <a:latin typeface="Speak Pro" panose="020B0504020101020102" pitchFamily="34" charset="0"/>
          </a:endParaRPr>
        </a:p>
      </dgm:t>
    </dgm:pt>
    <dgm:pt modelId="{17FD5CD2-0FAA-46BF-9036-9416E1BA1FD4}">
      <dgm:prSet phldrT="[Text]"/>
      <dgm:spPr/>
      <dgm:t>
        <a:bodyPr/>
        <a:lstStyle/>
        <a:p>
          <a:r>
            <a:rPr lang="en-AU" dirty="0">
              <a:latin typeface="Speak Pro" panose="020B0504020101020102" pitchFamily="34" charset="0"/>
            </a:rPr>
            <a:t>fertile</a:t>
          </a:r>
        </a:p>
      </dgm:t>
    </dgm:pt>
    <dgm:pt modelId="{2879576B-2019-4C72-81CF-D32892F5025E}" type="parTrans" cxnId="{92CA4366-38DB-4BFD-A56E-1FFE66951F5F}">
      <dgm:prSet/>
      <dgm:spPr/>
      <dgm:t>
        <a:bodyPr/>
        <a:lstStyle/>
        <a:p>
          <a:endParaRPr lang="en-AU">
            <a:latin typeface="Speak Pro" panose="020B0504020101020102" pitchFamily="34" charset="0"/>
          </a:endParaRPr>
        </a:p>
      </dgm:t>
    </dgm:pt>
    <dgm:pt modelId="{B83C60B1-501C-4E4B-A57B-96EE8E27E495}" type="sibTrans" cxnId="{92CA4366-38DB-4BFD-A56E-1FFE66951F5F}">
      <dgm:prSet/>
      <dgm:spPr/>
      <dgm:t>
        <a:bodyPr/>
        <a:lstStyle/>
        <a:p>
          <a:endParaRPr lang="en-AU">
            <a:latin typeface="Speak Pro" panose="020B0504020101020102" pitchFamily="34" charset="0"/>
          </a:endParaRPr>
        </a:p>
      </dgm:t>
    </dgm:pt>
    <dgm:pt modelId="{46ED7893-2A83-4868-9FD3-80B85EEB482D}">
      <dgm:prSet phldrT="[Text]"/>
      <dgm:spPr/>
      <dgm:t>
        <a:bodyPr/>
        <a:lstStyle/>
        <a:p>
          <a:r>
            <a:rPr lang="en-AU" dirty="0">
              <a:latin typeface="Speak Pro" panose="020B0504020101020102" pitchFamily="34" charset="0"/>
            </a:rPr>
            <a:t>unstable</a:t>
          </a:r>
        </a:p>
      </dgm:t>
    </dgm:pt>
    <dgm:pt modelId="{0017288B-FBAB-4F31-8188-D3D635FA8825}" type="parTrans" cxnId="{91C8271A-8FB6-4EE8-9DEA-07DADC199B3B}">
      <dgm:prSet/>
      <dgm:spPr/>
      <dgm:t>
        <a:bodyPr/>
        <a:lstStyle/>
        <a:p>
          <a:endParaRPr lang="en-AU"/>
        </a:p>
      </dgm:t>
    </dgm:pt>
    <dgm:pt modelId="{96F2125D-AB57-43DD-ADB6-640CA95EE968}" type="sibTrans" cxnId="{91C8271A-8FB6-4EE8-9DEA-07DADC199B3B}">
      <dgm:prSet/>
      <dgm:spPr/>
      <dgm:t>
        <a:bodyPr/>
        <a:lstStyle/>
        <a:p>
          <a:endParaRPr lang="en-AU"/>
        </a:p>
      </dgm:t>
    </dgm:pt>
    <dgm:pt modelId="{C20FA9C0-B49D-47DA-B136-DCBC4D89FE1F}">
      <dgm:prSet phldrT="[Text]"/>
      <dgm:spPr/>
      <dgm:t>
        <a:bodyPr/>
        <a:lstStyle/>
        <a:p>
          <a:r>
            <a:rPr lang="en-AU" dirty="0">
              <a:latin typeface="Speak Pro" panose="020B0504020101020102" pitchFamily="34" charset="0"/>
            </a:rPr>
            <a:t>terrain</a:t>
          </a:r>
        </a:p>
      </dgm:t>
    </dgm:pt>
    <dgm:pt modelId="{1D7BF236-3A23-4730-940B-8555E4542B42}" type="parTrans" cxnId="{C9689871-06A1-4A59-84BA-951C704F7597}">
      <dgm:prSet/>
      <dgm:spPr/>
      <dgm:t>
        <a:bodyPr/>
        <a:lstStyle/>
        <a:p>
          <a:endParaRPr lang="en-AU"/>
        </a:p>
      </dgm:t>
    </dgm:pt>
    <dgm:pt modelId="{7C0883E4-D046-44BC-8E80-39DBEF1BB23A}" type="sibTrans" cxnId="{C9689871-06A1-4A59-84BA-951C704F7597}">
      <dgm:prSet/>
      <dgm:spPr/>
      <dgm:t>
        <a:bodyPr/>
        <a:lstStyle/>
        <a:p>
          <a:endParaRPr lang="en-AU"/>
        </a:p>
      </dgm:t>
    </dgm:pt>
    <dgm:pt modelId="{4F8EADFD-A397-45CD-851B-7A458D9677E3}">
      <dgm:prSet phldrT="[Text]"/>
      <dgm:spPr/>
      <dgm:t>
        <a:bodyPr/>
        <a:lstStyle/>
        <a:p>
          <a:r>
            <a:rPr lang="en-AU" dirty="0">
              <a:latin typeface="Speak Pro" panose="020B0504020101020102" pitchFamily="34" charset="0"/>
            </a:rPr>
            <a:t>plateau</a:t>
          </a:r>
        </a:p>
      </dgm:t>
    </dgm:pt>
    <dgm:pt modelId="{606CAE14-A501-4545-9037-70DDBE5FD6B9}" type="parTrans" cxnId="{A32B3A33-68D4-4EB6-91F2-E81C44E7528A}">
      <dgm:prSet/>
      <dgm:spPr/>
      <dgm:t>
        <a:bodyPr/>
        <a:lstStyle/>
        <a:p>
          <a:endParaRPr lang="en-AU"/>
        </a:p>
      </dgm:t>
    </dgm:pt>
    <dgm:pt modelId="{A51F826D-1F95-4AD4-83F3-A498348DAFA6}" type="sibTrans" cxnId="{A32B3A33-68D4-4EB6-91F2-E81C44E7528A}">
      <dgm:prSet/>
      <dgm:spPr/>
      <dgm:t>
        <a:bodyPr/>
        <a:lstStyle/>
        <a:p>
          <a:endParaRPr lang="en-AU"/>
        </a:p>
      </dgm:t>
    </dgm:pt>
    <dgm:pt modelId="{C8BFF030-AF35-452C-A6B1-30447007C21E}">
      <dgm:prSet phldrT="[Text]"/>
      <dgm:spPr/>
      <dgm:t>
        <a:bodyPr/>
        <a:lstStyle/>
        <a:p>
          <a:r>
            <a:rPr lang="en-AU" dirty="0">
              <a:latin typeface="Speak Pro" panose="020B0504020101020102" pitchFamily="34" charset="0"/>
            </a:rPr>
            <a:t>tropical</a:t>
          </a:r>
        </a:p>
      </dgm:t>
    </dgm:pt>
    <dgm:pt modelId="{0CE3B770-710F-4700-A21F-6209FD74B65E}" type="parTrans" cxnId="{8FE43A25-E225-4DE3-9832-466CA2EF34B1}">
      <dgm:prSet/>
      <dgm:spPr/>
      <dgm:t>
        <a:bodyPr/>
        <a:lstStyle/>
        <a:p>
          <a:endParaRPr lang="en-AU"/>
        </a:p>
      </dgm:t>
    </dgm:pt>
    <dgm:pt modelId="{9B1980F3-3465-4536-BC9C-31B2595BD331}" type="sibTrans" cxnId="{8FE43A25-E225-4DE3-9832-466CA2EF34B1}">
      <dgm:prSet/>
      <dgm:spPr/>
      <dgm:t>
        <a:bodyPr/>
        <a:lstStyle/>
        <a:p>
          <a:endParaRPr lang="en-AU"/>
        </a:p>
      </dgm:t>
    </dgm:pt>
    <dgm:pt modelId="{73FA7960-93E8-4DCE-8A1D-506CF7A5609D}">
      <dgm:prSet phldrT="[Text]"/>
      <dgm:spPr/>
      <dgm:t>
        <a:bodyPr/>
        <a:lstStyle/>
        <a:p>
          <a:r>
            <a:rPr lang="en-AU" dirty="0">
              <a:latin typeface="Speak Pro" panose="020B0504020101020102" pitchFamily="34" charset="0"/>
            </a:rPr>
            <a:t>subtropical </a:t>
          </a:r>
        </a:p>
      </dgm:t>
    </dgm:pt>
    <dgm:pt modelId="{00086B8F-BDC7-4F39-AEC2-CB9C4BFAD859}" type="parTrans" cxnId="{E0E6545D-5C49-4B8B-89C4-068F54A3DDDD}">
      <dgm:prSet/>
      <dgm:spPr/>
      <dgm:t>
        <a:bodyPr/>
        <a:lstStyle/>
        <a:p>
          <a:endParaRPr lang="en-AU"/>
        </a:p>
      </dgm:t>
    </dgm:pt>
    <dgm:pt modelId="{3E329516-3CA7-40F0-8D54-C3AEA97B629C}" type="sibTrans" cxnId="{E0E6545D-5C49-4B8B-89C4-068F54A3DDDD}">
      <dgm:prSet/>
      <dgm:spPr/>
      <dgm:t>
        <a:bodyPr/>
        <a:lstStyle/>
        <a:p>
          <a:endParaRPr lang="en-AU"/>
        </a:p>
      </dgm:t>
    </dgm:pt>
    <dgm:pt modelId="{1BE5A3D6-6931-4167-B0CF-C96B499734B5}">
      <dgm:prSet phldrT="[Text]"/>
      <dgm:spPr/>
      <dgm:t>
        <a:bodyPr/>
        <a:lstStyle/>
        <a:p>
          <a:r>
            <a:rPr lang="en-AU" dirty="0">
              <a:latin typeface="Speak Pro" panose="020B0504020101020102" pitchFamily="34" charset="0"/>
            </a:rPr>
            <a:t>uninhabitable</a:t>
          </a:r>
        </a:p>
      </dgm:t>
    </dgm:pt>
    <dgm:pt modelId="{9D664CE4-7E84-44FB-A7B2-5CAA437CA053}" type="parTrans" cxnId="{10D64F1B-D720-4C64-8141-0A51828E1BC5}">
      <dgm:prSet/>
      <dgm:spPr/>
      <dgm:t>
        <a:bodyPr/>
        <a:lstStyle/>
        <a:p>
          <a:endParaRPr lang="en-AU"/>
        </a:p>
      </dgm:t>
    </dgm:pt>
    <dgm:pt modelId="{B1B35687-160A-44F2-9AE0-5C9A76A476E8}" type="sibTrans" cxnId="{10D64F1B-D720-4C64-8141-0A51828E1BC5}">
      <dgm:prSet/>
      <dgm:spPr/>
      <dgm:t>
        <a:bodyPr/>
        <a:lstStyle/>
        <a:p>
          <a:endParaRPr lang="en-AU"/>
        </a:p>
      </dgm:t>
    </dgm:pt>
    <dgm:pt modelId="{544FBB03-9A9B-4F45-A8E7-196AB972D33D}">
      <dgm:prSet phldrT="[Text]"/>
      <dgm:spPr/>
      <dgm:t>
        <a:bodyPr/>
        <a:lstStyle/>
        <a:p>
          <a:r>
            <a:rPr lang="en-AU" dirty="0">
              <a:latin typeface="Speak Pro" panose="020B0504020101020102" pitchFamily="34" charset="0"/>
            </a:rPr>
            <a:t>densely populated</a:t>
          </a:r>
        </a:p>
      </dgm:t>
    </dgm:pt>
    <dgm:pt modelId="{75B60CF0-6095-4D52-9A0A-DEAFA4D0B299}" type="parTrans" cxnId="{3ED6A1AB-410D-4FDA-9623-28D5CA76C641}">
      <dgm:prSet/>
      <dgm:spPr/>
      <dgm:t>
        <a:bodyPr/>
        <a:lstStyle/>
        <a:p>
          <a:endParaRPr lang="en-AU"/>
        </a:p>
      </dgm:t>
    </dgm:pt>
    <dgm:pt modelId="{C88FEC4F-F1CE-4D22-A60D-D5F1C20AD9B0}" type="sibTrans" cxnId="{3ED6A1AB-410D-4FDA-9623-28D5CA76C641}">
      <dgm:prSet/>
      <dgm:spPr/>
      <dgm:t>
        <a:bodyPr/>
        <a:lstStyle/>
        <a:p>
          <a:endParaRPr lang="en-AU"/>
        </a:p>
      </dgm:t>
    </dgm:pt>
    <dgm:pt modelId="{EF1D90F4-D40D-4FC1-8308-279614C12365}" type="pres">
      <dgm:prSet presAssocID="{3799C296-6CC1-4279-B93A-44569336287B}" presName="diagram" presStyleCnt="0">
        <dgm:presLayoutVars>
          <dgm:dir/>
          <dgm:resizeHandles val="exact"/>
        </dgm:presLayoutVars>
      </dgm:prSet>
      <dgm:spPr/>
    </dgm:pt>
    <dgm:pt modelId="{256DA829-757A-427A-94FB-C4B1CA054B79}" type="pres">
      <dgm:prSet presAssocID="{CEAFA3D5-C919-4D9D-B1F9-968CD3FD7223}" presName="node" presStyleLbl="node1" presStyleIdx="0" presStyleCnt="12">
        <dgm:presLayoutVars>
          <dgm:bulletEnabled val="1"/>
        </dgm:presLayoutVars>
      </dgm:prSet>
      <dgm:spPr/>
    </dgm:pt>
    <dgm:pt modelId="{2E082512-238B-4889-A4A4-1924714E5A55}" type="pres">
      <dgm:prSet presAssocID="{60A16CC9-2EDF-42B0-A776-A816B73AB5EF}" presName="sibTrans" presStyleCnt="0"/>
      <dgm:spPr/>
    </dgm:pt>
    <dgm:pt modelId="{081BA8E3-2FD2-4EC8-8891-D67A7A2A1549}" type="pres">
      <dgm:prSet presAssocID="{BE94F0BB-485C-4DBF-BABB-DB9C0A074304}" presName="node" presStyleLbl="node1" presStyleIdx="1" presStyleCnt="12">
        <dgm:presLayoutVars>
          <dgm:bulletEnabled val="1"/>
        </dgm:presLayoutVars>
      </dgm:prSet>
      <dgm:spPr/>
    </dgm:pt>
    <dgm:pt modelId="{E9A04D2F-BFDA-4924-88A4-992AFEFE5923}" type="pres">
      <dgm:prSet presAssocID="{9B59CF8F-B40C-444E-A8B3-7E1F7A6B6C4F}" presName="sibTrans" presStyleCnt="0"/>
      <dgm:spPr/>
    </dgm:pt>
    <dgm:pt modelId="{78A02506-7E18-459C-BD7A-387E46280784}" type="pres">
      <dgm:prSet presAssocID="{DAAAA3B3-76BA-4A17-A9D5-9DC40153639D}" presName="node" presStyleLbl="node1" presStyleIdx="2" presStyleCnt="12">
        <dgm:presLayoutVars>
          <dgm:bulletEnabled val="1"/>
        </dgm:presLayoutVars>
      </dgm:prSet>
      <dgm:spPr/>
    </dgm:pt>
    <dgm:pt modelId="{9C172CD9-F0F3-4143-B139-05D3CFEE8B68}" type="pres">
      <dgm:prSet presAssocID="{6996BA4C-13A7-4EE2-AAF3-72EE26DC75C1}" presName="sibTrans" presStyleCnt="0"/>
      <dgm:spPr/>
    </dgm:pt>
    <dgm:pt modelId="{84DF5802-6615-472E-8B06-1BE3D27ECD7A}" type="pres">
      <dgm:prSet presAssocID="{F167D04B-25E1-4061-A2FB-77C77873BE58}" presName="node" presStyleLbl="node1" presStyleIdx="3" presStyleCnt="12">
        <dgm:presLayoutVars>
          <dgm:bulletEnabled val="1"/>
        </dgm:presLayoutVars>
      </dgm:prSet>
      <dgm:spPr/>
    </dgm:pt>
    <dgm:pt modelId="{A0EF23FF-25F4-497B-9D75-F8D2AB48D170}" type="pres">
      <dgm:prSet presAssocID="{BCFDE14E-C8E3-4136-80E7-BC1E5CFD900E}" presName="sibTrans" presStyleCnt="0"/>
      <dgm:spPr/>
    </dgm:pt>
    <dgm:pt modelId="{AEFFB8C0-0E8A-4140-B6B3-FD07CF6776A8}" type="pres">
      <dgm:prSet presAssocID="{17FD5CD2-0FAA-46BF-9036-9416E1BA1FD4}" presName="node" presStyleLbl="node1" presStyleIdx="4" presStyleCnt="12">
        <dgm:presLayoutVars>
          <dgm:bulletEnabled val="1"/>
        </dgm:presLayoutVars>
      </dgm:prSet>
      <dgm:spPr/>
    </dgm:pt>
    <dgm:pt modelId="{411D5FC8-9C68-4B90-B3C0-D92FA6B47785}" type="pres">
      <dgm:prSet presAssocID="{B83C60B1-501C-4E4B-A57B-96EE8E27E495}" presName="sibTrans" presStyleCnt="0"/>
      <dgm:spPr/>
    </dgm:pt>
    <dgm:pt modelId="{2362C134-30C0-43E0-B9B4-23838275F7A5}" type="pres">
      <dgm:prSet presAssocID="{C20FA9C0-B49D-47DA-B136-DCBC4D89FE1F}" presName="node" presStyleLbl="node1" presStyleIdx="5" presStyleCnt="12">
        <dgm:presLayoutVars>
          <dgm:bulletEnabled val="1"/>
        </dgm:presLayoutVars>
      </dgm:prSet>
      <dgm:spPr/>
    </dgm:pt>
    <dgm:pt modelId="{8BFED9E1-1696-4CC2-9D9F-76027C57D235}" type="pres">
      <dgm:prSet presAssocID="{7C0883E4-D046-44BC-8E80-39DBEF1BB23A}" presName="sibTrans" presStyleCnt="0"/>
      <dgm:spPr/>
    </dgm:pt>
    <dgm:pt modelId="{A9F03A84-1B27-46B9-9E0A-9A6DE8391F21}" type="pres">
      <dgm:prSet presAssocID="{4F8EADFD-A397-45CD-851B-7A458D9677E3}" presName="node" presStyleLbl="node1" presStyleIdx="6" presStyleCnt="12">
        <dgm:presLayoutVars>
          <dgm:bulletEnabled val="1"/>
        </dgm:presLayoutVars>
      </dgm:prSet>
      <dgm:spPr/>
    </dgm:pt>
    <dgm:pt modelId="{DF09D689-D0D3-40FC-B459-EC737BDFFB91}" type="pres">
      <dgm:prSet presAssocID="{A51F826D-1F95-4AD4-83F3-A498348DAFA6}" presName="sibTrans" presStyleCnt="0"/>
      <dgm:spPr/>
    </dgm:pt>
    <dgm:pt modelId="{D1A9C1A8-EA36-4C85-B804-9D5A95899456}" type="pres">
      <dgm:prSet presAssocID="{C8BFF030-AF35-452C-A6B1-30447007C21E}" presName="node" presStyleLbl="node1" presStyleIdx="7" presStyleCnt="12">
        <dgm:presLayoutVars>
          <dgm:bulletEnabled val="1"/>
        </dgm:presLayoutVars>
      </dgm:prSet>
      <dgm:spPr/>
    </dgm:pt>
    <dgm:pt modelId="{36904A60-718D-4D7E-BE6A-A8FC4F2C5C67}" type="pres">
      <dgm:prSet presAssocID="{9B1980F3-3465-4536-BC9C-31B2595BD331}" presName="sibTrans" presStyleCnt="0"/>
      <dgm:spPr/>
    </dgm:pt>
    <dgm:pt modelId="{7E8DE034-4862-45BC-A2E3-EE9CD1334B05}" type="pres">
      <dgm:prSet presAssocID="{73FA7960-93E8-4DCE-8A1D-506CF7A5609D}" presName="node" presStyleLbl="node1" presStyleIdx="8" presStyleCnt="12">
        <dgm:presLayoutVars>
          <dgm:bulletEnabled val="1"/>
        </dgm:presLayoutVars>
      </dgm:prSet>
      <dgm:spPr/>
    </dgm:pt>
    <dgm:pt modelId="{C51819D7-889A-4E93-BA08-91D49F97DACC}" type="pres">
      <dgm:prSet presAssocID="{3E329516-3CA7-40F0-8D54-C3AEA97B629C}" presName="sibTrans" presStyleCnt="0"/>
      <dgm:spPr/>
    </dgm:pt>
    <dgm:pt modelId="{44F0B6C6-41EF-4963-B8B7-A63448A4CF63}" type="pres">
      <dgm:prSet presAssocID="{1BE5A3D6-6931-4167-B0CF-C96B499734B5}" presName="node" presStyleLbl="node1" presStyleIdx="9" presStyleCnt="12">
        <dgm:presLayoutVars>
          <dgm:bulletEnabled val="1"/>
        </dgm:presLayoutVars>
      </dgm:prSet>
      <dgm:spPr/>
    </dgm:pt>
    <dgm:pt modelId="{C44D92C2-2C62-45CF-B7A8-16E98D711D72}" type="pres">
      <dgm:prSet presAssocID="{B1B35687-160A-44F2-9AE0-5C9A76A476E8}" presName="sibTrans" presStyleCnt="0"/>
      <dgm:spPr/>
    </dgm:pt>
    <dgm:pt modelId="{A5C31A88-1E29-4787-AEA6-783A9532311C}" type="pres">
      <dgm:prSet presAssocID="{46ED7893-2A83-4868-9FD3-80B85EEB482D}" presName="node" presStyleLbl="node1" presStyleIdx="10" presStyleCnt="12">
        <dgm:presLayoutVars>
          <dgm:bulletEnabled val="1"/>
        </dgm:presLayoutVars>
      </dgm:prSet>
      <dgm:spPr/>
    </dgm:pt>
    <dgm:pt modelId="{1345941C-CE15-42C0-B0E5-4BD89797FA1C}" type="pres">
      <dgm:prSet presAssocID="{96F2125D-AB57-43DD-ADB6-640CA95EE968}" presName="sibTrans" presStyleCnt="0"/>
      <dgm:spPr/>
    </dgm:pt>
    <dgm:pt modelId="{C49C1D8E-5C8C-4B95-AE0D-4420E52F1A95}" type="pres">
      <dgm:prSet presAssocID="{544FBB03-9A9B-4F45-A8E7-196AB972D33D}" presName="node" presStyleLbl="node1" presStyleIdx="11" presStyleCnt="12">
        <dgm:presLayoutVars>
          <dgm:bulletEnabled val="1"/>
        </dgm:presLayoutVars>
      </dgm:prSet>
      <dgm:spPr/>
    </dgm:pt>
  </dgm:ptLst>
  <dgm:cxnLst>
    <dgm:cxn modelId="{91C8271A-8FB6-4EE8-9DEA-07DADC199B3B}" srcId="{3799C296-6CC1-4279-B93A-44569336287B}" destId="{46ED7893-2A83-4868-9FD3-80B85EEB482D}" srcOrd="10" destOrd="0" parTransId="{0017288B-FBAB-4F31-8188-D3D635FA8825}" sibTransId="{96F2125D-AB57-43DD-ADB6-640CA95EE968}"/>
    <dgm:cxn modelId="{10D64F1B-D720-4C64-8141-0A51828E1BC5}" srcId="{3799C296-6CC1-4279-B93A-44569336287B}" destId="{1BE5A3D6-6931-4167-B0CF-C96B499734B5}" srcOrd="9" destOrd="0" parTransId="{9D664CE4-7E84-44FB-A7B2-5CAA437CA053}" sibTransId="{B1B35687-160A-44F2-9AE0-5C9A76A476E8}"/>
    <dgm:cxn modelId="{12CE3E21-17B3-4E99-BFE1-68BE3BAE8F15}" srcId="{3799C296-6CC1-4279-B93A-44569336287B}" destId="{DAAAA3B3-76BA-4A17-A9D5-9DC40153639D}" srcOrd="2" destOrd="0" parTransId="{75F7343F-15B9-448D-880E-1EEF3588D468}" sibTransId="{6996BA4C-13A7-4EE2-AAF3-72EE26DC75C1}"/>
    <dgm:cxn modelId="{8FE43A25-E225-4DE3-9832-466CA2EF34B1}" srcId="{3799C296-6CC1-4279-B93A-44569336287B}" destId="{C8BFF030-AF35-452C-A6B1-30447007C21E}" srcOrd="7" destOrd="0" parTransId="{0CE3B770-710F-4700-A21F-6209FD74B65E}" sibTransId="{9B1980F3-3465-4536-BC9C-31B2595BD331}"/>
    <dgm:cxn modelId="{5E5F9827-A851-4FE2-806E-849AF3F40C7F}" type="presOf" srcId="{F167D04B-25E1-4061-A2FB-77C77873BE58}" destId="{84DF5802-6615-472E-8B06-1BE3D27ECD7A}" srcOrd="0" destOrd="0" presId="urn:microsoft.com/office/officeart/2005/8/layout/default"/>
    <dgm:cxn modelId="{A32B3A33-68D4-4EB6-91F2-E81C44E7528A}" srcId="{3799C296-6CC1-4279-B93A-44569336287B}" destId="{4F8EADFD-A397-45CD-851B-7A458D9677E3}" srcOrd="6" destOrd="0" parTransId="{606CAE14-A501-4545-9037-70DDBE5FD6B9}" sibTransId="{A51F826D-1F95-4AD4-83F3-A498348DAFA6}"/>
    <dgm:cxn modelId="{E0E6545D-5C49-4B8B-89C4-068F54A3DDDD}" srcId="{3799C296-6CC1-4279-B93A-44569336287B}" destId="{73FA7960-93E8-4DCE-8A1D-506CF7A5609D}" srcOrd="8" destOrd="0" parTransId="{00086B8F-BDC7-4F39-AEC2-CB9C4BFAD859}" sibTransId="{3E329516-3CA7-40F0-8D54-C3AEA97B629C}"/>
    <dgm:cxn modelId="{92CA4366-38DB-4BFD-A56E-1FFE66951F5F}" srcId="{3799C296-6CC1-4279-B93A-44569336287B}" destId="{17FD5CD2-0FAA-46BF-9036-9416E1BA1FD4}" srcOrd="4" destOrd="0" parTransId="{2879576B-2019-4C72-81CF-D32892F5025E}" sibTransId="{B83C60B1-501C-4E4B-A57B-96EE8E27E495}"/>
    <dgm:cxn modelId="{0D874170-4F86-467E-B4E3-ED2E355D5CAF}" type="presOf" srcId="{C20FA9C0-B49D-47DA-B136-DCBC4D89FE1F}" destId="{2362C134-30C0-43E0-B9B4-23838275F7A5}" srcOrd="0" destOrd="0" presId="urn:microsoft.com/office/officeart/2005/8/layout/default"/>
    <dgm:cxn modelId="{C9689871-06A1-4A59-84BA-951C704F7597}" srcId="{3799C296-6CC1-4279-B93A-44569336287B}" destId="{C20FA9C0-B49D-47DA-B136-DCBC4D89FE1F}" srcOrd="5" destOrd="0" parTransId="{1D7BF236-3A23-4730-940B-8555E4542B42}" sibTransId="{7C0883E4-D046-44BC-8E80-39DBEF1BB23A}"/>
    <dgm:cxn modelId="{B7AF8754-7ABA-4455-A9DF-21309DE8C8B1}" type="presOf" srcId="{17FD5CD2-0FAA-46BF-9036-9416E1BA1FD4}" destId="{AEFFB8C0-0E8A-4140-B6B3-FD07CF6776A8}" srcOrd="0" destOrd="0" presId="urn:microsoft.com/office/officeart/2005/8/layout/default"/>
    <dgm:cxn modelId="{C9020455-F043-4438-954B-CE7FE8AF4B42}" type="presOf" srcId="{BE94F0BB-485C-4DBF-BABB-DB9C0A074304}" destId="{081BA8E3-2FD2-4EC8-8891-D67A7A2A1549}" srcOrd="0" destOrd="0" presId="urn:microsoft.com/office/officeart/2005/8/layout/default"/>
    <dgm:cxn modelId="{F4C01A58-CA02-4DF8-A71D-D885135A15A5}" type="presOf" srcId="{C8BFF030-AF35-452C-A6B1-30447007C21E}" destId="{D1A9C1A8-EA36-4C85-B804-9D5A95899456}" srcOrd="0" destOrd="0" presId="urn:microsoft.com/office/officeart/2005/8/layout/default"/>
    <dgm:cxn modelId="{464A8996-4DE5-4B58-B85F-26427521A95C}" type="presOf" srcId="{46ED7893-2A83-4868-9FD3-80B85EEB482D}" destId="{A5C31A88-1E29-4787-AEA6-783A9532311C}" srcOrd="0" destOrd="0" presId="urn:microsoft.com/office/officeart/2005/8/layout/default"/>
    <dgm:cxn modelId="{3ED6A1AB-410D-4FDA-9623-28D5CA76C641}" srcId="{3799C296-6CC1-4279-B93A-44569336287B}" destId="{544FBB03-9A9B-4F45-A8E7-196AB972D33D}" srcOrd="11" destOrd="0" parTransId="{75B60CF0-6095-4D52-9A0A-DEAFA4D0B299}" sibTransId="{C88FEC4F-F1CE-4D22-A60D-D5F1C20AD9B0}"/>
    <dgm:cxn modelId="{11ED3BB7-30AD-4563-A463-74562CC43BA3}" srcId="{3799C296-6CC1-4279-B93A-44569336287B}" destId="{BE94F0BB-485C-4DBF-BABB-DB9C0A074304}" srcOrd="1" destOrd="0" parTransId="{B5381ACF-38AF-42F4-B43D-F6A6511037F2}" sibTransId="{9B59CF8F-B40C-444E-A8B3-7E1F7A6B6C4F}"/>
    <dgm:cxn modelId="{662EB1B8-0AB8-4C1F-B555-5FFD131EC0AC}" type="presOf" srcId="{4F8EADFD-A397-45CD-851B-7A458D9677E3}" destId="{A9F03A84-1B27-46B9-9E0A-9A6DE8391F21}" srcOrd="0" destOrd="0" presId="urn:microsoft.com/office/officeart/2005/8/layout/default"/>
    <dgm:cxn modelId="{C87C5EBC-74DE-4A9A-ACC3-3D1B595804B7}" type="presOf" srcId="{CEAFA3D5-C919-4D9D-B1F9-968CD3FD7223}" destId="{256DA829-757A-427A-94FB-C4B1CA054B79}" srcOrd="0" destOrd="0" presId="urn:microsoft.com/office/officeart/2005/8/layout/default"/>
    <dgm:cxn modelId="{67CB05C5-43C6-4852-AA03-FAE539928AA2}" type="presOf" srcId="{544FBB03-9A9B-4F45-A8E7-196AB972D33D}" destId="{C49C1D8E-5C8C-4B95-AE0D-4420E52F1A95}" srcOrd="0" destOrd="0" presId="urn:microsoft.com/office/officeart/2005/8/layout/default"/>
    <dgm:cxn modelId="{DD9B67D0-E1EC-474E-8E66-5B1055E7E5B6}" type="presOf" srcId="{1BE5A3D6-6931-4167-B0CF-C96B499734B5}" destId="{44F0B6C6-41EF-4963-B8B7-A63448A4CF63}" srcOrd="0" destOrd="0" presId="urn:microsoft.com/office/officeart/2005/8/layout/default"/>
    <dgm:cxn modelId="{F09636D8-3B19-4A55-B859-65FB836D2017}" srcId="{3799C296-6CC1-4279-B93A-44569336287B}" destId="{CEAFA3D5-C919-4D9D-B1F9-968CD3FD7223}" srcOrd="0" destOrd="0" parTransId="{5312E527-38FB-474E-810B-20E906DCEE88}" sibTransId="{60A16CC9-2EDF-42B0-A776-A816B73AB5EF}"/>
    <dgm:cxn modelId="{35A3DCE2-1F6D-4F92-B02F-A474E657C2B7}" type="presOf" srcId="{3799C296-6CC1-4279-B93A-44569336287B}" destId="{EF1D90F4-D40D-4FC1-8308-279614C12365}" srcOrd="0" destOrd="0" presId="urn:microsoft.com/office/officeart/2005/8/layout/default"/>
    <dgm:cxn modelId="{ED27EEF9-B50B-4BE1-B0F2-A2FE1E1C548A}" srcId="{3799C296-6CC1-4279-B93A-44569336287B}" destId="{F167D04B-25E1-4061-A2FB-77C77873BE58}" srcOrd="3" destOrd="0" parTransId="{67DAA61F-2E42-4F1E-8787-14307D48FF67}" sibTransId="{BCFDE14E-C8E3-4136-80E7-BC1E5CFD900E}"/>
    <dgm:cxn modelId="{993E49FC-B65C-4B42-A99D-A4151929796A}" type="presOf" srcId="{DAAAA3B3-76BA-4A17-A9D5-9DC40153639D}" destId="{78A02506-7E18-459C-BD7A-387E46280784}" srcOrd="0" destOrd="0" presId="urn:microsoft.com/office/officeart/2005/8/layout/default"/>
    <dgm:cxn modelId="{B84700FF-48F3-4403-831D-474FEED29091}" type="presOf" srcId="{73FA7960-93E8-4DCE-8A1D-506CF7A5609D}" destId="{7E8DE034-4862-45BC-A2E3-EE9CD1334B05}" srcOrd="0" destOrd="0" presId="urn:microsoft.com/office/officeart/2005/8/layout/default"/>
    <dgm:cxn modelId="{53212FA3-1EA0-4BF8-A65F-04C17815C5D0}" type="presParOf" srcId="{EF1D90F4-D40D-4FC1-8308-279614C12365}" destId="{256DA829-757A-427A-94FB-C4B1CA054B79}" srcOrd="0" destOrd="0" presId="urn:microsoft.com/office/officeart/2005/8/layout/default"/>
    <dgm:cxn modelId="{7A2A9413-AA3C-44AE-A618-A68546595927}" type="presParOf" srcId="{EF1D90F4-D40D-4FC1-8308-279614C12365}" destId="{2E082512-238B-4889-A4A4-1924714E5A55}" srcOrd="1" destOrd="0" presId="urn:microsoft.com/office/officeart/2005/8/layout/default"/>
    <dgm:cxn modelId="{02D55AB2-C07A-4DAE-8F7F-D757CA2BF8FD}" type="presParOf" srcId="{EF1D90F4-D40D-4FC1-8308-279614C12365}" destId="{081BA8E3-2FD2-4EC8-8891-D67A7A2A1549}" srcOrd="2" destOrd="0" presId="urn:microsoft.com/office/officeart/2005/8/layout/default"/>
    <dgm:cxn modelId="{3D7849D9-A699-4B3C-8EAC-D5B29A1DDDC9}" type="presParOf" srcId="{EF1D90F4-D40D-4FC1-8308-279614C12365}" destId="{E9A04D2F-BFDA-4924-88A4-992AFEFE5923}" srcOrd="3" destOrd="0" presId="urn:microsoft.com/office/officeart/2005/8/layout/default"/>
    <dgm:cxn modelId="{0761B408-1725-4377-95F5-7589307CE40B}" type="presParOf" srcId="{EF1D90F4-D40D-4FC1-8308-279614C12365}" destId="{78A02506-7E18-459C-BD7A-387E46280784}" srcOrd="4" destOrd="0" presId="urn:microsoft.com/office/officeart/2005/8/layout/default"/>
    <dgm:cxn modelId="{BF9475C5-F93C-44EE-8E6D-24BF52D30BCA}" type="presParOf" srcId="{EF1D90F4-D40D-4FC1-8308-279614C12365}" destId="{9C172CD9-F0F3-4143-B139-05D3CFEE8B68}" srcOrd="5" destOrd="0" presId="urn:microsoft.com/office/officeart/2005/8/layout/default"/>
    <dgm:cxn modelId="{2AF11729-6F80-4027-A4CC-8B3D05BCCD81}" type="presParOf" srcId="{EF1D90F4-D40D-4FC1-8308-279614C12365}" destId="{84DF5802-6615-472E-8B06-1BE3D27ECD7A}" srcOrd="6" destOrd="0" presId="urn:microsoft.com/office/officeart/2005/8/layout/default"/>
    <dgm:cxn modelId="{D27C6150-E119-4CD2-9934-810590E30BB3}" type="presParOf" srcId="{EF1D90F4-D40D-4FC1-8308-279614C12365}" destId="{A0EF23FF-25F4-497B-9D75-F8D2AB48D170}" srcOrd="7" destOrd="0" presId="urn:microsoft.com/office/officeart/2005/8/layout/default"/>
    <dgm:cxn modelId="{C99D5BE0-8097-445A-B42E-34D726015DAF}" type="presParOf" srcId="{EF1D90F4-D40D-4FC1-8308-279614C12365}" destId="{AEFFB8C0-0E8A-4140-B6B3-FD07CF6776A8}" srcOrd="8" destOrd="0" presId="urn:microsoft.com/office/officeart/2005/8/layout/default"/>
    <dgm:cxn modelId="{760A3719-3B49-497D-8367-57948A6ECCA1}" type="presParOf" srcId="{EF1D90F4-D40D-4FC1-8308-279614C12365}" destId="{411D5FC8-9C68-4B90-B3C0-D92FA6B47785}" srcOrd="9" destOrd="0" presId="urn:microsoft.com/office/officeart/2005/8/layout/default"/>
    <dgm:cxn modelId="{356964D7-BA16-4445-9391-E8F9AD267BEA}" type="presParOf" srcId="{EF1D90F4-D40D-4FC1-8308-279614C12365}" destId="{2362C134-30C0-43E0-B9B4-23838275F7A5}" srcOrd="10" destOrd="0" presId="urn:microsoft.com/office/officeart/2005/8/layout/default"/>
    <dgm:cxn modelId="{D797E409-C4D9-44D1-BAD8-3BD223FF73C7}" type="presParOf" srcId="{EF1D90F4-D40D-4FC1-8308-279614C12365}" destId="{8BFED9E1-1696-4CC2-9D9F-76027C57D235}" srcOrd="11" destOrd="0" presId="urn:microsoft.com/office/officeart/2005/8/layout/default"/>
    <dgm:cxn modelId="{A4C1D32C-A669-4341-B14F-AEC093FDDD8C}" type="presParOf" srcId="{EF1D90F4-D40D-4FC1-8308-279614C12365}" destId="{A9F03A84-1B27-46B9-9E0A-9A6DE8391F21}" srcOrd="12" destOrd="0" presId="urn:microsoft.com/office/officeart/2005/8/layout/default"/>
    <dgm:cxn modelId="{EA8CA4A8-1182-42DC-BC43-E155D5BC6FBF}" type="presParOf" srcId="{EF1D90F4-D40D-4FC1-8308-279614C12365}" destId="{DF09D689-D0D3-40FC-B459-EC737BDFFB91}" srcOrd="13" destOrd="0" presId="urn:microsoft.com/office/officeart/2005/8/layout/default"/>
    <dgm:cxn modelId="{8EBDC6D7-E7C7-4BCA-A71F-9E34F5A8113C}" type="presParOf" srcId="{EF1D90F4-D40D-4FC1-8308-279614C12365}" destId="{D1A9C1A8-EA36-4C85-B804-9D5A95899456}" srcOrd="14" destOrd="0" presId="urn:microsoft.com/office/officeart/2005/8/layout/default"/>
    <dgm:cxn modelId="{2C09DFBE-745C-439A-9F45-EF504091B91D}" type="presParOf" srcId="{EF1D90F4-D40D-4FC1-8308-279614C12365}" destId="{36904A60-718D-4D7E-BE6A-A8FC4F2C5C67}" srcOrd="15" destOrd="0" presId="urn:microsoft.com/office/officeart/2005/8/layout/default"/>
    <dgm:cxn modelId="{DD1EE8E8-5D1E-40AF-99AA-1CA4DFB698C3}" type="presParOf" srcId="{EF1D90F4-D40D-4FC1-8308-279614C12365}" destId="{7E8DE034-4862-45BC-A2E3-EE9CD1334B05}" srcOrd="16" destOrd="0" presId="urn:microsoft.com/office/officeart/2005/8/layout/default"/>
    <dgm:cxn modelId="{E04DB243-8385-411B-BB96-9FEACDDCAFCA}" type="presParOf" srcId="{EF1D90F4-D40D-4FC1-8308-279614C12365}" destId="{C51819D7-889A-4E93-BA08-91D49F97DACC}" srcOrd="17" destOrd="0" presId="urn:microsoft.com/office/officeart/2005/8/layout/default"/>
    <dgm:cxn modelId="{230E3A51-9796-444E-9249-514F75BA22C4}" type="presParOf" srcId="{EF1D90F4-D40D-4FC1-8308-279614C12365}" destId="{44F0B6C6-41EF-4963-B8B7-A63448A4CF63}" srcOrd="18" destOrd="0" presId="urn:microsoft.com/office/officeart/2005/8/layout/default"/>
    <dgm:cxn modelId="{F31486F5-1779-4038-816D-311EF7D0E605}" type="presParOf" srcId="{EF1D90F4-D40D-4FC1-8308-279614C12365}" destId="{C44D92C2-2C62-45CF-B7A8-16E98D711D72}" srcOrd="19" destOrd="0" presId="urn:microsoft.com/office/officeart/2005/8/layout/default"/>
    <dgm:cxn modelId="{8A6B5C9A-AF24-444C-A375-9DB0975099DB}" type="presParOf" srcId="{EF1D90F4-D40D-4FC1-8308-279614C12365}" destId="{A5C31A88-1E29-4787-AEA6-783A9532311C}" srcOrd="20" destOrd="0" presId="urn:microsoft.com/office/officeart/2005/8/layout/default"/>
    <dgm:cxn modelId="{0D8F191B-FB1A-459A-996C-21F4825B4649}" type="presParOf" srcId="{EF1D90F4-D40D-4FC1-8308-279614C12365}" destId="{1345941C-CE15-42C0-B0E5-4BD89797FA1C}" srcOrd="21" destOrd="0" presId="urn:microsoft.com/office/officeart/2005/8/layout/default"/>
    <dgm:cxn modelId="{944D5B93-709F-4E9A-8E77-69DB41EA9AC0}" type="presParOf" srcId="{EF1D90F4-D40D-4FC1-8308-279614C12365}" destId="{C49C1D8E-5C8C-4B95-AE0D-4420E52F1A95}"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99C296-6CC1-4279-B93A-44569336287B}" type="doc">
      <dgm:prSet loTypeId="urn:microsoft.com/office/officeart/2005/8/layout/default" loCatId="list" qsTypeId="urn:microsoft.com/office/officeart/2005/8/quickstyle/3d2" qsCatId="3D" csTypeId="urn:microsoft.com/office/officeart/2005/8/colors/accent2_3" csCatId="accent2" phldr="1"/>
      <dgm:spPr/>
      <dgm:t>
        <a:bodyPr/>
        <a:lstStyle/>
        <a:p>
          <a:endParaRPr lang="en-AU"/>
        </a:p>
      </dgm:t>
    </dgm:pt>
    <dgm:pt modelId="{CEAFA3D5-C919-4D9D-B1F9-968CD3FD7223}">
      <dgm:prSet phldrT="[Text]"/>
      <dgm:spPr/>
      <dgm:t>
        <a:bodyPr/>
        <a:lstStyle/>
        <a:p>
          <a:r>
            <a:rPr lang="en-AU" dirty="0">
              <a:latin typeface="Speak Pro" panose="020B0504020101020102" pitchFamily="34" charset="0"/>
            </a:rPr>
            <a:t>economic</a:t>
          </a:r>
        </a:p>
      </dgm:t>
    </dgm:pt>
    <dgm:pt modelId="{5312E527-38FB-474E-810B-20E906DCEE88}" type="parTrans" cxnId="{F09636D8-3B19-4A55-B859-65FB836D2017}">
      <dgm:prSet/>
      <dgm:spPr/>
      <dgm:t>
        <a:bodyPr/>
        <a:lstStyle/>
        <a:p>
          <a:endParaRPr lang="en-AU">
            <a:latin typeface="Speak Pro" panose="020B0504020101020102" pitchFamily="34" charset="0"/>
          </a:endParaRPr>
        </a:p>
      </dgm:t>
    </dgm:pt>
    <dgm:pt modelId="{60A16CC9-2EDF-42B0-A776-A816B73AB5EF}" type="sibTrans" cxnId="{F09636D8-3B19-4A55-B859-65FB836D2017}">
      <dgm:prSet/>
      <dgm:spPr/>
      <dgm:t>
        <a:bodyPr/>
        <a:lstStyle/>
        <a:p>
          <a:endParaRPr lang="en-AU">
            <a:latin typeface="Speak Pro" panose="020B0504020101020102" pitchFamily="34" charset="0"/>
          </a:endParaRPr>
        </a:p>
      </dgm:t>
    </dgm:pt>
    <dgm:pt modelId="{DEDC9F4C-2C31-4AA2-AAA1-CFBAC27A14A9}">
      <dgm:prSet phldrT="[Text]"/>
      <dgm:spPr/>
      <dgm:t>
        <a:bodyPr/>
        <a:lstStyle/>
        <a:p>
          <a:r>
            <a:rPr lang="en-AU" dirty="0">
              <a:latin typeface="Speak Pro" panose="020B0504020101020102" pitchFamily="34" charset="0"/>
            </a:rPr>
            <a:t>demographic</a:t>
          </a:r>
        </a:p>
      </dgm:t>
    </dgm:pt>
    <dgm:pt modelId="{6B41348D-0E45-4D2F-801F-DBBF48F16878}" type="parTrans" cxnId="{A6109248-5D13-4856-97D9-44A94E844429}">
      <dgm:prSet/>
      <dgm:spPr/>
      <dgm:t>
        <a:bodyPr/>
        <a:lstStyle/>
        <a:p>
          <a:endParaRPr lang="en-AU"/>
        </a:p>
      </dgm:t>
    </dgm:pt>
    <dgm:pt modelId="{61CB33A7-A00F-44A2-BC5A-2E94FBC4F843}" type="sibTrans" cxnId="{A6109248-5D13-4856-97D9-44A94E844429}">
      <dgm:prSet/>
      <dgm:spPr/>
      <dgm:t>
        <a:bodyPr/>
        <a:lstStyle/>
        <a:p>
          <a:endParaRPr lang="en-AU"/>
        </a:p>
      </dgm:t>
    </dgm:pt>
    <dgm:pt modelId="{4ED22D13-D4DC-43E9-BD33-C1F92CEA6A75}">
      <dgm:prSet phldrT="[Text]"/>
      <dgm:spPr/>
      <dgm:t>
        <a:bodyPr/>
        <a:lstStyle/>
        <a:p>
          <a:r>
            <a:rPr lang="en-AU" dirty="0">
              <a:latin typeface="Speak Pro" panose="020B0504020101020102" pitchFamily="34" charset="0"/>
            </a:rPr>
            <a:t>Gross Domestic Product (GDP)</a:t>
          </a:r>
        </a:p>
      </dgm:t>
    </dgm:pt>
    <dgm:pt modelId="{8B2D4197-C3D5-458A-96A9-2DC42575E4E2}" type="parTrans" cxnId="{ED968DEC-5719-4AE3-9907-3844A6E65C8C}">
      <dgm:prSet/>
      <dgm:spPr/>
      <dgm:t>
        <a:bodyPr/>
        <a:lstStyle/>
        <a:p>
          <a:endParaRPr lang="en-AU"/>
        </a:p>
      </dgm:t>
    </dgm:pt>
    <dgm:pt modelId="{BB49482F-3B36-4EF0-A6D8-E003ED538FBA}" type="sibTrans" cxnId="{ED968DEC-5719-4AE3-9907-3844A6E65C8C}">
      <dgm:prSet/>
      <dgm:spPr/>
      <dgm:t>
        <a:bodyPr/>
        <a:lstStyle/>
        <a:p>
          <a:endParaRPr lang="en-AU"/>
        </a:p>
      </dgm:t>
    </dgm:pt>
    <dgm:pt modelId="{A883E120-C78A-44E1-867B-0915AB70A6F1}">
      <dgm:prSet phldrT="[Text]"/>
      <dgm:spPr/>
      <dgm:t>
        <a:bodyPr/>
        <a:lstStyle/>
        <a:p>
          <a:r>
            <a:rPr lang="en-AU" dirty="0">
              <a:latin typeface="Speak Pro" panose="020B0504020101020102" pitchFamily="34" charset="0"/>
            </a:rPr>
            <a:t>lifestyle</a:t>
          </a:r>
        </a:p>
      </dgm:t>
    </dgm:pt>
    <dgm:pt modelId="{241525B5-BFE9-4F30-B66B-74408BBDA107}" type="parTrans" cxnId="{7A0402CC-9B5A-4C13-A45B-5D21E1B5A7B4}">
      <dgm:prSet/>
      <dgm:spPr/>
      <dgm:t>
        <a:bodyPr/>
        <a:lstStyle/>
        <a:p>
          <a:endParaRPr lang="en-AU"/>
        </a:p>
      </dgm:t>
    </dgm:pt>
    <dgm:pt modelId="{F015EA8D-5E0F-478F-BAE0-70B6A173AF57}" type="sibTrans" cxnId="{7A0402CC-9B5A-4C13-A45B-5D21E1B5A7B4}">
      <dgm:prSet/>
      <dgm:spPr/>
      <dgm:t>
        <a:bodyPr/>
        <a:lstStyle/>
        <a:p>
          <a:endParaRPr lang="en-AU"/>
        </a:p>
      </dgm:t>
    </dgm:pt>
    <dgm:pt modelId="{280D3D53-3E00-4EAD-A4E9-018CB807CBD7}">
      <dgm:prSet phldrT="[Text]"/>
      <dgm:spPr/>
      <dgm:t>
        <a:bodyPr/>
        <a:lstStyle/>
        <a:p>
          <a:r>
            <a:rPr lang="en-AU" dirty="0">
              <a:latin typeface="Speak Pro" panose="020B0504020101020102" pitchFamily="34" charset="0"/>
            </a:rPr>
            <a:t>population</a:t>
          </a:r>
        </a:p>
      </dgm:t>
    </dgm:pt>
    <dgm:pt modelId="{E7EB8355-67C5-47B9-BD11-171AFAA62059}" type="parTrans" cxnId="{E395FA25-E2F3-4E97-BC45-4383F04AC366}">
      <dgm:prSet/>
      <dgm:spPr/>
      <dgm:t>
        <a:bodyPr/>
        <a:lstStyle/>
        <a:p>
          <a:endParaRPr lang="en-AU"/>
        </a:p>
      </dgm:t>
    </dgm:pt>
    <dgm:pt modelId="{45E82C72-CAB5-4AE8-9CDA-447EF7EC4F82}" type="sibTrans" cxnId="{E395FA25-E2F3-4E97-BC45-4383F04AC366}">
      <dgm:prSet/>
      <dgm:spPr/>
      <dgm:t>
        <a:bodyPr/>
        <a:lstStyle/>
        <a:p>
          <a:endParaRPr lang="en-AU"/>
        </a:p>
      </dgm:t>
    </dgm:pt>
    <dgm:pt modelId="{430C1DFF-A365-4B05-BBDD-148FA90E71CB}">
      <dgm:prSet phldrT="[Text]"/>
      <dgm:spPr/>
      <dgm:t>
        <a:bodyPr/>
        <a:lstStyle/>
        <a:p>
          <a:r>
            <a:rPr lang="en-AU" dirty="0">
              <a:latin typeface="Speak Pro" panose="020B0504020101020102" pitchFamily="34" charset="0"/>
            </a:rPr>
            <a:t>employment</a:t>
          </a:r>
        </a:p>
      </dgm:t>
    </dgm:pt>
    <dgm:pt modelId="{8BCC2B71-F690-49F9-BC40-1EA99A5CBFC4}" type="parTrans" cxnId="{F8187F98-1761-4068-9A13-78631C657282}">
      <dgm:prSet/>
      <dgm:spPr/>
      <dgm:t>
        <a:bodyPr/>
        <a:lstStyle/>
        <a:p>
          <a:endParaRPr lang="en-AU"/>
        </a:p>
      </dgm:t>
    </dgm:pt>
    <dgm:pt modelId="{3024F7DE-C763-4641-903E-8004BA2AE92C}" type="sibTrans" cxnId="{F8187F98-1761-4068-9A13-78631C657282}">
      <dgm:prSet/>
      <dgm:spPr/>
      <dgm:t>
        <a:bodyPr/>
        <a:lstStyle/>
        <a:p>
          <a:endParaRPr lang="en-AU"/>
        </a:p>
      </dgm:t>
    </dgm:pt>
    <dgm:pt modelId="{EF1D90F4-D40D-4FC1-8308-279614C12365}" type="pres">
      <dgm:prSet presAssocID="{3799C296-6CC1-4279-B93A-44569336287B}" presName="diagram" presStyleCnt="0">
        <dgm:presLayoutVars>
          <dgm:dir/>
          <dgm:resizeHandles val="exact"/>
        </dgm:presLayoutVars>
      </dgm:prSet>
      <dgm:spPr/>
    </dgm:pt>
    <dgm:pt modelId="{256DA829-757A-427A-94FB-C4B1CA054B79}" type="pres">
      <dgm:prSet presAssocID="{CEAFA3D5-C919-4D9D-B1F9-968CD3FD7223}" presName="node" presStyleLbl="node1" presStyleIdx="0" presStyleCnt="6">
        <dgm:presLayoutVars>
          <dgm:bulletEnabled val="1"/>
        </dgm:presLayoutVars>
      </dgm:prSet>
      <dgm:spPr/>
    </dgm:pt>
    <dgm:pt modelId="{96F0F639-FAD6-48E0-932C-7760640221DD}" type="pres">
      <dgm:prSet presAssocID="{60A16CC9-2EDF-42B0-A776-A816B73AB5EF}" presName="sibTrans" presStyleCnt="0"/>
      <dgm:spPr/>
    </dgm:pt>
    <dgm:pt modelId="{B8280410-714E-412F-8988-C6BAF297C725}" type="pres">
      <dgm:prSet presAssocID="{DEDC9F4C-2C31-4AA2-AAA1-CFBAC27A14A9}" presName="node" presStyleLbl="node1" presStyleIdx="1" presStyleCnt="6">
        <dgm:presLayoutVars>
          <dgm:bulletEnabled val="1"/>
        </dgm:presLayoutVars>
      </dgm:prSet>
      <dgm:spPr/>
    </dgm:pt>
    <dgm:pt modelId="{D0A91DD8-7E26-4053-A7BF-6511915484C2}" type="pres">
      <dgm:prSet presAssocID="{61CB33A7-A00F-44A2-BC5A-2E94FBC4F843}" presName="sibTrans" presStyleCnt="0"/>
      <dgm:spPr/>
    </dgm:pt>
    <dgm:pt modelId="{D0B884BE-5065-4D1D-9CB1-70ABF242B00C}" type="pres">
      <dgm:prSet presAssocID="{4ED22D13-D4DC-43E9-BD33-C1F92CEA6A75}" presName="node" presStyleLbl="node1" presStyleIdx="2" presStyleCnt="6">
        <dgm:presLayoutVars>
          <dgm:bulletEnabled val="1"/>
        </dgm:presLayoutVars>
      </dgm:prSet>
      <dgm:spPr/>
    </dgm:pt>
    <dgm:pt modelId="{5B0DD28C-8B1C-4E90-9452-6735A9396AE9}" type="pres">
      <dgm:prSet presAssocID="{BB49482F-3B36-4EF0-A6D8-E003ED538FBA}" presName="sibTrans" presStyleCnt="0"/>
      <dgm:spPr/>
    </dgm:pt>
    <dgm:pt modelId="{34E18A00-739F-4E57-A715-5B058B922195}" type="pres">
      <dgm:prSet presAssocID="{A883E120-C78A-44E1-867B-0915AB70A6F1}" presName="node" presStyleLbl="node1" presStyleIdx="3" presStyleCnt="6">
        <dgm:presLayoutVars>
          <dgm:bulletEnabled val="1"/>
        </dgm:presLayoutVars>
      </dgm:prSet>
      <dgm:spPr/>
    </dgm:pt>
    <dgm:pt modelId="{3105D389-7DF3-45B2-82E8-5B1984DF988E}" type="pres">
      <dgm:prSet presAssocID="{F015EA8D-5E0F-478F-BAE0-70B6A173AF57}" presName="sibTrans" presStyleCnt="0"/>
      <dgm:spPr/>
    </dgm:pt>
    <dgm:pt modelId="{AE90C7F0-CFA7-4B79-B114-17471AF236A6}" type="pres">
      <dgm:prSet presAssocID="{430C1DFF-A365-4B05-BBDD-148FA90E71CB}" presName="node" presStyleLbl="node1" presStyleIdx="4" presStyleCnt="6">
        <dgm:presLayoutVars>
          <dgm:bulletEnabled val="1"/>
        </dgm:presLayoutVars>
      </dgm:prSet>
      <dgm:spPr/>
    </dgm:pt>
    <dgm:pt modelId="{1E47124F-F925-4D20-B6CF-F095F4B62C96}" type="pres">
      <dgm:prSet presAssocID="{3024F7DE-C763-4641-903E-8004BA2AE92C}" presName="sibTrans" presStyleCnt="0"/>
      <dgm:spPr/>
    </dgm:pt>
    <dgm:pt modelId="{3AFE0ED8-7088-4B52-B53F-3CA13A2CBCC9}" type="pres">
      <dgm:prSet presAssocID="{280D3D53-3E00-4EAD-A4E9-018CB807CBD7}" presName="node" presStyleLbl="node1" presStyleIdx="5" presStyleCnt="6">
        <dgm:presLayoutVars>
          <dgm:bulletEnabled val="1"/>
        </dgm:presLayoutVars>
      </dgm:prSet>
      <dgm:spPr/>
    </dgm:pt>
  </dgm:ptLst>
  <dgm:cxnLst>
    <dgm:cxn modelId="{D7F4DC0E-0A38-4976-A5AF-4B9A19D1601F}" type="presOf" srcId="{4ED22D13-D4DC-43E9-BD33-C1F92CEA6A75}" destId="{D0B884BE-5065-4D1D-9CB1-70ABF242B00C}" srcOrd="0" destOrd="0" presId="urn:microsoft.com/office/officeart/2005/8/layout/default"/>
    <dgm:cxn modelId="{BF0E8F1F-9756-4DDC-B3AB-4F4A36F8C6F1}" type="presOf" srcId="{430C1DFF-A365-4B05-BBDD-148FA90E71CB}" destId="{AE90C7F0-CFA7-4B79-B114-17471AF236A6}" srcOrd="0" destOrd="0" presId="urn:microsoft.com/office/officeart/2005/8/layout/default"/>
    <dgm:cxn modelId="{E395FA25-E2F3-4E97-BC45-4383F04AC366}" srcId="{3799C296-6CC1-4279-B93A-44569336287B}" destId="{280D3D53-3E00-4EAD-A4E9-018CB807CBD7}" srcOrd="5" destOrd="0" parTransId="{E7EB8355-67C5-47B9-BD11-171AFAA62059}" sibTransId="{45E82C72-CAB5-4AE8-9CDA-447EF7EC4F82}"/>
    <dgm:cxn modelId="{B34C1427-4A86-46F5-A666-BDAAB6EBE398}" type="presOf" srcId="{DEDC9F4C-2C31-4AA2-AAA1-CFBAC27A14A9}" destId="{B8280410-714E-412F-8988-C6BAF297C725}" srcOrd="0" destOrd="0" presId="urn:microsoft.com/office/officeart/2005/8/layout/default"/>
    <dgm:cxn modelId="{A6109248-5D13-4856-97D9-44A94E844429}" srcId="{3799C296-6CC1-4279-B93A-44569336287B}" destId="{DEDC9F4C-2C31-4AA2-AAA1-CFBAC27A14A9}" srcOrd="1" destOrd="0" parTransId="{6B41348D-0E45-4D2F-801F-DBBF48F16878}" sibTransId="{61CB33A7-A00F-44A2-BC5A-2E94FBC4F843}"/>
    <dgm:cxn modelId="{1BBF1559-B422-4F9E-B80F-6F461545D92D}" type="presOf" srcId="{280D3D53-3E00-4EAD-A4E9-018CB807CBD7}" destId="{3AFE0ED8-7088-4B52-B53F-3CA13A2CBCC9}" srcOrd="0" destOrd="0" presId="urn:microsoft.com/office/officeart/2005/8/layout/default"/>
    <dgm:cxn modelId="{F8187F98-1761-4068-9A13-78631C657282}" srcId="{3799C296-6CC1-4279-B93A-44569336287B}" destId="{430C1DFF-A365-4B05-BBDD-148FA90E71CB}" srcOrd="4" destOrd="0" parTransId="{8BCC2B71-F690-49F9-BC40-1EA99A5CBFC4}" sibTransId="{3024F7DE-C763-4641-903E-8004BA2AE92C}"/>
    <dgm:cxn modelId="{C87C5EBC-74DE-4A9A-ACC3-3D1B595804B7}" type="presOf" srcId="{CEAFA3D5-C919-4D9D-B1F9-968CD3FD7223}" destId="{256DA829-757A-427A-94FB-C4B1CA054B79}" srcOrd="0" destOrd="0" presId="urn:microsoft.com/office/officeart/2005/8/layout/default"/>
    <dgm:cxn modelId="{7A0402CC-9B5A-4C13-A45B-5D21E1B5A7B4}" srcId="{3799C296-6CC1-4279-B93A-44569336287B}" destId="{A883E120-C78A-44E1-867B-0915AB70A6F1}" srcOrd="3" destOrd="0" parTransId="{241525B5-BFE9-4F30-B66B-74408BBDA107}" sibTransId="{F015EA8D-5E0F-478F-BAE0-70B6A173AF57}"/>
    <dgm:cxn modelId="{F09636D8-3B19-4A55-B859-65FB836D2017}" srcId="{3799C296-6CC1-4279-B93A-44569336287B}" destId="{CEAFA3D5-C919-4D9D-B1F9-968CD3FD7223}" srcOrd="0" destOrd="0" parTransId="{5312E527-38FB-474E-810B-20E906DCEE88}" sibTransId="{60A16CC9-2EDF-42B0-A776-A816B73AB5EF}"/>
    <dgm:cxn modelId="{35A3DCE2-1F6D-4F92-B02F-A474E657C2B7}" type="presOf" srcId="{3799C296-6CC1-4279-B93A-44569336287B}" destId="{EF1D90F4-D40D-4FC1-8308-279614C12365}" srcOrd="0" destOrd="0" presId="urn:microsoft.com/office/officeart/2005/8/layout/default"/>
    <dgm:cxn modelId="{ED968DEC-5719-4AE3-9907-3844A6E65C8C}" srcId="{3799C296-6CC1-4279-B93A-44569336287B}" destId="{4ED22D13-D4DC-43E9-BD33-C1F92CEA6A75}" srcOrd="2" destOrd="0" parTransId="{8B2D4197-C3D5-458A-96A9-2DC42575E4E2}" sibTransId="{BB49482F-3B36-4EF0-A6D8-E003ED538FBA}"/>
    <dgm:cxn modelId="{77600FF6-89F1-4209-B278-0C64B1F22F79}" type="presOf" srcId="{A883E120-C78A-44E1-867B-0915AB70A6F1}" destId="{34E18A00-739F-4E57-A715-5B058B922195}" srcOrd="0" destOrd="0" presId="urn:microsoft.com/office/officeart/2005/8/layout/default"/>
    <dgm:cxn modelId="{53212FA3-1EA0-4BF8-A65F-04C17815C5D0}" type="presParOf" srcId="{EF1D90F4-D40D-4FC1-8308-279614C12365}" destId="{256DA829-757A-427A-94FB-C4B1CA054B79}" srcOrd="0" destOrd="0" presId="urn:microsoft.com/office/officeart/2005/8/layout/default"/>
    <dgm:cxn modelId="{9D262B70-D506-4145-AC1D-38680193E54D}" type="presParOf" srcId="{EF1D90F4-D40D-4FC1-8308-279614C12365}" destId="{96F0F639-FAD6-48E0-932C-7760640221DD}" srcOrd="1" destOrd="0" presId="urn:microsoft.com/office/officeart/2005/8/layout/default"/>
    <dgm:cxn modelId="{5ED1E3C6-D843-4E2A-BC30-DEDB0840B73C}" type="presParOf" srcId="{EF1D90F4-D40D-4FC1-8308-279614C12365}" destId="{B8280410-714E-412F-8988-C6BAF297C725}" srcOrd="2" destOrd="0" presId="urn:microsoft.com/office/officeart/2005/8/layout/default"/>
    <dgm:cxn modelId="{D115E677-7A4F-4519-A481-E22BF81D50CD}" type="presParOf" srcId="{EF1D90F4-D40D-4FC1-8308-279614C12365}" destId="{D0A91DD8-7E26-4053-A7BF-6511915484C2}" srcOrd="3" destOrd="0" presId="urn:microsoft.com/office/officeart/2005/8/layout/default"/>
    <dgm:cxn modelId="{FED565A7-E2B7-4D98-9EC2-7F50463836F5}" type="presParOf" srcId="{EF1D90F4-D40D-4FC1-8308-279614C12365}" destId="{D0B884BE-5065-4D1D-9CB1-70ABF242B00C}" srcOrd="4" destOrd="0" presId="urn:microsoft.com/office/officeart/2005/8/layout/default"/>
    <dgm:cxn modelId="{11DE385A-433C-4835-A117-C34573CBFAC2}" type="presParOf" srcId="{EF1D90F4-D40D-4FC1-8308-279614C12365}" destId="{5B0DD28C-8B1C-4E90-9452-6735A9396AE9}" srcOrd="5" destOrd="0" presId="urn:microsoft.com/office/officeart/2005/8/layout/default"/>
    <dgm:cxn modelId="{D1C5DEDA-F481-4BCC-9D63-78E536B51509}" type="presParOf" srcId="{EF1D90F4-D40D-4FC1-8308-279614C12365}" destId="{34E18A00-739F-4E57-A715-5B058B922195}" srcOrd="6" destOrd="0" presId="urn:microsoft.com/office/officeart/2005/8/layout/default"/>
    <dgm:cxn modelId="{103DD8CC-26DB-4505-B1BC-16D3C416DE62}" type="presParOf" srcId="{EF1D90F4-D40D-4FC1-8308-279614C12365}" destId="{3105D389-7DF3-45B2-82E8-5B1984DF988E}" srcOrd="7" destOrd="0" presId="urn:microsoft.com/office/officeart/2005/8/layout/default"/>
    <dgm:cxn modelId="{B41C8198-0F0C-4C53-891B-6C057365877A}" type="presParOf" srcId="{EF1D90F4-D40D-4FC1-8308-279614C12365}" destId="{AE90C7F0-CFA7-4B79-B114-17471AF236A6}" srcOrd="8" destOrd="0" presId="urn:microsoft.com/office/officeart/2005/8/layout/default"/>
    <dgm:cxn modelId="{600B77BF-5DEE-4C1D-8911-6A53F2FE5877}" type="presParOf" srcId="{EF1D90F4-D40D-4FC1-8308-279614C12365}" destId="{1E47124F-F925-4D20-B6CF-F095F4B62C96}" srcOrd="9" destOrd="0" presId="urn:microsoft.com/office/officeart/2005/8/layout/default"/>
    <dgm:cxn modelId="{5DC265A1-A531-4E7A-B745-54B944BC9956}" type="presParOf" srcId="{EF1D90F4-D40D-4FC1-8308-279614C12365}" destId="{3AFE0ED8-7088-4B52-B53F-3CA13A2CBCC9}"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99C296-6CC1-4279-B93A-44569336287B}" type="doc">
      <dgm:prSet loTypeId="urn:microsoft.com/office/officeart/2005/8/layout/default" loCatId="list" qsTypeId="urn:microsoft.com/office/officeart/2005/8/quickstyle/3d2" qsCatId="3D" csTypeId="urn:microsoft.com/office/officeart/2005/8/colors/accent2_3" csCatId="accent2" phldr="1"/>
      <dgm:spPr/>
      <dgm:t>
        <a:bodyPr/>
        <a:lstStyle/>
        <a:p>
          <a:endParaRPr lang="en-AU"/>
        </a:p>
      </dgm:t>
    </dgm:pt>
    <dgm:pt modelId="{CEAFA3D5-C919-4D9D-B1F9-968CD3FD7223}">
      <dgm:prSet phldrT="[Text]"/>
      <dgm:spPr>
        <a:solidFill>
          <a:srgbClr val="32123C"/>
        </a:solidFill>
      </dgm:spPr>
      <dgm:t>
        <a:bodyPr/>
        <a:lstStyle/>
        <a:p>
          <a:r>
            <a:rPr lang="en-AU" dirty="0">
              <a:latin typeface="Speak Pro" panose="020B0504020101020102" pitchFamily="34" charset="0"/>
            </a:rPr>
            <a:t>trade</a:t>
          </a:r>
        </a:p>
      </dgm:t>
    </dgm:pt>
    <dgm:pt modelId="{5312E527-38FB-474E-810B-20E906DCEE88}" type="parTrans" cxnId="{F09636D8-3B19-4A55-B859-65FB836D2017}">
      <dgm:prSet/>
      <dgm:spPr/>
      <dgm:t>
        <a:bodyPr/>
        <a:lstStyle/>
        <a:p>
          <a:endParaRPr lang="en-AU">
            <a:latin typeface="Speak Pro" panose="020B0504020101020102" pitchFamily="34" charset="0"/>
          </a:endParaRPr>
        </a:p>
      </dgm:t>
    </dgm:pt>
    <dgm:pt modelId="{60A16CC9-2EDF-42B0-A776-A816B73AB5EF}" type="sibTrans" cxnId="{F09636D8-3B19-4A55-B859-65FB836D2017}">
      <dgm:prSet/>
      <dgm:spPr/>
      <dgm:t>
        <a:bodyPr/>
        <a:lstStyle/>
        <a:p>
          <a:endParaRPr lang="en-AU">
            <a:latin typeface="Speak Pro" panose="020B0504020101020102" pitchFamily="34" charset="0"/>
          </a:endParaRPr>
        </a:p>
      </dgm:t>
    </dgm:pt>
    <dgm:pt modelId="{5D71B53F-BD0E-4117-80D7-9964E2C44485}">
      <dgm:prSet phldrT="[Text]"/>
      <dgm:spPr>
        <a:solidFill>
          <a:srgbClr val="973A99"/>
        </a:solidFill>
      </dgm:spPr>
      <dgm:t>
        <a:bodyPr/>
        <a:lstStyle/>
        <a:p>
          <a:r>
            <a:rPr lang="en-AU" dirty="0">
              <a:latin typeface="Speak Pro" panose="020B0504020101020102" pitchFamily="34" charset="0"/>
            </a:rPr>
            <a:t>export</a:t>
          </a:r>
        </a:p>
      </dgm:t>
    </dgm:pt>
    <dgm:pt modelId="{B6140C22-861F-48DC-81AF-6C6FB9722794}" type="parTrans" cxnId="{D6E6C631-761D-4F81-807D-A05CBEB9CE30}">
      <dgm:prSet/>
      <dgm:spPr/>
      <dgm:t>
        <a:bodyPr/>
        <a:lstStyle/>
        <a:p>
          <a:endParaRPr lang="en-AU"/>
        </a:p>
      </dgm:t>
    </dgm:pt>
    <dgm:pt modelId="{DA8C9BA4-4B9D-4F42-8E0A-9BEA6C0841A0}" type="sibTrans" cxnId="{D6E6C631-761D-4F81-807D-A05CBEB9CE30}">
      <dgm:prSet/>
      <dgm:spPr/>
      <dgm:t>
        <a:bodyPr/>
        <a:lstStyle/>
        <a:p>
          <a:endParaRPr lang="en-AU"/>
        </a:p>
      </dgm:t>
    </dgm:pt>
    <dgm:pt modelId="{022D6187-B870-402B-837D-F636132BEDF9}">
      <dgm:prSet phldrT="[Text]"/>
      <dgm:spPr>
        <a:solidFill>
          <a:srgbClr val="7030A0"/>
        </a:solidFill>
      </dgm:spPr>
      <dgm:t>
        <a:bodyPr/>
        <a:lstStyle/>
        <a:p>
          <a:r>
            <a:rPr lang="en-AU" dirty="0">
              <a:latin typeface="Speak Pro" panose="020B0504020101020102" pitchFamily="34" charset="0"/>
            </a:rPr>
            <a:t>import</a:t>
          </a:r>
        </a:p>
      </dgm:t>
    </dgm:pt>
    <dgm:pt modelId="{2C5D60CE-1004-4D29-BDBC-21918DE59DA3}" type="parTrans" cxnId="{1550A7F9-2731-4348-B4CF-3ED18E58F8BE}">
      <dgm:prSet/>
      <dgm:spPr/>
      <dgm:t>
        <a:bodyPr/>
        <a:lstStyle/>
        <a:p>
          <a:endParaRPr lang="en-AU"/>
        </a:p>
      </dgm:t>
    </dgm:pt>
    <dgm:pt modelId="{B788485B-5373-4435-8DDA-1DD490AC2659}" type="sibTrans" cxnId="{1550A7F9-2731-4348-B4CF-3ED18E58F8BE}">
      <dgm:prSet/>
      <dgm:spPr/>
      <dgm:t>
        <a:bodyPr/>
        <a:lstStyle/>
        <a:p>
          <a:endParaRPr lang="en-AU"/>
        </a:p>
      </dgm:t>
    </dgm:pt>
    <dgm:pt modelId="{EF1D90F4-D40D-4FC1-8308-279614C12365}" type="pres">
      <dgm:prSet presAssocID="{3799C296-6CC1-4279-B93A-44569336287B}" presName="diagram" presStyleCnt="0">
        <dgm:presLayoutVars>
          <dgm:dir/>
          <dgm:resizeHandles val="exact"/>
        </dgm:presLayoutVars>
      </dgm:prSet>
      <dgm:spPr/>
    </dgm:pt>
    <dgm:pt modelId="{256DA829-757A-427A-94FB-C4B1CA054B79}" type="pres">
      <dgm:prSet presAssocID="{CEAFA3D5-C919-4D9D-B1F9-968CD3FD7223}" presName="node" presStyleLbl="node1" presStyleIdx="0" presStyleCnt="3">
        <dgm:presLayoutVars>
          <dgm:bulletEnabled val="1"/>
        </dgm:presLayoutVars>
      </dgm:prSet>
      <dgm:spPr/>
    </dgm:pt>
    <dgm:pt modelId="{E757F057-E771-4911-9C48-CBD906680C97}" type="pres">
      <dgm:prSet presAssocID="{60A16CC9-2EDF-42B0-A776-A816B73AB5EF}" presName="sibTrans" presStyleCnt="0"/>
      <dgm:spPr/>
    </dgm:pt>
    <dgm:pt modelId="{7A6AD3FB-AF62-4AC5-9135-D06BC1C20FCA}" type="pres">
      <dgm:prSet presAssocID="{022D6187-B870-402B-837D-F636132BEDF9}" presName="node" presStyleLbl="node1" presStyleIdx="1" presStyleCnt="3">
        <dgm:presLayoutVars>
          <dgm:bulletEnabled val="1"/>
        </dgm:presLayoutVars>
      </dgm:prSet>
      <dgm:spPr/>
    </dgm:pt>
    <dgm:pt modelId="{9DB4D2AD-545F-4DBB-AB75-725092B04027}" type="pres">
      <dgm:prSet presAssocID="{B788485B-5373-4435-8DDA-1DD490AC2659}" presName="sibTrans" presStyleCnt="0"/>
      <dgm:spPr/>
    </dgm:pt>
    <dgm:pt modelId="{8D57E3FD-2C78-4C15-9FFA-5030DB3CF1F1}" type="pres">
      <dgm:prSet presAssocID="{5D71B53F-BD0E-4117-80D7-9964E2C44485}" presName="node" presStyleLbl="node1" presStyleIdx="2" presStyleCnt="3">
        <dgm:presLayoutVars>
          <dgm:bulletEnabled val="1"/>
        </dgm:presLayoutVars>
      </dgm:prSet>
      <dgm:spPr/>
    </dgm:pt>
  </dgm:ptLst>
  <dgm:cxnLst>
    <dgm:cxn modelId="{236CF70C-FBBD-478E-999A-62BAB0C60FCE}" type="presOf" srcId="{022D6187-B870-402B-837D-F636132BEDF9}" destId="{7A6AD3FB-AF62-4AC5-9135-D06BC1C20FCA}" srcOrd="0" destOrd="0" presId="urn:microsoft.com/office/officeart/2005/8/layout/default"/>
    <dgm:cxn modelId="{D6E6C631-761D-4F81-807D-A05CBEB9CE30}" srcId="{3799C296-6CC1-4279-B93A-44569336287B}" destId="{5D71B53F-BD0E-4117-80D7-9964E2C44485}" srcOrd="2" destOrd="0" parTransId="{B6140C22-861F-48DC-81AF-6C6FB9722794}" sibTransId="{DA8C9BA4-4B9D-4F42-8E0A-9BEA6C0841A0}"/>
    <dgm:cxn modelId="{0CDF2D6E-1BB8-4E85-AE80-91B0B1A6E7F9}" type="presOf" srcId="{5D71B53F-BD0E-4117-80D7-9964E2C44485}" destId="{8D57E3FD-2C78-4C15-9FFA-5030DB3CF1F1}" srcOrd="0" destOrd="0" presId="urn:microsoft.com/office/officeart/2005/8/layout/default"/>
    <dgm:cxn modelId="{C87C5EBC-74DE-4A9A-ACC3-3D1B595804B7}" type="presOf" srcId="{CEAFA3D5-C919-4D9D-B1F9-968CD3FD7223}" destId="{256DA829-757A-427A-94FB-C4B1CA054B79}" srcOrd="0" destOrd="0" presId="urn:microsoft.com/office/officeart/2005/8/layout/default"/>
    <dgm:cxn modelId="{F09636D8-3B19-4A55-B859-65FB836D2017}" srcId="{3799C296-6CC1-4279-B93A-44569336287B}" destId="{CEAFA3D5-C919-4D9D-B1F9-968CD3FD7223}" srcOrd="0" destOrd="0" parTransId="{5312E527-38FB-474E-810B-20E906DCEE88}" sibTransId="{60A16CC9-2EDF-42B0-A776-A816B73AB5EF}"/>
    <dgm:cxn modelId="{35A3DCE2-1F6D-4F92-B02F-A474E657C2B7}" type="presOf" srcId="{3799C296-6CC1-4279-B93A-44569336287B}" destId="{EF1D90F4-D40D-4FC1-8308-279614C12365}" srcOrd="0" destOrd="0" presId="urn:microsoft.com/office/officeart/2005/8/layout/default"/>
    <dgm:cxn modelId="{1550A7F9-2731-4348-B4CF-3ED18E58F8BE}" srcId="{3799C296-6CC1-4279-B93A-44569336287B}" destId="{022D6187-B870-402B-837D-F636132BEDF9}" srcOrd="1" destOrd="0" parTransId="{2C5D60CE-1004-4D29-BDBC-21918DE59DA3}" sibTransId="{B788485B-5373-4435-8DDA-1DD490AC2659}"/>
    <dgm:cxn modelId="{53212FA3-1EA0-4BF8-A65F-04C17815C5D0}" type="presParOf" srcId="{EF1D90F4-D40D-4FC1-8308-279614C12365}" destId="{256DA829-757A-427A-94FB-C4B1CA054B79}" srcOrd="0" destOrd="0" presId="urn:microsoft.com/office/officeart/2005/8/layout/default"/>
    <dgm:cxn modelId="{49290D5C-0257-4EF5-8E7D-14D518BBCE6B}" type="presParOf" srcId="{EF1D90F4-D40D-4FC1-8308-279614C12365}" destId="{E757F057-E771-4911-9C48-CBD906680C97}" srcOrd="1" destOrd="0" presId="urn:microsoft.com/office/officeart/2005/8/layout/default"/>
    <dgm:cxn modelId="{FB1D2601-CC95-4E99-B196-ABC6E12FF201}" type="presParOf" srcId="{EF1D90F4-D40D-4FC1-8308-279614C12365}" destId="{7A6AD3FB-AF62-4AC5-9135-D06BC1C20FCA}" srcOrd="2" destOrd="0" presId="urn:microsoft.com/office/officeart/2005/8/layout/default"/>
    <dgm:cxn modelId="{2C6CC870-40B7-43CA-970C-DFBBBF171F74}" type="presParOf" srcId="{EF1D90F4-D40D-4FC1-8308-279614C12365}" destId="{9DB4D2AD-545F-4DBB-AB75-725092B04027}" srcOrd="3" destOrd="0" presId="urn:microsoft.com/office/officeart/2005/8/layout/default"/>
    <dgm:cxn modelId="{67C24BCC-310C-4166-AD5C-212EBACB4046}" type="presParOf" srcId="{EF1D90F4-D40D-4FC1-8308-279614C12365}" destId="{8D57E3FD-2C78-4C15-9FFA-5030DB3CF1F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F8F79-285A-4D5F-A2B3-4E048D8DAB87}">
      <dsp:nvSpPr>
        <dsp:cNvPr id="0" name=""/>
        <dsp:cNvSpPr/>
      </dsp:nvSpPr>
      <dsp:spPr>
        <a:xfrm>
          <a:off x="7305906" y="805323"/>
          <a:ext cx="2107318" cy="2107708"/>
        </a:xfrm>
        <a:prstGeom prst="ellipse">
          <a:avLst/>
        </a:prstGeom>
        <a:solidFill>
          <a:srgbClr val="92D050"/>
        </a:solidFill>
        <a:ln>
          <a:solidFill>
            <a:srgbClr val="92D050"/>
          </a:solid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647DE41-38D8-4481-902E-0BA9BCE95F77}">
      <dsp:nvSpPr>
        <dsp:cNvPr id="0" name=""/>
        <dsp:cNvSpPr/>
      </dsp:nvSpPr>
      <dsp:spPr>
        <a:xfrm>
          <a:off x="7375876" y="875592"/>
          <a:ext cx="1967379" cy="1967170"/>
        </a:xfrm>
        <a:prstGeom prst="ellipse">
          <a:avLst/>
        </a:prstGeom>
        <a:solidFill>
          <a:schemeClr val="lt1">
            <a:alpha val="90000"/>
            <a:hueOff val="0"/>
            <a:satOff val="0"/>
            <a:lumOff val="0"/>
            <a:alphaOff val="0"/>
          </a:schemeClr>
        </a:solidFill>
        <a:ln w="12700" cap="flat" cmpd="sng" algn="ctr">
          <a:solidFill>
            <a:srgbClr val="92D050"/>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0" i="0" u="none" kern="1200" dirty="0">
              <a:latin typeface="Speak Pro" panose="020B0504020101020102" pitchFamily="34" charset="0"/>
            </a:rPr>
            <a:t>How do people’s connections to places affect their perception of them?</a:t>
          </a:r>
          <a:endParaRPr lang="en-AU" sz="2000" b="0" kern="1200" dirty="0">
            <a:latin typeface="Speak Pro" panose="020B0504020101020102" pitchFamily="34" charset="0"/>
          </a:endParaRPr>
        </a:p>
      </dsp:txBody>
      <dsp:txXfrm>
        <a:off x="7657126" y="1156669"/>
        <a:ext cx="1404879" cy="1405015"/>
      </dsp:txXfrm>
    </dsp:sp>
    <dsp:sp modelId="{D52848E7-AF46-40D6-8A37-80935B86058A}">
      <dsp:nvSpPr>
        <dsp:cNvPr id="0" name=""/>
        <dsp:cNvSpPr/>
      </dsp:nvSpPr>
      <dsp:spPr>
        <a:xfrm rot="2700000">
          <a:off x="5130469" y="807870"/>
          <a:ext cx="2102243" cy="2102243"/>
        </a:xfrm>
        <a:prstGeom prst="teardrop">
          <a:avLst>
            <a:gd name="adj" fmla="val 100000"/>
          </a:avLst>
        </a:prstGeom>
        <a:solidFill>
          <a:srgbClr val="FFC000"/>
        </a:solidFill>
        <a:ln>
          <a:solidFill>
            <a:srgbClr val="FFC000"/>
          </a:solid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C63B205-4873-4527-80FC-20775F3C8272}">
      <dsp:nvSpPr>
        <dsp:cNvPr id="0" name=""/>
        <dsp:cNvSpPr/>
      </dsp:nvSpPr>
      <dsp:spPr>
        <a:xfrm>
          <a:off x="5197901" y="875592"/>
          <a:ext cx="1967379" cy="1967170"/>
        </a:xfrm>
        <a:prstGeom prst="ellipse">
          <a:avLst/>
        </a:prstGeom>
        <a:solidFill>
          <a:schemeClr val="lt1">
            <a:alpha val="90000"/>
            <a:hueOff val="0"/>
            <a:satOff val="0"/>
            <a:lumOff val="0"/>
            <a:alphaOff val="0"/>
          </a:schemeClr>
        </a:solidFill>
        <a:ln w="12700" cap="flat" cmpd="sng" algn="ctr">
          <a:solidFill>
            <a:srgbClr val="FFC000"/>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0" i="0" u="none" kern="1200" dirty="0">
              <a:latin typeface="Speak Pro" panose="020B0504020101020102" pitchFamily="34" charset="0"/>
            </a:rPr>
            <a:t>What are Australia’s global connections?</a:t>
          </a:r>
          <a:endParaRPr lang="en-AU" sz="2000" b="0" kern="1200" dirty="0">
            <a:latin typeface="Speak Pro" panose="020B0504020101020102" pitchFamily="34" charset="0"/>
          </a:endParaRPr>
        </a:p>
      </dsp:txBody>
      <dsp:txXfrm>
        <a:off x="5479151" y="1156669"/>
        <a:ext cx="1404879" cy="1405015"/>
      </dsp:txXfrm>
    </dsp:sp>
    <dsp:sp modelId="{A5C748A8-7EE8-4603-9032-DB626FA620EC}">
      <dsp:nvSpPr>
        <dsp:cNvPr id="0" name=""/>
        <dsp:cNvSpPr/>
      </dsp:nvSpPr>
      <dsp:spPr>
        <a:xfrm rot="2700000">
          <a:off x="2952495" y="807870"/>
          <a:ext cx="2102243" cy="2102243"/>
        </a:xfrm>
        <a:prstGeom prst="teardrop">
          <a:avLst>
            <a:gd name="adj" fmla="val 100000"/>
          </a:avLst>
        </a:prstGeom>
        <a:solidFill>
          <a:srgbClr val="D04CA3"/>
        </a:solidFill>
        <a:ln>
          <a:solidFill>
            <a:srgbClr val="D04CA3"/>
          </a:solid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0CFB0EA-00C4-4CCE-A849-5CE026641AC5}">
      <dsp:nvSpPr>
        <dsp:cNvPr id="0" name=""/>
        <dsp:cNvSpPr/>
      </dsp:nvSpPr>
      <dsp:spPr>
        <a:xfrm>
          <a:off x="3019927" y="875592"/>
          <a:ext cx="1967379" cy="1967170"/>
        </a:xfrm>
        <a:prstGeom prst="ellipse">
          <a:avLst/>
        </a:prstGeom>
        <a:solidFill>
          <a:schemeClr val="lt1">
            <a:alpha val="90000"/>
            <a:hueOff val="0"/>
            <a:satOff val="0"/>
            <a:lumOff val="0"/>
            <a:alphaOff val="0"/>
          </a:schemeClr>
        </a:solidFill>
        <a:ln w="12700" cap="flat" cmpd="sng" algn="ctr">
          <a:solidFill>
            <a:srgbClr val="D04CA3"/>
          </a:solidFill>
          <a:prstDash val="solid"/>
        </a:ln>
        <a:effectLst>
          <a:outerShdw blurRad="38100" dist="25400" dir="2700000" algn="br" rotWithShape="0">
            <a:srgbClr val="000000">
              <a:alpha val="6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AU" sz="2000" b="0" i="0" u="none" kern="1200" dirty="0">
              <a:latin typeface="Speak Pro" panose="020B0504020101020102" pitchFamily="34" charset="0"/>
            </a:rPr>
            <a:t>How do places, people and cultures differ across the world?</a:t>
          </a:r>
          <a:endParaRPr lang="en-AU" sz="2000" b="0" kern="1200" dirty="0">
            <a:latin typeface="Speak Pro" panose="020B0504020101020102" pitchFamily="34" charset="0"/>
          </a:endParaRPr>
        </a:p>
      </dsp:txBody>
      <dsp:txXfrm>
        <a:off x="3301177" y="1156669"/>
        <a:ext cx="1404879" cy="14050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DA829-757A-427A-94FB-C4B1CA054B79}">
      <dsp:nvSpPr>
        <dsp:cNvPr id="0" name=""/>
        <dsp:cNvSpPr/>
      </dsp:nvSpPr>
      <dsp:spPr>
        <a:xfrm>
          <a:off x="1115450" y="627"/>
          <a:ext cx="2061085" cy="1236651"/>
        </a:xfrm>
        <a:prstGeom prst="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region</a:t>
          </a:r>
        </a:p>
      </dsp:txBody>
      <dsp:txXfrm>
        <a:off x="1115450" y="627"/>
        <a:ext cx="2061085" cy="1236651"/>
      </dsp:txXfrm>
    </dsp:sp>
    <dsp:sp modelId="{081BA8E3-2FD2-4EC8-8891-D67A7A2A1549}">
      <dsp:nvSpPr>
        <dsp:cNvPr id="0" name=""/>
        <dsp:cNvSpPr/>
      </dsp:nvSpPr>
      <dsp:spPr>
        <a:xfrm>
          <a:off x="3382644" y="627"/>
          <a:ext cx="2061085" cy="1236651"/>
        </a:xfrm>
        <a:prstGeom prst="rect">
          <a:avLst/>
        </a:prstGeom>
        <a:gradFill rotWithShape="0">
          <a:gsLst>
            <a:gs pos="0">
              <a:schemeClr val="accent3">
                <a:hueOff val="-111419"/>
                <a:satOff val="-1781"/>
                <a:lumOff val="143"/>
                <a:alphaOff val="0"/>
                <a:shade val="85000"/>
                <a:satMod val="130000"/>
              </a:schemeClr>
            </a:gs>
            <a:gs pos="34000">
              <a:schemeClr val="accent3">
                <a:hueOff val="-111419"/>
                <a:satOff val="-1781"/>
                <a:lumOff val="143"/>
                <a:alphaOff val="0"/>
                <a:shade val="87000"/>
                <a:satMod val="125000"/>
              </a:schemeClr>
            </a:gs>
            <a:gs pos="70000">
              <a:schemeClr val="accent3">
                <a:hueOff val="-111419"/>
                <a:satOff val="-1781"/>
                <a:lumOff val="143"/>
                <a:alphaOff val="0"/>
                <a:tint val="100000"/>
                <a:shade val="90000"/>
                <a:satMod val="130000"/>
              </a:schemeClr>
            </a:gs>
            <a:gs pos="100000">
              <a:schemeClr val="accent3">
                <a:hueOff val="-111419"/>
                <a:satOff val="-1781"/>
                <a:lumOff val="14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equator</a:t>
          </a:r>
        </a:p>
      </dsp:txBody>
      <dsp:txXfrm>
        <a:off x="3382644" y="627"/>
        <a:ext cx="2061085" cy="1236651"/>
      </dsp:txXfrm>
    </dsp:sp>
    <dsp:sp modelId="{78A02506-7E18-459C-BD7A-387E46280784}">
      <dsp:nvSpPr>
        <dsp:cNvPr id="0" name=""/>
        <dsp:cNvSpPr/>
      </dsp:nvSpPr>
      <dsp:spPr>
        <a:xfrm>
          <a:off x="5649838" y="627"/>
          <a:ext cx="2061085" cy="1236651"/>
        </a:xfrm>
        <a:prstGeom prst="rect">
          <a:avLst/>
        </a:prstGeom>
        <a:gradFill rotWithShape="0">
          <a:gsLst>
            <a:gs pos="0">
              <a:schemeClr val="accent3">
                <a:hueOff val="-222839"/>
                <a:satOff val="-3562"/>
                <a:lumOff val="285"/>
                <a:alphaOff val="0"/>
                <a:shade val="85000"/>
                <a:satMod val="130000"/>
              </a:schemeClr>
            </a:gs>
            <a:gs pos="34000">
              <a:schemeClr val="accent3">
                <a:hueOff val="-222839"/>
                <a:satOff val="-3562"/>
                <a:lumOff val="285"/>
                <a:alphaOff val="0"/>
                <a:shade val="87000"/>
                <a:satMod val="125000"/>
              </a:schemeClr>
            </a:gs>
            <a:gs pos="70000">
              <a:schemeClr val="accent3">
                <a:hueOff val="-222839"/>
                <a:satOff val="-3562"/>
                <a:lumOff val="285"/>
                <a:alphaOff val="0"/>
                <a:tint val="100000"/>
                <a:shade val="90000"/>
                <a:satMod val="130000"/>
              </a:schemeClr>
            </a:gs>
            <a:gs pos="100000">
              <a:schemeClr val="accent3">
                <a:hueOff val="-222839"/>
                <a:satOff val="-3562"/>
                <a:lumOff val="28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seismic</a:t>
          </a:r>
        </a:p>
      </dsp:txBody>
      <dsp:txXfrm>
        <a:off x="5649838" y="627"/>
        <a:ext cx="2061085" cy="1236651"/>
      </dsp:txXfrm>
    </dsp:sp>
    <dsp:sp modelId="{84DF5802-6615-472E-8B06-1BE3D27ECD7A}">
      <dsp:nvSpPr>
        <dsp:cNvPr id="0" name=""/>
        <dsp:cNvSpPr/>
      </dsp:nvSpPr>
      <dsp:spPr>
        <a:xfrm>
          <a:off x="7917032" y="627"/>
          <a:ext cx="2061085" cy="1236651"/>
        </a:xfrm>
        <a:prstGeom prst="rect">
          <a:avLst/>
        </a:prstGeom>
        <a:gradFill rotWithShape="0">
          <a:gsLst>
            <a:gs pos="0">
              <a:schemeClr val="accent3">
                <a:hueOff val="-334258"/>
                <a:satOff val="-5344"/>
                <a:lumOff val="428"/>
                <a:alphaOff val="0"/>
                <a:shade val="85000"/>
                <a:satMod val="130000"/>
              </a:schemeClr>
            </a:gs>
            <a:gs pos="34000">
              <a:schemeClr val="accent3">
                <a:hueOff val="-334258"/>
                <a:satOff val="-5344"/>
                <a:lumOff val="428"/>
                <a:alphaOff val="0"/>
                <a:shade val="87000"/>
                <a:satMod val="125000"/>
              </a:schemeClr>
            </a:gs>
            <a:gs pos="70000">
              <a:schemeClr val="accent3">
                <a:hueOff val="-334258"/>
                <a:satOff val="-5344"/>
                <a:lumOff val="428"/>
                <a:alphaOff val="0"/>
                <a:tint val="100000"/>
                <a:shade val="90000"/>
                <a:satMod val="130000"/>
              </a:schemeClr>
            </a:gs>
            <a:gs pos="100000">
              <a:schemeClr val="accent3">
                <a:hueOff val="-334258"/>
                <a:satOff val="-5344"/>
                <a:lumOff val="42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archipelago</a:t>
          </a:r>
        </a:p>
      </dsp:txBody>
      <dsp:txXfrm>
        <a:off x="7917032" y="627"/>
        <a:ext cx="2061085" cy="1236651"/>
      </dsp:txXfrm>
    </dsp:sp>
    <dsp:sp modelId="{AEFFB8C0-0E8A-4140-B6B3-FD07CF6776A8}">
      <dsp:nvSpPr>
        <dsp:cNvPr id="0" name=""/>
        <dsp:cNvSpPr/>
      </dsp:nvSpPr>
      <dsp:spPr>
        <a:xfrm>
          <a:off x="1115450" y="1443387"/>
          <a:ext cx="2061085" cy="1236651"/>
        </a:xfrm>
        <a:prstGeom prst="rect">
          <a:avLst/>
        </a:prstGeom>
        <a:gradFill rotWithShape="0">
          <a:gsLst>
            <a:gs pos="0">
              <a:schemeClr val="accent3">
                <a:hueOff val="-445677"/>
                <a:satOff val="-7125"/>
                <a:lumOff val="571"/>
                <a:alphaOff val="0"/>
                <a:shade val="85000"/>
                <a:satMod val="130000"/>
              </a:schemeClr>
            </a:gs>
            <a:gs pos="34000">
              <a:schemeClr val="accent3">
                <a:hueOff val="-445677"/>
                <a:satOff val="-7125"/>
                <a:lumOff val="571"/>
                <a:alphaOff val="0"/>
                <a:shade val="87000"/>
                <a:satMod val="125000"/>
              </a:schemeClr>
            </a:gs>
            <a:gs pos="70000">
              <a:schemeClr val="accent3">
                <a:hueOff val="-445677"/>
                <a:satOff val="-7125"/>
                <a:lumOff val="571"/>
                <a:alphaOff val="0"/>
                <a:tint val="100000"/>
                <a:shade val="90000"/>
                <a:satMod val="130000"/>
              </a:schemeClr>
            </a:gs>
            <a:gs pos="100000">
              <a:schemeClr val="accent3">
                <a:hueOff val="-445677"/>
                <a:satOff val="-7125"/>
                <a:lumOff val="57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fertile</a:t>
          </a:r>
        </a:p>
      </dsp:txBody>
      <dsp:txXfrm>
        <a:off x="1115450" y="1443387"/>
        <a:ext cx="2061085" cy="1236651"/>
      </dsp:txXfrm>
    </dsp:sp>
    <dsp:sp modelId="{2362C134-30C0-43E0-B9B4-23838275F7A5}">
      <dsp:nvSpPr>
        <dsp:cNvPr id="0" name=""/>
        <dsp:cNvSpPr/>
      </dsp:nvSpPr>
      <dsp:spPr>
        <a:xfrm>
          <a:off x="3382644" y="1443387"/>
          <a:ext cx="2061085" cy="1236651"/>
        </a:xfrm>
        <a:prstGeom prst="rect">
          <a:avLst/>
        </a:prstGeom>
        <a:gradFill rotWithShape="0">
          <a:gsLst>
            <a:gs pos="0">
              <a:schemeClr val="accent3">
                <a:hueOff val="-557096"/>
                <a:satOff val="-8906"/>
                <a:lumOff val="713"/>
                <a:alphaOff val="0"/>
                <a:shade val="85000"/>
                <a:satMod val="130000"/>
              </a:schemeClr>
            </a:gs>
            <a:gs pos="34000">
              <a:schemeClr val="accent3">
                <a:hueOff val="-557096"/>
                <a:satOff val="-8906"/>
                <a:lumOff val="713"/>
                <a:alphaOff val="0"/>
                <a:shade val="87000"/>
                <a:satMod val="125000"/>
              </a:schemeClr>
            </a:gs>
            <a:gs pos="70000">
              <a:schemeClr val="accent3">
                <a:hueOff val="-557096"/>
                <a:satOff val="-8906"/>
                <a:lumOff val="713"/>
                <a:alphaOff val="0"/>
                <a:tint val="100000"/>
                <a:shade val="90000"/>
                <a:satMod val="130000"/>
              </a:schemeClr>
            </a:gs>
            <a:gs pos="100000">
              <a:schemeClr val="accent3">
                <a:hueOff val="-557096"/>
                <a:satOff val="-8906"/>
                <a:lumOff val="71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terrain</a:t>
          </a:r>
        </a:p>
      </dsp:txBody>
      <dsp:txXfrm>
        <a:off x="3382644" y="1443387"/>
        <a:ext cx="2061085" cy="1236651"/>
      </dsp:txXfrm>
    </dsp:sp>
    <dsp:sp modelId="{A9F03A84-1B27-46B9-9E0A-9A6DE8391F21}">
      <dsp:nvSpPr>
        <dsp:cNvPr id="0" name=""/>
        <dsp:cNvSpPr/>
      </dsp:nvSpPr>
      <dsp:spPr>
        <a:xfrm>
          <a:off x="5649838" y="1443387"/>
          <a:ext cx="2061085" cy="1236651"/>
        </a:xfrm>
        <a:prstGeom prst="rect">
          <a:avLst/>
        </a:prstGeom>
        <a:gradFill rotWithShape="0">
          <a:gsLst>
            <a:gs pos="0">
              <a:schemeClr val="accent3">
                <a:hueOff val="-668516"/>
                <a:satOff val="-10687"/>
                <a:lumOff val="856"/>
                <a:alphaOff val="0"/>
                <a:shade val="85000"/>
                <a:satMod val="130000"/>
              </a:schemeClr>
            </a:gs>
            <a:gs pos="34000">
              <a:schemeClr val="accent3">
                <a:hueOff val="-668516"/>
                <a:satOff val="-10687"/>
                <a:lumOff val="856"/>
                <a:alphaOff val="0"/>
                <a:shade val="87000"/>
                <a:satMod val="125000"/>
              </a:schemeClr>
            </a:gs>
            <a:gs pos="70000">
              <a:schemeClr val="accent3">
                <a:hueOff val="-668516"/>
                <a:satOff val="-10687"/>
                <a:lumOff val="856"/>
                <a:alphaOff val="0"/>
                <a:tint val="100000"/>
                <a:shade val="90000"/>
                <a:satMod val="130000"/>
              </a:schemeClr>
            </a:gs>
            <a:gs pos="100000">
              <a:schemeClr val="accent3">
                <a:hueOff val="-668516"/>
                <a:satOff val="-10687"/>
                <a:lumOff val="85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plateau</a:t>
          </a:r>
        </a:p>
      </dsp:txBody>
      <dsp:txXfrm>
        <a:off x="5649838" y="1443387"/>
        <a:ext cx="2061085" cy="1236651"/>
      </dsp:txXfrm>
    </dsp:sp>
    <dsp:sp modelId="{D1A9C1A8-EA36-4C85-B804-9D5A95899456}">
      <dsp:nvSpPr>
        <dsp:cNvPr id="0" name=""/>
        <dsp:cNvSpPr/>
      </dsp:nvSpPr>
      <dsp:spPr>
        <a:xfrm>
          <a:off x="7917032" y="1443387"/>
          <a:ext cx="2061085" cy="1236651"/>
        </a:xfrm>
        <a:prstGeom prst="rect">
          <a:avLst/>
        </a:prstGeom>
        <a:gradFill rotWithShape="0">
          <a:gsLst>
            <a:gs pos="0">
              <a:schemeClr val="accent3">
                <a:hueOff val="-779935"/>
                <a:satOff val="-12468"/>
                <a:lumOff val="998"/>
                <a:alphaOff val="0"/>
                <a:shade val="85000"/>
                <a:satMod val="130000"/>
              </a:schemeClr>
            </a:gs>
            <a:gs pos="34000">
              <a:schemeClr val="accent3">
                <a:hueOff val="-779935"/>
                <a:satOff val="-12468"/>
                <a:lumOff val="998"/>
                <a:alphaOff val="0"/>
                <a:shade val="87000"/>
                <a:satMod val="125000"/>
              </a:schemeClr>
            </a:gs>
            <a:gs pos="70000">
              <a:schemeClr val="accent3">
                <a:hueOff val="-779935"/>
                <a:satOff val="-12468"/>
                <a:lumOff val="998"/>
                <a:alphaOff val="0"/>
                <a:tint val="100000"/>
                <a:shade val="90000"/>
                <a:satMod val="130000"/>
              </a:schemeClr>
            </a:gs>
            <a:gs pos="100000">
              <a:schemeClr val="accent3">
                <a:hueOff val="-779935"/>
                <a:satOff val="-12468"/>
                <a:lumOff val="99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tropical</a:t>
          </a:r>
        </a:p>
      </dsp:txBody>
      <dsp:txXfrm>
        <a:off x="7917032" y="1443387"/>
        <a:ext cx="2061085" cy="1236651"/>
      </dsp:txXfrm>
    </dsp:sp>
    <dsp:sp modelId="{7E8DE034-4862-45BC-A2E3-EE9CD1334B05}">
      <dsp:nvSpPr>
        <dsp:cNvPr id="0" name=""/>
        <dsp:cNvSpPr/>
      </dsp:nvSpPr>
      <dsp:spPr>
        <a:xfrm>
          <a:off x="1115450" y="2886147"/>
          <a:ext cx="2061085" cy="1236651"/>
        </a:xfrm>
        <a:prstGeom prst="rect">
          <a:avLst/>
        </a:prstGeom>
        <a:gradFill rotWithShape="0">
          <a:gsLst>
            <a:gs pos="0">
              <a:schemeClr val="accent3">
                <a:hueOff val="-891354"/>
                <a:satOff val="-14249"/>
                <a:lumOff val="1141"/>
                <a:alphaOff val="0"/>
                <a:shade val="85000"/>
                <a:satMod val="130000"/>
              </a:schemeClr>
            </a:gs>
            <a:gs pos="34000">
              <a:schemeClr val="accent3">
                <a:hueOff val="-891354"/>
                <a:satOff val="-14249"/>
                <a:lumOff val="1141"/>
                <a:alphaOff val="0"/>
                <a:shade val="87000"/>
                <a:satMod val="125000"/>
              </a:schemeClr>
            </a:gs>
            <a:gs pos="70000">
              <a:schemeClr val="accent3">
                <a:hueOff val="-891354"/>
                <a:satOff val="-14249"/>
                <a:lumOff val="1141"/>
                <a:alphaOff val="0"/>
                <a:tint val="100000"/>
                <a:shade val="90000"/>
                <a:satMod val="130000"/>
              </a:schemeClr>
            </a:gs>
            <a:gs pos="100000">
              <a:schemeClr val="accent3">
                <a:hueOff val="-891354"/>
                <a:satOff val="-14249"/>
                <a:lumOff val="1141"/>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subtropical </a:t>
          </a:r>
        </a:p>
      </dsp:txBody>
      <dsp:txXfrm>
        <a:off x="1115450" y="2886147"/>
        <a:ext cx="2061085" cy="1236651"/>
      </dsp:txXfrm>
    </dsp:sp>
    <dsp:sp modelId="{44F0B6C6-41EF-4963-B8B7-A63448A4CF63}">
      <dsp:nvSpPr>
        <dsp:cNvPr id="0" name=""/>
        <dsp:cNvSpPr/>
      </dsp:nvSpPr>
      <dsp:spPr>
        <a:xfrm>
          <a:off x="3382644" y="2886147"/>
          <a:ext cx="2061085" cy="1236651"/>
        </a:xfrm>
        <a:prstGeom prst="rect">
          <a:avLst/>
        </a:prstGeom>
        <a:gradFill rotWithShape="0">
          <a:gsLst>
            <a:gs pos="0">
              <a:schemeClr val="accent3">
                <a:hueOff val="-1002773"/>
                <a:satOff val="-16031"/>
                <a:lumOff val="1284"/>
                <a:alphaOff val="0"/>
                <a:shade val="85000"/>
                <a:satMod val="130000"/>
              </a:schemeClr>
            </a:gs>
            <a:gs pos="34000">
              <a:schemeClr val="accent3">
                <a:hueOff val="-1002773"/>
                <a:satOff val="-16031"/>
                <a:lumOff val="1284"/>
                <a:alphaOff val="0"/>
                <a:shade val="87000"/>
                <a:satMod val="125000"/>
              </a:schemeClr>
            </a:gs>
            <a:gs pos="70000">
              <a:schemeClr val="accent3">
                <a:hueOff val="-1002773"/>
                <a:satOff val="-16031"/>
                <a:lumOff val="1284"/>
                <a:alphaOff val="0"/>
                <a:tint val="100000"/>
                <a:shade val="90000"/>
                <a:satMod val="130000"/>
              </a:schemeClr>
            </a:gs>
            <a:gs pos="100000">
              <a:schemeClr val="accent3">
                <a:hueOff val="-1002773"/>
                <a:satOff val="-16031"/>
                <a:lumOff val="128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uninhabitable</a:t>
          </a:r>
        </a:p>
      </dsp:txBody>
      <dsp:txXfrm>
        <a:off x="3382644" y="2886147"/>
        <a:ext cx="2061085" cy="1236651"/>
      </dsp:txXfrm>
    </dsp:sp>
    <dsp:sp modelId="{A5C31A88-1E29-4787-AEA6-783A9532311C}">
      <dsp:nvSpPr>
        <dsp:cNvPr id="0" name=""/>
        <dsp:cNvSpPr/>
      </dsp:nvSpPr>
      <dsp:spPr>
        <a:xfrm>
          <a:off x="5649838" y="2886147"/>
          <a:ext cx="2061085" cy="1236651"/>
        </a:xfrm>
        <a:prstGeom prst="rect">
          <a:avLst/>
        </a:prstGeom>
        <a:gradFill rotWithShape="0">
          <a:gsLst>
            <a:gs pos="0">
              <a:schemeClr val="accent3">
                <a:hueOff val="-1114193"/>
                <a:satOff val="-17812"/>
                <a:lumOff val="1426"/>
                <a:alphaOff val="0"/>
                <a:shade val="85000"/>
                <a:satMod val="130000"/>
              </a:schemeClr>
            </a:gs>
            <a:gs pos="34000">
              <a:schemeClr val="accent3">
                <a:hueOff val="-1114193"/>
                <a:satOff val="-17812"/>
                <a:lumOff val="1426"/>
                <a:alphaOff val="0"/>
                <a:shade val="87000"/>
                <a:satMod val="125000"/>
              </a:schemeClr>
            </a:gs>
            <a:gs pos="70000">
              <a:schemeClr val="accent3">
                <a:hueOff val="-1114193"/>
                <a:satOff val="-17812"/>
                <a:lumOff val="1426"/>
                <a:alphaOff val="0"/>
                <a:tint val="100000"/>
                <a:shade val="90000"/>
                <a:satMod val="130000"/>
              </a:schemeClr>
            </a:gs>
            <a:gs pos="100000">
              <a:schemeClr val="accent3">
                <a:hueOff val="-1114193"/>
                <a:satOff val="-17812"/>
                <a:lumOff val="1426"/>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unstable</a:t>
          </a:r>
        </a:p>
      </dsp:txBody>
      <dsp:txXfrm>
        <a:off x="5649838" y="2886147"/>
        <a:ext cx="2061085" cy="1236651"/>
      </dsp:txXfrm>
    </dsp:sp>
    <dsp:sp modelId="{C49C1D8E-5C8C-4B95-AE0D-4420E52F1A95}">
      <dsp:nvSpPr>
        <dsp:cNvPr id="0" name=""/>
        <dsp:cNvSpPr/>
      </dsp:nvSpPr>
      <dsp:spPr>
        <a:xfrm>
          <a:off x="7917032" y="2886147"/>
          <a:ext cx="2061085" cy="1236651"/>
        </a:xfrm>
        <a:prstGeom prst="rect">
          <a:avLst/>
        </a:prstGeom>
        <a:gradFill rotWithShape="0">
          <a:gsLst>
            <a:gs pos="0">
              <a:schemeClr val="accent3">
                <a:hueOff val="-1225612"/>
                <a:satOff val="-19593"/>
                <a:lumOff val="1569"/>
                <a:alphaOff val="0"/>
                <a:shade val="85000"/>
                <a:satMod val="130000"/>
              </a:schemeClr>
            </a:gs>
            <a:gs pos="34000">
              <a:schemeClr val="accent3">
                <a:hueOff val="-1225612"/>
                <a:satOff val="-19593"/>
                <a:lumOff val="1569"/>
                <a:alphaOff val="0"/>
                <a:shade val="87000"/>
                <a:satMod val="125000"/>
              </a:schemeClr>
            </a:gs>
            <a:gs pos="70000">
              <a:schemeClr val="accent3">
                <a:hueOff val="-1225612"/>
                <a:satOff val="-19593"/>
                <a:lumOff val="1569"/>
                <a:alphaOff val="0"/>
                <a:tint val="100000"/>
                <a:shade val="90000"/>
                <a:satMod val="130000"/>
              </a:schemeClr>
            </a:gs>
            <a:gs pos="100000">
              <a:schemeClr val="accent3">
                <a:hueOff val="-1225612"/>
                <a:satOff val="-19593"/>
                <a:lumOff val="156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AU" sz="2700" kern="1200" dirty="0">
              <a:latin typeface="Speak Pro" panose="020B0504020101020102" pitchFamily="34" charset="0"/>
            </a:rPr>
            <a:t>densely populated</a:t>
          </a:r>
        </a:p>
      </dsp:txBody>
      <dsp:txXfrm>
        <a:off x="7917032" y="2886147"/>
        <a:ext cx="2061085" cy="12366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DA829-757A-427A-94FB-C4B1CA054B79}">
      <dsp:nvSpPr>
        <dsp:cNvPr id="0" name=""/>
        <dsp:cNvSpPr/>
      </dsp:nvSpPr>
      <dsp:spPr>
        <a:xfrm>
          <a:off x="476676" y="1981"/>
          <a:ext cx="3168817" cy="1901290"/>
        </a:xfrm>
        <a:prstGeom prst="rect">
          <a:avLst/>
        </a:prstGeom>
        <a:gradFill rotWithShape="0">
          <a:gsLst>
            <a:gs pos="0">
              <a:schemeClr val="accent2">
                <a:shade val="80000"/>
                <a:hueOff val="0"/>
                <a:satOff val="0"/>
                <a:lumOff val="0"/>
                <a:alphaOff val="0"/>
                <a:shade val="85000"/>
                <a:satMod val="130000"/>
              </a:schemeClr>
            </a:gs>
            <a:gs pos="34000">
              <a:schemeClr val="accent2">
                <a:shade val="80000"/>
                <a:hueOff val="0"/>
                <a:satOff val="0"/>
                <a:lumOff val="0"/>
                <a:alphaOff val="0"/>
                <a:shade val="87000"/>
                <a:satMod val="125000"/>
              </a:schemeClr>
            </a:gs>
            <a:gs pos="70000">
              <a:schemeClr val="accent2">
                <a:shade val="80000"/>
                <a:hueOff val="0"/>
                <a:satOff val="0"/>
                <a:lumOff val="0"/>
                <a:alphaOff val="0"/>
                <a:tint val="100000"/>
                <a:shade val="90000"/>
                <a:satMod val="130000"/>
              </a:schemeClr>
            </a:gs>
            <a:gs pos="100000">
              <a:schemeClr val="accent2">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AU" sz="3700" kern="1200" dirty="0">
              <a:latin typeface="Speak Pro" panose="020B0504020101020102" pitchFamily="34" charset="0"/>
            </a:rPr>
            <a:t>economic</a:t>
          </a:r>
        </a:p>
      </dsp:txBody>
      <dsp:txXfrm>
        <a:off x="476676" y="1981"/>
        <a:ext cx="3168817" cy="1901290"/>
      </dsp:txXfrm>
    </dsp:sp>
    <dsp:sp modelId="{B8280410-714E-412F-8988-C6BAF297C725}">
      <dsp:nvSpPr>
        <dsp:cNvPr id="0" name=""/>
        <dsp:cNvSpPr/>
      </dsp:nvSpPr>
      <dsp:spPr>
        <a:xfrm>
          <a:off x="3962375" y="1981"/>
          <a:ext cx="3168817" cy="1901290"/>
        </a:xfrm>
        <a:prstGeom prst="rect">
          <a:avLst/>
        </a:prstGeom>
        <a:gradFill rotWithShape="0">
          <a:gsLst>
            <a:gs pos="0">
              <a:schemeClr val="accent2">
                <a:shade val="80000"/>
                <a:hueOff val="103918"/>
                <a:satOff val="-4451"/>
                <a:lumOff val="6140"/>
                <a:alphaOff val="0"/>
                <a:shade val="85000"/>
                <a:satMod val="130000"/>
              </a:schemeClr>
            </a:gs>
            <a:gs pos="34000">
              <a:schemeClr val="accent2">
                <a:shade val="80000"/>
                <a:hueOff val="103918"/>
                <a:satOff val="-4451"/>
                <a:lumOff val="6140"/>
                <a:alphaOff val="0"/>
                <a:shade val="87000"/>
                <a:satMod val="125000"/>
              </a:schemeClr>
            </a:gs>
            <a:gs pos="70000">
              <a:schemeClr val="accent2">
                <a:shade val="80000"/>
                <a:hueOff val="103918"/>
                <a:satOff val="-4451"/>
                <a:lumOff val="6140"/>
                <a:alphaOff val="0"/>
                <a:tint val="100000"/>
                <a:shade val="90000"/>
                <a:satMod val="130000"/>
              </a:schemeClr>
            </a:gs>
            <a:gs pos="100000">
              <a:schemeClr val="accent2">
                <a:shade val="80000"/>
                <a:hueOff val="103918"/>
                <a:satOff val="-4451"/>
                <a:lumOff val="614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AU" sz="3700" kern="1200" dirty="0">
              <a:latin typeface="Speak Pro" panose="020B0504020101020102" pitchFamily="34" charset="0"/>
            </a:rPr>
            <a:t>demographic</a:t>
          </a:r>
        </a:p>
      </dsp:txBody>
      <dsp:txXfrm>
        <a:off x="3962375" y="1981"/>
        <a:ext cx="3168817" cy="1901290"/>
      </dsp:txXfrm>
    </dsp:sp>
    <dsp:sp modelId="{D0B884BE-5065-4D1D-9CB1-70ABF242B00C}">
      <dsp:nvSpPr>
        <dsp:cNvPr id="0" name=""/>
        <dsp:cNvSpPr/>
      </dsp:nvSpPr>
      <dsp:spPr>
        <a:xfrm>
          <a:off x="7448074" y="1981"/>
          <a:ext cx="3168817" cy="1901290"/>
        </a:xfrm>
        <a:prstGeom prst="rect">
          <a:avLst/>
        </a:prstGeom>
        <a:gradFill rotWithShape="0">
          <a:gsLst>
            <a:gs pos="0">
              <a:schemeClr val="accent2">
                <a:shade val="80000"/>
                <a:hueOff val="207837"/>
                <a:satOff val="-8903"/>
                <a:lumOff val="12279"/>
                <a:alphaOff val="0"/>
                <a:shade val="85000"/>
                <a:satMod val="130000"/>
              </a:schemeClr>
            </a:gs>
            <a:gs pos="34000">
              <a:schemeClr val="accent2">
                <a:shade val="80000"/>
                <a:hueOff val="207837"/>
                <a:satOff val="-8903"/>
                <a:lumOff val="12279"/>
                <a:alphaOff val="0"/>
                <a:shade val="87000"/>
                <a:satMod val="125000"/>
              </a:schemeClr>
            </a:gs>
            <a:gs pos="70000">
              <a:schemeClr val="accent2">
                <a:shade val="80000"/>
                <a:hueOff val="207837"/>
                <a:satOff val="-8903"/>
                <a:lumOff val="12279"/>
                <a:alphaOff val="0"/>
                <a:tint val="100000"/>
                <a:shade val="90000"/>
                <a:satMod val="130000"/>
              </a:schemeClr>
            </a:gs>
            <a:gs pos="100000">
              <a:schemeClr val="accent2">
                <a:shade val="80000"/>
                <a:hueOff val="207837"/>
                <a:satOff val="-8903"/>
                <a:lumOff val="1227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AU" sz="3700" kern="1200" dirty="0">
              <a:latin typeface="Speak Pro" panose="020B0504020101020102" pitchFamily="34" charset="0"/>
            </a:rPr>
            <a:t>Gross Domestic Product (GDP)</a:t>
          </a:r>
        </a:p>
      </dsp:txBody>
      <dsp:txXfrm>
        <a:off x="7448074" y="1981"/>
        <a:ext cx="3168817" cy="1901290"/>
      </dsp:txXfrm>
    </dsp:sp>
    <dsp:sp modelId="{34E18A00-739F-4E57-A715-5B058B922195}">
      <dsp:nvSpPr>
        <dsp:cNvPr id="0" name=""/>
        <dsp:cNvSpPr/>
      </dsp:nvSpPr>
      <dsp:spPr>
        <a:xfrm>
          <a:off x="476676" y="2220153"/>
          <a:ext cx="3168817" cy="1901290"/>
        </a:xfrm>
        <a:prstGeom prst="rect">
          <a:avLst/>
        </a:prstGeom>
        <a:gradFill rotWithShape="0">
          <a:gsLst>
            <a:gs pos="0">
              <a:schemeClr val="accent2">
                <a:shade val="80000"/>
                <a:hueOff val="311755"/>
                <a:satOff val="-13354"/>
                <a:lumOff val="18419"/>
                <a:alphaOff val="0"/>
                <a:shade val="85000"/>
                <a:satMod val="130000"/>
              </a:schemeClr>
            </a:gs>
            <a:gs pos="34000">
              <a:schemeClr val="accent2">
                <a:shade val="80000"/>
                <a:hueOff val="311755"/>
                <a:satOff val="-13354"/>
                <a:lumOff val="18419"/>
                <a:alphaOff val="0"/>
                <a:shade val="87000"/>
                <a:satMod val="125000"/>
              </a:schemeClr>
            </a:gs>
            <a:gs pos="70000">
              <a:schemeClr val="accent2">
                <a:shade val="80000"/>
                <a:hueOff val="311755"/>
                <a:satOff val="-13354"/>
                <a:lumOff val="18419"/>
                <a:alphaOff val="0"/>
                <a:tint val="100000"/>
                <a:shade val="90000"/>
                <a:satMod val="130000"/>
              </a:schemeClr>
            </a:gs>
            <a:gs pos="100000">
              <a:schemeClr val="accent2">
                <a:shade val="80000"/>
                <a:hueOff val="311755"/>
                <a:satOff val="-13354"/>
                <a:lumOff val="1841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AU" sz="3700" kern="1200" dirty="0">
              <a:latin typeface="Speak Pro" panose="020B0504020101020102" pitchFamily="34" charset="0"/>
            </a:rPr>
            <a:t>lifestyle</a:t>
          </a:r>
        </a:p>
      </dsp:txBody>
      <dsp:txXfrm>
        <a:off x="476676" y="2220153"/>
        <a:ext cx="3168817" cy="1901290"/>
      </dsp:txXfrm>
    </dsp:sp>
    <dsp:sp modelId="{AE90C7F0-CFA7-4B79-B114-17471AF236A6}">
      <dsp:nvSpPr>
        <dsp:cNvPr id="0" name=""/>
        <dsp:cNvSpPr/>
      </dsp:nvSpPr>
      <dsp:spPr>
        <a:xfrm>
          <a:off x="3962375" y="2220153"/>
          <a:ext cx="3168817" cy="1901290"/>
        </a:xfrm>
        <a:prstGeom prst="rect">
          <a:avLst/>
        </a:prstGeom>
        <a:gradFill rotWithShape="0">
          <a:gsLst>
            <a:gs pos="0">
              <a:schemeClr val="accent2">
                <a:shade val="80000"/>
                <a:hueOff val="415674"/>
                <a:satOff val="-17806"/>
                <a:lumOff val="24558"/>
                <a:alphaOff val="0"/>
                <a:shade val="85000"/>
                <a:satMod val="130000"/>
              </a:schemeClr>
            </a:gs>
            <a:gs pos="34000">
              <a:schemeClr val="accent2">
                <a:shade val="80000"/>
                <a:hueOff val="415674"/>
                <a:satOff val="-17806"/>
                <a:lumOff val="24558"/>
                <a:alphaOff val="0"/>
                <a:shade val="87000"/>
                <a:satMod val="125000"/>
              </a:schemeClr>
            </a:gs>
            <a:gs pos="70000">
              <a:schemeClr val="accent2">
                <a:shade val="80000"/>
                <a:hueOff val="415674"/>
                <a:satOff val="-17806"/>
                <a:lumOff val="24558"/>
                <a:alphaOff val="0"/>
                <a:tint val="100000"/>
                <a:shade val="90000"/>
                <a:satMod val="130000"/>
              </a:schemeClr>
            </a:gs>
            <a:gs pos="100000">
              <a:schemeClr val="accent2">
                <a:shade val="80000"/>
                <a:hueOff val="415674"/>
                <a:satOff val="-17806"/>
                <a:lumOff val="2455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AU" sz="3700" kern="1200" dirty="0">
              <a:latin typeface="Speak Pro" panose="020B0504020101020102" pitchFamily="34" charset="0"/>
            </a:rPr>
            <a:t>employment</a:t>
          </a:r>
        </a:p>
      </dsp:txBody>
      <dsp:txXfrm>
        <a:off x="3962375" y="2220153"/>
        <a:ext cx="3168817" cy="1901290"/>
      </dsp:txXfrm>
    </dsp:sp>
    <dsp:sp modelId="{3AFE0ED8-7088-4B52-B53F-3CA13A2CBCC9}">
      <dsp:nvSpPr>
        <dsp:cNvPr id="0" name=""/>
        <dsp:cNvSpPr/>
      </dsp:nvSpPr>
      <dsp:spPr>
        <a:xfrm>
          <a:off x="7448074" y="2220153"/>
          <a:ext cx="3168817" cy="1901290"/>
        </a:xfrm>
        <a:prstGeom prst="rect">
          <a:avLst/>
        </a:prstGeom>
        <a:gradFill rotWithShape="0">
          <a:gsLst>
            <a:gs pos="0">
              <a:schemeClr val="accent2">
                <a:shade val="80000"/>
                <a:hueOff val="519592"/>
                <a:satOff val="-22257"/>
                <a:lumOff val="30698"/>
                <a:alphaOff val="0"/>
                <a:shade val="85000"/>
                <a:satMod val="130000"/>
              </a:schemeClr>
            </a:gs>
            <a:gs pos="34000">
              <a:schemeClr val="accent2">
                <a:shade val="80000"/>
                <a:hueOff val="519592"/>
                <a:satOff val="-22257"/>
                <a:lumOff val="30698"/>
                <a:alphaOff val="0"/>
                <a:shade val="87000"/>
                <a:satMod val="125000"/>
              </a:schemeClr>
            </a:gs>
            <a:gs pos="70000">
              <a:schemeClr val="accent2">
                <a:shade val="80000"/>
                <a:hueOff val="519592"/>
                <a:satOff val="-22257"/>
                <a:lumOff val="30698"/>
                <a:alphaOff val="0"/>
                <a:tint val="100000"/>
                <a:shade val="90000"/>
                <a:satMod val="130000"/>
              </a:schemeClr>
            </a:gs>
            <a:gs pos="100000">
              <a:schemeClr val="accent2">
                <a:shade val="80000"/>
                <a:hueOff val="519592"/>
                <a:satOff val="-22257"/>
                <a:lumOff val="3069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AU" sz="3700" kern="1200" dirty="0">
              <a:latin typeface="Speak Pro" panose="020B0504020101020102" pitchFamily="34" charset="0"/>
            </a:rPr>
            <a:t>population</a:t>
          </a:r>
        </a:p>
      </dsp:txBody>
      <dsp:txXfrm>
        <a:off x="7448074" y="2220153"/>
        <a:ext cx="3168817" cy="19012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DA829-757A-427A-94FB-C4B1CA054B79}">
      <dsp:nvSpPr>
        <dsp:cNvPr id="0" name=""/>
        <dsp:cNvSpPr/>
      </dsp:nvSpPr>
      <dsp:spPr>
        <a:xfrm>
          <a:off x="0" y="1021690"/>
          <a:ext cx="3466740" cy="2080044"/>
        </a:xfrm>
        <a:prstGeom prst="rect">
          <a:avLst/>
        </a:prstGeom>
        <a:solidFill>
          <a:srgbClr val="32123C"/>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AU" sz="6500" kern="1200" dirty="0">
              <a:latin typeface="Speak Pro" panose="020B0504020101020102" pitchFamily="34" charset="0"/>
            </a:rPr>
            <a:t>trade</a:t>
          </a:r>
        </a:p>
      </dsp:txBody>
      <dsp:txXfrm>
        <a:off x="0" y="1021690"/>
        <a:ext cx="3466740" cy="2080044"/>
      </dsp:txXfrm>
    </dsp:sp>
    <dsp:sp modelId="{7A6AD3FB-AF62-4AC5-9135-D06BC1C20FCA}">
      <dsp:nvSpPr>
        <dsp:cNvPr id="0" name=""/>
        <dsp:cNvSpPr/>
      </dsp:nvSpPr>
      <dsp:spPr>
        <a:xfrm>
          <a:off x="3813414" y="1021690"/>
          <a:ext cx="3466740" cy="2080044"/>
        </a:xfrm>
        <a:prstGeom prst="rect">
          <a:avLst/>
        </a:prstGeom>
        <a:solidFill>
          <a:srgbClr val="7030A0"/>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AU" sz="6500" kern="1200" dirty="0">
              <a:latin typeface="Speak Pro" panose="020B0504020101020102" pitchFamily="34" charset="0"/>
            </a:rPr>
            <a:t>import</a:t>
          </a:r>
        </a:p>
      </dsp:txBody>
      <dsp:txXfrm>
        <a:off x="3813414" y="1021690"/>
        <a:ext cx="3466740" cy="2080044"/>
      </dsp:txXfrm>
    </dsp:sp>
    <dsp:sp modelId="{8D57E3FD-2C78-4C15-9FFA-5030DB3CF1F1}">
      <dsp:nvSpPr>
        <dsp:cNvPr id="0" name=""/>
        <dsp:cNvSpPr/>
      </dsp:nvSpPr>
      <dsp:spPr>
        <a:xfrm>
          <a:off x="7626828" y="1021690"/>
          <a:ext cx="3466740" cy="2080044"/>
        </a:xfrm>
        <a:prstGeom prst="rect">
          <a:avLst/>
        </a:prstGeom>
        <a:solidFill>
          <a:srgbClr val="973A99"/>
        </a:solidFill>
        <a:ln>
          <a:noFill/>
        </a:ln>
        <a:effectLst>
          <a:outerShdw blurRad="38100" dist="25400" dir="2700000" algn="br"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AU" sz="6500" kern="1200" dirty="0">
              <a:latin typeface="Speak Pro" panose="020B0504020101020102" pitchFamily="34" charset="0"/>
            </a:rPr>
            <a:t>export</a:t>
          </a:r>
        </a:p>
      </dsp:txBody>
      <dsp:txXfrm>
        <a:off x="7626828" y="1021690"/>
        <a:ext cx="3466740" cy="208004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7/10/2020</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74890718"/>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7/10/2020</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4207103"/>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7/10/2020</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88185882"/>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7/10/2020</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7352534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7/10/2020</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9851883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7/10/2020</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800196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7/10/2020</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416311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7/10/2020</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995802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7/10/2020</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29775663"/>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7/10/2020</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50597507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7/10/2020</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360132924"/>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7/10/2020</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9053569"/>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ransition spd="slow">
    <p:wipe/>
  </p:transition>
  <p:hf sldNum="0" hdr="0" ftr="0" dt="0"/>
  <p:txStyles>
    <p:title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a%20href='https:/pngtree.com/so/map'%3emap%20png%20from%20pngtree.com%3c/a"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p-cms-production.imgix.net/2019-06/31ea94a136bd3d560ffc8d51c67de4ac-asia.jpg?fit=crop&amp;q=40&amp;sharp=10&amp;vib=20&amp;auto=format&amp;ixlib=react-8.6.4" TargetMode="External"/><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s://www.gapminder.org/tools/#$chart-type=map"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brsresults.com/wp-content/uploads/2018/01/shutterstock_604150523-810x360.jpg"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s3-ap-southeast-1.amazonaws.com/images.humanresourcesonline.net/wp-content/uploads/2017/03/Aditi-Mar-2017-asia-expat-quality-living-skyline-panorama-istock-700x420.jp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vimeo.com/19712297" TargetMode="External"/><Relationship Id="rId2" Type="http://schemas.openxmlformats.org/officeDocument/2006/relationships/slideLayout" Target="../slideLayouts/slideLayout7.xml"/><Relationship Id="rId1" Type="http://schemas.openxmlformats.org/officeDocument/2006/relationships/video" Target="https://player.vimeo.com/video/19712297?app_id=122963" TargetMode="Externa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slide" Target="slide17.xml"/><Relationship Id="rId5" Type="http://schemas.openxmlformats.org/officeDocument/2006/relationships/diagramColors" Target="../diagrams/colors1.xml"/><Relationship Id="rId10" Type="http://schemas.openxmlformats.org/officeDocument/2006/relationships/slide" Target="slide26.xml"/><Relationship Id="rId4" Type="http://schemas.openxmlformats.org/officeDocument/2006/relationships/diagramQuickStyle" Target="../diagrams/quickStyle1.xml"/><Relationship Id="rId9" Type="http://schemas.openxmlformats.org/officeDocument/2006/relationships/slide" Target="slide3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ebstockreview.net/images/culture-clipart-diverse-culture-2.jpg" TargetMode="Externa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s://bluethumb.com.au/blog/wp-content/uploads/cache/2019/01/louise-numina-bush-medicine-leaves-dreaming-bluethumb-3124/4055778741.jpeg" TargetMode="External"/><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my-healthconnect.com/blog/wp-content/uploads/2016/10/United_Nations_Day_my-healthconnect.jpg" TargetMode="Externa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sdg4education2030.org/sites/default/files/2019-03/906px-UN_emblem_blue.jpg"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lh3.googleusercontent.com/proxy/wI59Jr9UQ6IcRMilrf2XymgaJxlU0n-vUiBeu4WzhWcnU0dKDaesP-OuCx4kIPSXJaYxZfKo9nXgL9IcH6oyNELgkaeNA7dUIpBNELQxt1_Z8W9yKlsUf8GYpBE6xt0eRMGLurP7s3UCtIilh3golllpMUu_VQeK5B6UuTKxciFNPt2ZOmOPfTKYuAl1GWC0YbwiztQcH_yOVJopSg" TargetMode="Externa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ausi.anu.edu.au/sites/default/files/image/global_connections_australia.jpg" TargetMode="External"/><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knowledge.wharton.upenn.edu/wp-content/uploads/2017/01/export-import.jpeg"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lh3.googleusercontent.com/proxy/9TEOcIovM9xQetg79daKjC18HOa93uvf9YPFX7Z-aEYqpopYxG9enxYpDBPuwr9tDgIa11yB01eEjnTX7QKZNxa9oth0urw4rWdyrTZalIzWYrMIX6Penh1Uj9MDUHATrVVHeSAJF0MdOg" TargetMode="Externa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video.nationalgeographic.com/video/00000144-0a41-d3cb-a96c-7b4dce6a0000"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stillmed.olympic.org/media/Images/OlympicOrg/News/2017/06/09/2017-06-09-tokyo2020-thumbnail.jpg" TargetMode="Externa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dCVlRFWOjgE" TargetMode="External"/><Relationship Id="rId2" Type="http://schemas.openxmlformats.org/officeDocument/2006/relationships/slideLayout" Target="../slideLayouts/slideLayout7.xml"/><Relationship Id="rId1" Type="http://schemas.openxmlformats.org/officeDocument/2006/relationships/video" Target="https://www.youtube.com/embed/dCVlRFWOjgE?feature=oembed" TargetMode="Externa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knowledge.wharton.upenn.edu/wp-content/uploads/2017/01/export-import.jpeg"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MmdtZMi4mQ0" TargetMode="External"/><Relationship Id="rId2" Type="http://schemas.openxmlformats.org/officeDocument/2006/relationships/slideLayout" Target="../slideLayouts/slideLayout7.xml"/><Relationship Id="rId1" Type="http://schemas.openxmlformats.org/officeDocument/2006/relationships/video" Target="https://www.youtube.com/embed/MmdtZMi4mQ0?feature=oembed" TargetMode="Externa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hyperlink" Target="https://education.abc.net.au/home#!/media/526677/australians-as-global-citizen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thinkingpathwayz.weebly.com/uploads/1/0/4/4/104440805/_1_template.pdf"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video" Target="https://www.youtube.com/embed/nsOtOye-DJM?feature=oembed" TargetMode="External"/><Relationship Id="rId4" Type="http://schemas.openxmlformats.org/officeDocument/2006/relationships/hyperlink" Target="https://www.youtube.com/watch?v=nsOtOye-DJM"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inquisitive.com/video/1032-perceptions-of-countrie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ssets.inquisitive.com/Ethiopia%20eBook?token=eyJhbGciOiJIUzI1NiIsInR5cCI6IkpXVCJ9.eyJmaWxlbmFtZSI6IkV0aGlvcGlhIGVCb29rIiwiZmlsZUtleSI6IjVPSWNONTVZWXM3eFpYc1h4SkhQc1FYQlJBc1VReXdxLnBkZiIsInVzZXJJZCI6Mzg3MzIsImFzc2V0VHlwZSI6ImUtYm9vayIsImludGVybmFsSWQiOjI1NzQsInBhcmVudE9iamVjdElkIjoxMDQ3LCJwYXJlbnRPYmplY3RUeXBlIjoic3RpbXVsdXNtYXRlcmlhbCIsImlhdCI6MTU5NDI5Njk2NH0.RA2ke1zdDRuFnL_G7hiw2XvETtzQV_C736J6OpuiWsg"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hyperlink" Target="a%20href='https:/pngtree.com/so/map'%3emap%20png%20from%20pngtree.com%3c/a" TargetMode="External"/><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amusingplanet.com/2016/04/floating-markets-of-southeast-asia.html" TargetMode="External"/><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x-LFOkGfyZM" TargetMode="External"/><Relationship Id="rId2" Type="http://schemas.openxmlformats.org/officeDocument/2006/relationships/slideLayout" Target="../slideLayouts/slideLayout7.xml"/><Relationship Id="rId1" Type="http://schemas.openxmlformats.org/officeDocument/2006/relationships/video" Target="https://www.youtube.com/embed/x-LFOkGfyZM?feature=oembed" TargetMode="Externa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985C6B-4B2C-4A30-9F7F-321A08E25C1B}"/>
              </a:ext>
            </a:extLst>
          </p:cNvPr>
          <p:cNvSpPr>
            <a:spLocks noGrp="1"/>
          </p:cNvSpPr>
          <p:nvPr>
            <p:ph type="ctrTitle"/>
          </p:nvPr>
        </p:nvSpPr>
        <p:spPr>
          <a:xfrm>
            <a:off x="6730000" y="639098"/>
            <a:ext cx="4813072" cy="3494790"/>
          </a:xfrm>
        </p:spPr>
        <p:txBody>
          <a:bodyPr>
            <a:noAutofit/>
          </a:bodyPr>
          <a:lstStyle/>
          <a:p>
            <a:pPr algn="ctr"/>
            <a:r>
              <a:rPr lang="en-AU" sz="6600" dirty="0">
                <a:solidFill>
                  <a:schemeClr val="tx1">
                    <a:lumMod val="75000"/>
                    <a:lumOff val="25000"/>
                  </a:schemeClr>
                </a:solidFill>
                <a:latin typeface="CreativeFonts1" panose="02000603000000000000" pitchFamily="2" charset="0"/>
                <a:ea typeface="CreativeFonts1" panose="02000603000000000000" pitchFamily="2" charset="0"/>
              </a:rPr>
              <a:t>A Diverse and Connected World</a:t>
            </a:r>
          </a:p>
        </p:txBody>
      </p:sp>
      <p:sp>
        <p:nvSpPr>
          <p:cNvPr id="3" name="Subtitle 2">
            <a:extLst>
              <a:ext uri="{FF2B5EF4-FFF2-40B4-BE49-F238E27FC236}">
                <a16:creationId xmlns:a16="http://schemas.microsoft.com/office/drawing/2014/main" id="{83765002-82F1-49EA-836D-75EAC8654948}"/>
              </a:ext>
            </a:extLst>
          </p:cNvPr>
          <p:cNvSpPr>
            <a:spLocks noGrp="1"/>
          </p:cNvSpPr>
          <p:nvPr>
            <p:ph type="subTitle" idx="1"/>
          </p:nvPr>
        </p:nvSpPr>
        <p:spPr>
          <a:xfrm>
            <a:off x="6730000" y="4481051"/>
            <a:ext cx="4829101" cy="1238616"/>
          </a:xfrm>
        </p:spPr>
        <p:txBody>
          <a:bodyPr>
            <a:normAutofit/>
          </a:bodyPr>
          <a:lstStyle/>
          <a:p>
            <a:pPr algn="ctr"/>
            <a:r>
              <a:rPr lang="en-AU" dirty="0">
                <a:solidFill>
                  <a:schemeClr val="tx1">
                    <a:lumMod val="50000"/>
                    <a:lumOff val="50000"/>
                  </a:schemeClr>
                </a:solidFill>
                <a:latin typeface="Speak Pro" panose="020B0504020101020102" pitchFamily="34" charset="0"/>
              </a:rPr>
              <a:t>Stage 3 geography</a:t>
            </a:r>
          </a:p>
        </p:txBody>
      </p:sp>
      <p:pic>
        <p:nvPicPr>
          <p:cNvPr id="5" name="Picture 4">
            <a:extLst>
              <a:ext uri="{FF2B5EF4-FFF2-40B4-BE49-F238E27FC236}">
                <a16:creationId xmlns:a16="http://schemas.microsoft.com/office/drawing/2014/main" id="{8900D3BC-0FE5-477D-B8F3-533631A15F99}"/>
              </a:ext>
            </a:extLst>
          </p:cNvPr>
          <p:cNvPicPr>
            <a:picLocks noChangeAspect="1"/>
          </p:cNvPicPr>
          <p:nvPr/>
        </p:nvPicPr>
        <p:blipFill rotWithShape="1">
          <a:blip r:embed="rId2">
            <a:extLst>
              <a:ext uri="{28A0092B-C50C-407E-A947-70E740481C1C}">
                <a14:useLocalDpi xmlns:a14="http://schemas.microsoft.com/office/drawing/2010/main" val="0"/>
              </a:ext>
            </a:extLst>
          </a:blip>
          <a:srcRect t="22743" b="22743"/>
          <a:stretch/>
        </p:blipFill>
        <p:spPr>
          <a:xfrm>
            <a:off x="117156" y="5977"/>
            <a:ext cx="7456836" cy="6092893"/>
          </a:xfrm>
          <a:prstGeom prst="rect">
            <a:avLst/>
          </a:prstGeom>
        </p:spPr>
      </p:pic>
      <p:cxnSp>
        <p:nvCxnSpPr>
          <p:cNvPr id="12" name="Straight Connector 1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Box 5">
            <a:extLst>
              <a:ext uri="{FF2B5EF4-FFF2-40B4-BE49-F238E27FC236}">
                <a16:creationId xmlns:a16="http://schemas.microsoft.com/office/drawing/2014/main" id="{2A0820DF-53D4-4F8A-A022-86A4EA7E0F24}"/>
              </a:ext>
            </a:extLst>
          </p:cNvPr>
          <p:cNvSpPr txBox="1"/>
          <p:nvPr/>
        </p:nvSpPr>
        <p:spPr>
          <a:xfrm rot="16200000">
            <a:off x="-624007" y="3376836"/>
            <a:ext cx="1509624" cy="261610"/>
          </a:xfrm>
          <a:prstGeom prst="rect">
            <a:avLst/>
          </a:prstGeom>
          <a:noFill/>
        </p:spPr>
        <p:txBody>
          <a:bodyPr wrap="square" rtlCol="0">
            <a:spAutoFit/>
          </a:bodyPr>
          <a:lstStyle/>
          <a:p>
            <a:r>
              <a:rPr lang="en-AU" sz="1050" dirty="0">
                <a:latin typeface="Speak Pro" panose="020B0504020101020102" pitchFamily="34" charset="0"/>
              </a:rPr>
              <a:t>Image source </a:t>
            </a:r>
            <a:r>
              <a:rPr lang="en-AU" sz="1050" dirty="0">
                <a:latin typeface="Speak Pro" panose="020B0504020101020102" pitchFamily="34" charset="0"/>
                <a:hlinkClick r:id="rId3"/>
              </a:rPr>
              <a:t>PNG Tree</a:t>
            </a:r>
            <a:endParaRPr lang="en-AU" sz="1050" dirty="0">
              <a:latin typeface="Speak Pro" panose="020B0504020101020102" pitchFamily="34" charset="0"/>
            </a:endParaRPr>
          </a:p>
        </p:txBody>
      </p:sp>
      <p:sp>
        <p:nvSpPr>
          <p:cNvPr id="11" name="TextBox 10">
            <a:extLst>
              <a:ext uri="{FF2B5EF4-FFF2-40B4-BE49-F238E27FC236}">
                <a16:creationId xmlns:a16="http://schemas.microsoft.com/office/drawing/2014/main" id="{00112B16-264A-441C-AA59-F13E8A33D7AC}"/>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Tree>
    <p:extLst>
      <p:ext uri="{BB962C8B-B14F-4D97-AF65-F5344CB8AC3E}">
        <p14:creationId xmlns:p14="http://schemas.microsoft.com/office/powerpoint/2010/main" val="1935604066"/>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36430" y="284672"/>
            <a:ext cx="3985809" cy="6254151"/>
          </a:xfrm>
        </p:spPr>
        <p:txBody>
          <a:bodyPr>
            <a:normAutofit fontScale="92500" lnSpcReduction="20000"/>
          </a:bodyPr>
          <a:lstStyle/>
          <a:p>
            <a:pPr marL="457200" indent="-457200">
              <a:buFont typeface="+mj-lt"/>
              <a:buAutoNum type="arabicPeriod"/>
            </a:pPr>
            <a:r>
              <a:rPr lang="en-AU" sz="2000" dirty="0">
                <a:solidFill>
                  <a:schemeClr val="bg1"/>
                </a:solidFill>
                <a:latin typeface="Speak Pro" panose="020B0504020101020102" pitchFamily="34" charset="0"/>
              </a:rPr>
              <a:t>What are the unique characteristics and features of Asia?</a:t>
            </a:r>
          </a:p>
          <a:p>
            <a:pPr marL="457200" indent="-457200">
              <a:buFont typeface="+mj-lt"/>
              <a:buAutoNum type="arabicPeriod"/>
            </a:pPr>
            <a:r>
              <a:rPr lang="en-AU" sz="2000" dirty="0">
                <a:solidFill>
                  <a:schemeClr val="bg1"/>
                </a:solidFill>
                <a:latin typeface="Speak Pro" panose="020B0504020101020102" pitchFamily="34" charset="0"/>
              </a:rPr>
              <a:t>Why might Asia be divided into 5 major land areas? What purpose does/ might this serve?</a:t>
            </a:r>
          </a:p>
          <a:p>
            <a:pPr marL="457200" indent="-457200">
              <a:buFont typeface="+mj-lt"/>
              <a:buAutoNum type="arabicPeriod"/>
            </a:pPr>
            <a:r>
              <a:rPr lang="en-AU" sz="2000" dirty="0">
                <a:solidFill>
                  <a:schemeClr val="bg1"/>
                </a:solidFill>
                <a:latin typeface="Speak Pro" panose="020B0504020101020102" pitchFamily="34" charset="0"/>
              </a:rPr>
              <a:t>What are the defining features of the 5 major land areas? How are they different?</a:t>
            </a:r>
          </a:p>
          <a:p>
            <a:pPr marL="457200" indent="-457200">
              <a:buFont typeface="+mj-lt"/>
              <a:buAutoNum type="arabicPeriod"/>
            </a:pPr>
            <a:r>
              <a:rPr lang="en-AU" sz="2000" dirty="0">
                <a:solidFill>
                  <a:schemeClr val="bg1"/>
                </a:solidFill>
                <a:latin typeface="Speak Pro" panose="020B0504020101020102" pitchFamily="34" charset="0"/>
              </a:rPr>
              <a:t>Why do you think ⅗ of the world's population calls Asia and the Pacific home?</a:t>
            </a:r>
          </a:p>
          <a:p>
            <a:pPr marL="457200" indent="-457200">
              <a:buFont typeface="+mj-lt"/>
              <a:buAutoNum type="arabicPeriod"/>
            </a:pPr>
            <a:r>
              <a:rPr lang="en-AU" sz="2000" dirty="0">
                <a:solidFill>
                  <a:schemeClr val="bg1"/>
                </a:solidFill>
                <a:latin typeface="Speak Pro" panose="020B0504020101020102" pitchFamily="34" charset="0"/>
              </a:rPr>
              <a:t>Why do you think most people rely on farming for their livelihoods?</a:t>
            </a:r>
          </a:p>
          <a:p>
            <a:pPr marL="457200" indent="-457200">
              <a:buFont typeface="+mj-lt"/>
              <a:buAutoNum type="arabicPeriod"/>
            </a:pPr>
            <a:r>
              <a:rPr lang="en-AU" sz="2000" dirty="0">
                <a:solidFill>
                  <a:schemeClr val="bg1"/>
                </a:solidFill>
                <a:latin typeface="Speak Pro" panose="020B0504020101020102" pitchFamily="34" charset="0"/>
              </a:rPr>
              <a:t>What questions or puzzles do you have?</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pic>
        <p:nvPicPr>
          <p:cNvPr id="4100" name="Picture 4" descr="Asia travel - Lonely Planet">
            <a:extLst>
              <a:ext uri="{FF2B5EF4-FFF2-40B4-BE49-F238E27FC236}">
                <a16:creationId xmlns:a16="http://schemas.microsoft.com/office/drawing/2014/main" id="{EE445596-D88C-4633-84DD-D2B7446D9E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92873" y="2191108"/>
            <a:ext cx="7037459" cy="372592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22164" y="485011"/>
            <a:ext cx="7228937" cy="1450757"/>
          </a:xfrm>
        </p:spPr>
        <p:txBody>
          <a:bodyPr>
            <a:normAutofit fontScale="90000"/>
          </a:bodyPr>
          <a:lstStyle/>
          <a:p>
            <a:pPr algn="ctr"/>
            <a:r>
              <a:rPr lang="en-AU" sz="6600" dirty="0">
                <a:solidFill>
                  <a:schemeClr val="accent5">
                    <a:lumMod val="75000"/>
                  </a:schemeClr>
                </a:solidFill>
                <a:latin typeface="CreativeFonts1" panose="02000603000000000000" pitchFamily="2" charset="0"/>
                <a:ea typeface="CreativeFonts1" panose="02000603000000000000" pitchFamily="2" charset="0"/>
              </a:rPr>
              <a:t>Characteristics and Features of Asia</a:t>
            </a:r>
          </a:p>
        </p:txBody>
      </p:sp>
      <p:sp>
        <p:nvSpPr>
          <p:cNvPr id="12" name="TextBox 11">
            <a:extLst>
              <a:ext uri="{FF2B5EF4-FFF2-40B4-BE49-F238E27FC236}">
                <a16:creationId xmlns:a16="http://schemas.microsoft.com/office/drawing/2014/main" id="{C6739325-B037-4A9B-BDF7-10F2B173A3F3}"/>
              </a:ext>
            </a:extLst>
          </p:cNvPr>
          <p:cNvSpPr txBox="1"/>
          <p:nvPr/>
        </p:nvSpPr>
        <p:spPr>
          <a:xfrm>
            <a:off x="7726062" y="6041564"/>
            <a:ext cx="1401346"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Lonely Planet</a:t>
            </a:r>
            <a:endParaRPr lang="en-AU" sz="1100" dirty="0">
              <a:latin typeface="Speak Pro" panose="020B0504020101020102" pitchFamily="34" charset="0"/>
            </a:endParaRPr>
          </a:p>
        </p:txBody>
      </p:sp>
      <p:sp>
        <p:nvSpPr>
          <p:cNvPr id="2" name="Rectangle 1">
            <a:extLst>
              <a:ext uri="{FF2B5EF4-FFF2-40B4-BE49-F238E27FC236}">
                <a16:creationId xmlns:a16="http://schemas.microsoft.com/office/drawing/2014/main" id="{1FA31B84-A910-45DD-BBF0-0ABC741EB9D1}"/>
              </a:ext>
            </a:extLst>
          </p:cNvPr>
          <p:cNvSpPr/>
          <p:nvPr/>
        </p:nvSpPr>
        <p:spPr>
          <a:xfrm>
            <a:off x="136245" y="6388662"/>
            <a:ext cx="4401250" cy="369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For Learning</a:t>
            </a:r>
          </a:p>
        </p:txBody>
      </p:sp>
    </p:spTree>
    <p:extLst>
      <p:ext uri="{BB962C8B-B14F-4D97-AF65-F5344CB8AC3E}">
        <p14:creationId xmlns:p14="http://schemas.microsoft.com/office/powerpoint/2010/main" val="24014800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wipe(down)">
                                      <p:cBhvr>
                                        <p:cTn id="79" dur="580">
                                          <p:stCondLst>
                                            <p:cond delay="0"/>
                                          </p:stCondLst>
                                        </p:cTn>
                                        <p:tgtEl>
                                          <p:spTgt spid="4">
                                            <p:txEl>
                                              <p:pRg st="4" end="4"/>
                                            </p:txEl>
                                          </p:spTgt>
                                        </p:tgtEl>
                                      </p:cBhvr>
                                    </p:animEffect>
                                    <p:anim calcmode="lin" valueType="num">
                                      <p:cBhvr>
                                        <p:cTn id="80"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4" end="4"/>
                                            </p:txEl>
                                          </p:spTgt>
                                        </p:tgtEl>
                                      </p:cBhvr>
                                      <p:to x="100000" y="60000"/>
                                    </p:animScale>
                                    <p:animScale>
                                      <p:cBhvr>
                                        <p:cTn id="86" dur="166" decel="50000">
                                          <p:stCondLst>
                                            <p:cond delay="676"/>
                                          </p:stCondLst>
                                        </p:cTn>
                                        <p:tgtEl>
                                          <p:spTgt spid="4">
                                            <p:txEl>
                                              <p:pRg st="4" end="4"/>
                                            </p:txEl>
                                          </p:spTgt>
                                        </p:tgtEl>
                                      </p:cBhvr>
                                      <p:to x="100000" y="100000"/>
                                    </p:animScale>
                                    <p:animScale>
                                      <p:cBhvr>
                                        <p:cTn id="87" dur="26">
                                          <p:stCondLst>
                                            <p:cond delay="1312"/>
                                          </p:stCondLst>
                                        </p:cTn>
                                        <p:tgtEl>
                                          <p:spTgt spid="4">
                                            <p:txEl>
                                              <p:pRg st="4" end="4"/>
                                            </p:txEl>
                                          </p:spTgt>
                                        </p:tgtEl>
                                      </p:cBhvr>
                                      <p:to x="100000" y="80000"/>
                                    </p:animScale>
                                    <p:animScale>
                                      <p:cBhvr>
                                        <p:cTn id="88" dur="166" decel="50000">
                                          <p:stCondLst>
                                            <p:cond delay="1338"/>
                                          </p:stCondLst>
                                        </p:cTn>
                                        <p:tgtEl>
                                          <p:spTgt spid="4">
                                            <p:txEl>
                                              <p:pRg st="4" end="4"/>
                                            </p:txEl>
                                          </p:spTgt>
                                        </p:tgtEl>
                                      </p:cBhvr>
                                      <p:to x="100000" y="100000"/>
                                    </p:animScale>
                                    <p:animScale>
                                      <p:cBhvr>
                                        <p:cTn id="89" dur="26">
                                          <p:stCondLst>
                                            <p:cond delay="1642"/>
                                          </p:stCondLst>
                                        </p:cTn>
                                        <p:tgtEl>
                                          <p:spTgt spid="4">
                                            <p:txEl>
                                              <p:pRg st="4" end="4"/>
                                            </p:txEl>
                                          </p:spTgt>
                                        </p:tgtEl>
                                      </p:cBhvr>
                                      <p:to x="100000" y="90000"/>
                                    </p:animScale>
                                    <p:animScale>
                                      <p:cBhvr>
                                        <p:cTn id="90" dur="166" decel="50000">
                                          <p:stCondLst>
                                            <p:cond delay="1668"/>
                                          </p:stCondLst>
                                        </p:cTn>
                                        <p:tgtEl>
                                          <p:spTgt spid="4">
                                            <p:txEl>
                                              <p:pRg st="4" end="4"/>
                                            </p:txEl>
                                          </p:spTgt>
                                        </p:tgtEl>
                                      </p:cBhvr>
                                      <p:to x="100000" y="100000"/>
                                    </p:animScale>
                                    <p:animScale>
                                      <p:cBhvr>
                                        <p:cTn id="91" dur="26">
                                          <p:stCondLst>
                                            <p:cond delay="1808"/>
                                          </p:stCondLst>
                                        </p:cTn>
                                        <p:tgtEl>
                                          <p:spTgt spid="4">
                                            <p:txEl>
                                              <p:pRg st="4" end="4"/>
                                            </p:txEl>
                                          </p:spTgt>
                                        </p:tgtEl>
                                      </p:cBhvr>
                                      <p:to x="100000" y="95000"/>
                                    </p:animScale>
                                    <p:animScale>
                                      <p:cBhvr>
                                        <p:cTn id="92" dur="166" decel="50000">
                                          <p:stCondLst>
                                            <p:cond delay="1834"/>
                                          </p:stCondLst>
                                        </p:cTn>
                                        <p:tgtEl>
                                          <p:spTgt spid="4">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wipe(down)">
                                      <p:cBhvr>
                                        <p:cTn id="97" dur="580">
                                          <p:stCondLst>
                                            <p:cond delay="0"/>
                                          </p:stCondLst>
                                        </p:cTn>
                                        <p:tgtEl>
                                          <p:spTgt spid="4">
                                            <p:txEl>
                                              <p:pRg st="5" end="5"/>
                                            </p:txEl>
                                          </p:spTgt>
                                        </p:tgtEl>
                                      </p:cBhvr>
                                    </p:animEffect>
                                    <p:anim calcmode="lin" valueType="num">
                                      <p:cBhvr>
                                        <p:cTn id="98"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5" end="5"/>
                                            </p:txEl>
                                          </p:spTgt>
                                        </p:tgtEl>
                                      </p:cBhvr>
                                      <p:to x="100000" y="60000"/>
                                    </p:animScale>
                                    <p:animScale>
                                      <p:cBhvr>
                                        <p:cTn id="104" dur="166" decel="50000">
                                          <p:stCondLst>
                                            <p:cond delay="676"/>
                                          </p:stCondLst>
                                        </p:cTn>
                                        <p:tgtEl>
                                          <p:spTgt spid="4">
                                            <p:txEl>
                                              <p:pRg st="5" end="5"/>
                                            </p:txEl>
                                          </p:spTgt>
                                        </p:tgtEl>
                                      </p:cBhvr>
                                      <p:to x="100000" y="100000"/>
                                    </p:animScale>
                                    <p:animScale>
                                      <p:cBhvr>
                                        <p:cTn id="105" dur="26">
                                          <p:stCondLst>
                                            <p:cond delay="1312"/>
                                          </p:stCondLst>
                                        </p:cTn>
                                        <p:tgtEl>
                                          <p:spTgt spid="4">
                                            <p:txEl>
                                              <p:pRg st="5" end="5"/>
                                            </p:txEl>
                                          </p:spTgt>
                                        </p:tgtEl>
                                      </p:cBhvr>
                                      <p:to x="100000" y="80000"/>
                                    </p:animScale>
                                    <p:animScale>
                                      <p:cBhvr>
                                        <p:cTn id="106" dur="166" decel="50000">
                                          <p:stCondLst>
                                            <p:cond delay="1338"/>
                                          </p:stCondLst>
                                        </p:cTn>
                                        <p:tgtEl>
                                          <p:spTgt spid="4">
                                            <p:txEl>
                                              <p:pRg st="5" end="5"/>
                                            </p:txEl>
                                          </p:spTgt>
                                        </p:tgtEl>
                                      </p:cBhvr>
                                      <p:to x="100000" y="100000"/>
                                    </p:animScale>
                                    <p:animScale>
                                      <p:cBhvr>
                                        <p:cTn id="107" dur="26">
                                          <p:stCondLst>
                                            <p:cond delay="1642"/>
                                          </p:stCondLst>
                                        </p:cTn>
                                        <p:tgtEl>
                                          <p:spTgt spid="4">
                                            <p:txEl>
                                              <p:pRg st="5" end="5"/>
                                            </p:txEl>
                                          </p:spTgt>
                                        </p:tgtEl>
                                      </p:cBhvr>
                                      <p:to x="100000" y="90000"/>
                                    </p:animScale>
                                    <p:animScale>
                                      <p:cBhvr>
                                        <p:cTn id="108" dur="166" decel="50000">
                                          <p:stCondLst>
                                            <p:cond delay="1668"/>
                                          </p:stCondLst>
                                        </p:cTn>
                                        <p:tgtEl>
                                          <p:spTgt spid="4">
                                            <p:txEl>
                                              <p:pRg st="5" end="5"/>
                                            </p:txEl>
                                          </p:spTgt>
                                        </p:tgtEl>
                                      </p:cBhvr>
                                      <p:to x="100000" y="100000"/>
                                    </p:animScale>
                                    <p:animScale>
                                      <p:cBhvr>
                                        <p:cTn id="109" dur="26">
                                          <p:stCondLst>
                                            <p:cond delay="1808"/>
                                          </p:stCondLst>
                                        </p:cTn>
                                        <p:tgtEl>
                                          <p:spTgt spid="4">
                                            <p:txEl>
                                              <p:pRg st="5" end="5"/>
                                            </p:txEl>
                                          </p:spTgt>
                                        </p:tgtEl>
                                      </p:cBhvr>
                                      <p:to x="100000" y="95000"/>
                                    </p:animScale>
                                    <p:animScale>
                                      <p:cBhvr>
                                        <p:cTn id="110" dur="166" decel="50000">
                                          <p:stCondLst>
                                            <p:cond delay="1834"/>
                                          </p:stCondLst>
                                        </p:cTn>
                                        <p:tgtEl>
                                          <p:spTgt spid="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87A4-DE2A-413F-82DF-E670A06F60C8}"/>
              </a:ext>
            </a:extLst>
          </p:cNvPr>
          <p:cNvSpPr>
            <a:spLocks noGrp="1"/>
          </p:cNvSpPr>
          <p:nvPr>
            <p:ph type="title"/>
          </p:nvPr>
        </p:nvSpPr>
        <p:spPr/>
        <p:txBody>
          <a:bodyPr>
            <a:normAutofit/>
          </a:bodyPr>
          <a:lstStyle/>
          <a:p>
            <a:pPr algn="ctr"/>
            <a:r>
              <a:rPr lang="en-AU" sz="6600" dirty="0">
                <a:latin typeface="CreativeFonts1" panose="02000603000000000000" pitchFamily="2" charset="0"/>
                <a:ea typeface="CreativeFonts1" panose="02000603000000000000" pitchFamily="2" charset="0"/>
              </a:rPr>
              <a:t>Vocabulary Exploration</a:t>
            </a:r>
          </a:p>
        </p:txBody>
      </p:sp>
      <p:graphicFrame>
        <p:nvGraphicFramePr>
          <p:cNvPr id="6" name="Content Placeholder 5">
            <a:extLst>
              <a:ext uri="{FF2B5EF4-FFF2-40B4-BE49-F238E27FC236}">
                <a16:creationId xmlns:a16="http://schemas.microsoft.com/office/drawing/2014/main" id="{ECEE6B5C-728D-4B7F-95A1-DAAD3562FE3D}"/>
              </a:ext>
            </a:extLst>
          </p:cNvPr>
          <p:cNvGraphicFramePr>
            <a:graphicFrameLocks noGrp="1"/>
          </p:cNvGraphicFramePr>
          <p:nvPr>
            <p:ph idx="1"/>
            <p:extLst>
              <p:ext uri="{D42A27DB-BD31-4B8C-83A1-F6EECF244321}">
                <p14:modId xmlns:p14="http://schemas.microsoft.com/office/powerpoint/2010/main" val="3822738800"/>
              </p:ext>
            </p:extLst>
          </p:nvPr>
        </p:nvGraphicFramePr>
        <p:xfrm>
          <a:off x="543464" y="2113472"/>
          <a:ext cx="11093569" cy="4123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14F3968-CC20-4D27-BC5F-3CD368D44F45}"/>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F4011385-EBAE-4F06-966F-E36EA30B9140}"/>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Tree>
    <p:extLst>
      <p:ext uri="{BB962C8B-B14F-4D97-AF65-F5344CB8AC3E}">
        <p14:creationId xmlns:p14="http://schemas.microsoft.com/office/powerpoint/2010/main" val="2035876605"/>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45057" y="946390"/>
            <a:ext cx="3985809" cy="4684143"/>
          </a:xfrm>
        </p:spPr>
        <p:txBody>
          <a:bodyPr>
            <a:normAutofit/>
          </a:bodyPr>
          <a:lstStyle/>
          <a:p>
            <a:pPr>
              <a:lnSpc>
                <a:spcPct val="100000"/>
              </a:lnSpc>
              <a:spcBef>
                <a:spcPts val="0"/>
              </a:spcBef>
              <a:spcAft>
                <a:spcPts val="0"/>
              </a:spcAft>
            </a:pPr>
            <a:r>
              <a:rPr lang="en-AU" sz="2400" b="1" u="sng" dirty="0">
                <a:solidFill>
                  <a:schemeClr val="accent3"/>
                </a:solidFill>
                <a:latin typeface="Speak Pro" panose="020B0504020101020102" pitchFamily="34" charset="0"/>
              </a:rPr>
              <a:t>Success Criteria:</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Clearly identify the two chosen countries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Acknowledge all sources used to gather information and data</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Research and gather appropriate information relating to the focus areas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Record all information in your own words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Use graphs to show comparisons between the two chosen countries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Present information and data in a clear, easy-to read and engaging way</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Include appropriate images, text and graphs to support your research</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Actively listen to the presentations of others. </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08687" y="137143"/>
            <a:ext cx="7228937" cy="1076370"/>
          </a:xfrm>
        </p:spPr>
        <p:txBody>
          <a:bodyPr>
            <a:normAutofit/>
          </a:bodyPr>
          <a:lstStyle/>
          <a:p>
            <a:pPr algn="ctr"/>
            <a:r>
              <a:rPr lang="en-AU" sz="6600" dirty="0">
                <a:solidFill>
                  <a:schemeClr val="accent3">
                    <a:lumMod val="75000"/>
                  </a:schemeClr>
                </a:solidFill>
                <a:latin typeface="CreativeFonts1" panose="02000603000000000000" pitchFamily="2" charset="0"/>
                <a:ea typeface="CreativeFonts1" panose="02000603000000000000" pitchFamily="2" charset="0"/>
              </a:rPr>
              <a:t>Research Task</a:t>
            </a:r>
          </a:p>
        </p:txBody>
      </p:sp>
      <p:sp>
        <p:nvSpPr>
          <p:cNvPr id="2" name="Content Placeholder 1">
            <a:extLst>
              <a:ext uri="{FF2B5EF4-FFF2-40B4-BE49-F238E27FC236}">
                <a16:creationId xmlns:a16="http://schemas.microsoft.com/office/drawing/2014/main" id="{50097FBF-630A-4019-ADAA-12B7C3AE059A}"/>
              </a:ext>
            </a:extLst>
          </p:cNvPr>
          <p:cNvSpPr>
            <a:spLocks noGrp="1"/>
          </p:cNvSpPr>
          <p:nvPr>
            <p:ph idx="1"/>
          </p:nvPr>
        </p:nvSpPr>
        <p:spPr>
          <a:xfrm>
            <a:off x="4925683" y="1145024"/>
            <a:ext cx="6522030" cy="5294757"/>
          </a:xfrm>
        </p:spPr>
        <p:txBody>
          <a:bodyPr>
            <a:normAutofit lnSpcReduction="10000"/>
          </a:bodyPr>
          <a:lstStyle/>
          <a:p>
            <a:pPr marL="342900" indent="-342900">
              <a:buFont typeface="+mj-lt"/>
              <a:buAutoNum type="arabicPeriod"/>
            </a:pPr>
            <a:r>
              <a:rPr lang="en-AU" dirty="0">
                <a:latin typeface="Speak Pro" panose="020B0504020101020102" pitchFamily="34" charset="0"/>
              </a:rPr>
              <a:t>Choose two different Asian countries that are also found in different regions.</a:t>
            </a:r>
          </a:p>
          <a:p>
            <a:pPr marL="342900" indent="-342900">
              <a:buFont typeface="+mj-lt"/>
              <a:buAutoNum type="arabicPeriod"/>
            </a:pPr>
            <a:r>
              <a:rPr lang="en-AU" dirty="0">
                <a:latin typeface="Speak Pro" panose="020B0504020101020102" pitchFamily="34" charset="0"/>
              </a:rPr>
              <a:t>Research and gather information and data to show the following for each country, in your own words:</a:t>
            </a:r>
          </a:p>
          <a:p>
            <a:pPr marL="635508" lvl="1" indent="-342900">
              <a:buFont typeface="+mj-lt"/>
              <a:buAutoNum type="alphaLcParenR"/>
            </a:pPr>
            <a:r>
              <a:rPr lang="en-AU" dirty="0">
                <a:latin typeface="Speak Pro" panose="020B0504020101020102" pitchFamily="34" charset="0"/>
              </a:rPr>
              <a:t>Region of Asia it is located in</a:t>
            </a:r>
          </a:p>
          <a:p>
            <a:pPr marL="635508" lvl="1" indent="-342900">
              <a:buFont typeface="+mj-lt"/>
              <a:buAutoNum type="alphaLcParenR"/>
            </a:pPr>
            <a:r>
              <a:rPr lang="en-AU" dirty="0">
                <a:latin typeface="Speak Pro" panose="020B0504020101020102" pitchFamily="34" charset="0"/>
              </a:rPr>
              <a:t>Land area of the country</a:t>
            </a:r>
          </a:p>
          <a:p>
            <a:pPr marL="635508" lvl="1" indent="-342900">
              <a:buFont typeface="+mj-lt"/>
              <a:buAutoNum type="alphaLcParenR"/>
            </a:pPr>
            <a:r>
              <a:rPr lang="en-AU" dirty="0">
                <a:latin typeface="Speak Pro" panose="020B0504020101020102" pitchFamily="34" charset="0"/>
              </a:rPr>
              <a:t>Defining characteristics of the country</a:t>
            </a:r>
          </a:p>
          <a:p>
            <a:pPr marL="635508" lvl="1" indent="-342900">
              <a:buFont typeface="+mj-lt"/>
              <a:buAutoNum type="alphaLcParenR"/>
            </a:pPr>
            <a:r>
              <a:rPr lang="en-AU" dirty="0">
                <a:latin typeface="Speak Pro" panose="020B0504020101020102" pitchFamily="34" charset="0"/>
              </a:rPr>
              <a:t>Population </a:t>
            </a:r>
          </a:p>
          <a:p>
            <a:pPr marL="635508" lvl="1" indent="-342900">
              <a:buFont typeface="+mj-lt"/>
              <a:buAutoNum type="alphaLcParenR"/>
            </a:pPr>
            <a:r>
              <a:rPr lang="en-AU" dirty="0">
                <a:latin typeface="Speak Pro" panose="020B0504020101020102" pitchFamily="34" charset="0"/>
              </a:rPr>
              <a:t>Types of employment and unemployment rate</a:t>
            </a:r>
          </a:p>
          <a:p>
            <a:pPr marL="635508" lvl="1" indent="-342900">
              <a:buFont typeface="+mj-lt"/>
              <a:buAutoNum type="alphaLcParenR"/>
            </a:pPr>
            <a:r>
              <a:rPr lang="en-AU" dirty="0">
                <a:latin typeface="Speak Pro" panose="020B0504020101020102" pitchFamily="34" charset="0"/>
              </a:rPr>
              <a:t>Lifestyle </a:t>
            </a:r>
          </a:p>
          <a:p>
            <a:pPr marL="635508" lvl="1" indent="-342900">
              <a:buFont typeface="+mj-lt"/>
              <a:buAutoNum type="alphaLcParenR"/>
            </a:pPr>
            <a:r>
              <a:rPr lang="en-AU" dirty="0">
                <a:latin typeface="Speak Pro" panose="020B0504020101020102" pitchFamily="34" charset="0"/>
              </a:rPr>
              <a:t>Gross Domestic Product (GDP)</a:t>
            </a:r>
          </a:p>
          <a:p>
            <a:pPr marL="342900" indent="-342900">
              <a:buFont typeface="+mj-lt"/>
              <a:buAutoNum type="arabicPeriod"/>
            </a:pPr>
            <a:r>
              <a:rPr lang="en-AU" dirty="0">
                <a:latin typeface="Speak Pro" panose="020B0504020101020102" pitchFamily="34" charset="0"/>
              </a:rPr>
              <a:t>Examine and compare the data between the two countries, representing some of the data using graphs.</a:t>
            </a:r>
          </a:p>
          <a:p>
            <a:pPr marL="342900" indent="-342900">
              <a:buFont typeface="+mj-lt"/>
              <a:buAutoNum type="arabicPeriod"/>
            </a:pPr>
            <a:r>
              <a:rPr lang="en-AU" dirty="0">
                <a:latin typeface="Speak Pro" panose="020B0504020101020102" pitchFamily="34" charset="0"/>
              </a:rPr>
              <a:t>Present findings using Google Slides, making sure you acknowledge all sources.</a:t>
            </a:r>
          </a:p>
        </p:txBody>
      </p:sp>
      <p:sp>
        <p:nvSpPr>
          <p:cNvPr id="3" name="Rectangle 2">
            <a:extLst>
              <a:ext uri="{FF2B5EF4-FFF2-40B4-BE49-F238E27FC236}">
                <a16:creationId xmlns:a16="http://schemas.microsoft.com/office/drawing/2014/main" id="{BBFB92E7-860A-4EDD-9655-F4D194EEBDD6}"/>
              </a:ext>
            </a:extLst>
          </p:cNvPr>
          <p:cNvSpPr/>
          <p:nvPr/>
        </p:nvSpPr>
        <p:spPr>
          <a:xfrm rot="5400000">
            <a:off x="8753594" y="3103796"/>
            <a:ext cx="6302638" cy="369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For Learning</a:t>
            </a:r>
          </a:p>
        </p:txBody>
      </p:sp>
    </p:spTree>
    <p:extLst>
      <p:ext uri="{BB962C8B-B14F-4D97-AF65-F5344CB8AC3E}">
        <p14:creationId xmlns:p14="http://schemas.microsoft.com/office/powerpoint/2010/main" val="19834942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4">
                                            <p:txEl>
                                              <p:pRg st="4" end="4"/>
                                            </p:txEl>
                                          </p:spTgt>
                                        </p:tgtEl>
                                        <p:attrNameLst>
                                          <p:attrName>style.visibility</p:attrName>
                                        </p:attrNameLst>
                                      </p:cBhvr>
                                      <p:to>
                                        <p:strVal val="visible"/>
                                      </p:to>
                                    </p:set>
                                    <p:animEffect transition="in" filter="wipe(down)">
                                      <p:cBhvr>
                                        <p:cTn id="79" dur="580">
                                          <p:stCondLst>
                                            <p:cond delay="0"/>
                                          </p:stCondLst>
                                        </p:cTn>
                                        <p:tgtEl>
                                          <p:spTgt spid="4">
                                            <p:txEl>
                                              <p:pRg st="4" end="4"/>
                                            </p:txEl>
                                          </p:spTgt>
                                        </p:tgtEl>
                                      </p:cBhvr>
                                    </p:animEffect>
                                    <p:anim calcmode="lin" valueType="num">
                                      <p:cBhvr>
                                        <p:cTn id="80"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4">
                                            <p:txEl>
                                              <p:pRg st="4" end="4"/>
                                            </p:txEl>
                                          </p:spTgt>
                                        </p:tgtEl>
                                      </p:cBhvr>
                                      <p:to x="100000" y="60000"/>
                                    </p:animScale>
                                    <p:animScale>
                                      <p:cBhvr>
                                        <p:cTn id="86" dur="166" decel="50000">
                                          <p:stCondLst>
                                            <p:cond delay="676"/>
                                          </p:stCondLst>
                                        </p:cTn>
                                        <p:tgtEl>
                                          <p:spTgt spid="4">
                                            <p:txEl>
                                              <p:pRg st="4" end="4"/>
                                            </p:txEl>
                                          </p:spTgt>
                                        </p:tgtEl>
                                      </p:cBhvr>
                                      <p:to x="100000" y="100000"/>
                                    </p:animScale>
                                    <p:animScale>
                                      <p:cBhvr>
                                        <p:cTn id="87" dur="26">
                                          <p:stCondLst>
                                            <p:cond delay="1312"/>
                                          </p:stCondLst>
                                        </p:cTn>
                                        <p:tgtEl>
                                          <p:spTgt spid="4">
                                            <p:txEl>
                                              <p:pRg st="4" end="4"/>
                                            </p:txEl>
                                          </p:spTgt>
                                        </p:tgtEl>
                                      </p:cBhvr>
                                      <p:to x="100000" y="80000"/>
                                    </p:animScale>
                                    <p:animScale>
                                      <p:cBhvr>
                                        <p:cTn id="88" dur="166" decel="50000">
                                          <p:stCondLst>
                                            <p:cond delay="1338"/>
                                          </p:stCondLst>
                                        </p:cTn>
                                        <p:tgtEl>
                                          <p:spTgt spid="4">
                                            <p:txEl>
                                              <p:pRg st="4" end="4"/>
                                            </p:txEl>
                                          </p:spTgt>
                                        </p:tgtEl>
                                      </p:cBhvr>
                                      <p:to x="100000" y="100000"/>
                                    </p:animScale>
                                    <p:animScale>
                                      <p:cBhvr>
                                        <p:cTn id="89" dur="26">
                                          <p:stCondLst>
                                            <p:cond delay="1642"/>
                                          </p:stCondLst>
                                        </p:cTn>
                                        <p:tgtEl>
                                          <p:spTgt spid="4">
                                            <p:txEl>
                                              <p:pRg st="4" end="4"/>
                                            </p:txEl>
                                          </p:spTgt>
                                        </p:tgtEl>
                                      </p:cBhvr>
                                      <p:to x="100000" y="90000"/>
                                    </p:animScale>
                                    <p:animScale>
                                      <p:cBhvr>
                                        <p:cTn id="90" dur="166" decel="50000">
                                          <p:stCondLst>
                                            <p:cond delay="1668"/>
                                          </p:stCondLst>
                                        </p:cTn>
                                        <p:tgtEl>
                                          <p:spTgt spid="4">
                                            <p:txEl>
                                              <p:pRg st="4" end="4"/>
                                            </p:txEl>
                                          </p:spTgt>
                                        </p:tgtEl>
                                      </p:cBhvr>
                                      <p:to x="100000" y="100000"/>
                                    </p:animScale>
                                    <p:animScale>
                                      <p:cBhvr>
                                        <p:cTn id="91" dur="26">
                                          <p:stCondLst>
                                            <p:cond delay="1808"/>
                                          </p:stCondLst>
                                        </p:cTn>
                                        <p:tgtEl>
                                          <p:spTgt spid="4">
                                            <p:txEl>
                                              <p:pRg st="4" end="4"/>
                                            </p:txEl>
                                          </p:spTgt>
                                        </p:tgtEl>
                                      </p:cBhvr>
                                      <p:to x="100000" y="95000"/>
                                    </p:animScale>
                                    <p:animScale>
                                      <p:cBhvr>
                                        <p:cTn id="92" dur="166" decel="50000">
                                          <p:stCondLst>
                                            <p:cond delay="1834"/>
                                          </p:stCondLst>
                                        </p:cTn>
                                        <p:tgtEl>
                                          <p:spTgt spid="4">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4">
                                            <p:txEl>
                                              <p:pRg st="5" end="5"/>
                                            </p:txEl>
                                          </p:spTgt>
                                        </p:tgtEl>
                                        <p:attrNameLst>
                                          <p:attrName>style.visibility</p:attrName>
                                        </p:attrNameLst>
                                      </p:cBhvr>
                                      <p:to>
                                        <p:strVal val="visible"/>
                                      </p:to>
                                    </p:set>
                                    <p:animEffect transition="in" filter="wipe(down)">
                                      <p:cBhvr>
                                        <p:cTn id="97" dur="580">
                                          <p:stCondLst>
                                            <p:cond delay="0"/>
                                          </p:stCondLst>
                                        </p:cTn>
                                        <p:tgtEl>
                                          <p:spTgt spid="4">
                                            <p:txEl>
                                              <p:pRg st="5" end="5"/>
                                            </p:txEl>
                                          </p:spTgt>
                                        </p:tgtEl>
                                      </p:cBhvr>
                                    </p:animEffect>
                                    <p:anim calcmode="lin" valueType="num">
                                      <p:cBhvr>
                                        <p:cTn id="98"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4">
                                            <p:txEl>
                                              <p:pRg st="5" end="5"/>
                                            </p:txEl>
                                          </p:spTgt>
                                        </p:tgtEl>
                                      </p:cBhvr>
                                      <p:to x="100000" y="60000"/>
                                    </p:animScale>
                                    <p:animScale>
                                      <p:cBhvr>
                                        <p:cTn id="104" dur="166" decel="50000">
                                          <p:stCondLst>
                                            <p:cond delay="676"/>
                                          </p:stCondLst>
                                        </p:cTn>
                                        <p:tgtEl>
                                          <p:spTgt spid="4">
                                            <p:txEl>
                                              <p:pRg st="5" end="5"/>
                                            </p:txEl>
                                          </p:spTgt>
                                        </p:tgtEl>
                                      </p:cBhvr>
                                      <p:to x="100000" y="100000"/>
                                    </p:animScale>
                                    <p:animScale>
                                      <p:cBhvr>
                                        <p:cTn id="105" dur="26">
                                          <p:stCondLst>
                                            <p:cond delay="1312"/>
                                          </p:stCondLst>
                                        </p:cTn>
                                        <p:tgtEl>
                                          <p:spTgt spid="4">
                                            <p:txEl>
                                              <p:pRg st="5" end="5"/>
                                            </p:txEl>
                                          </p:spTgt>
                                        </p:tgtEl>
                                      </p:cBhvr>
                                      <p:to x="100000" y="80000"/>
                                    </p:animScale>
                                    <p:animScale>
                                      <p:cBhvr>
                                        <p:cTn id="106" dur="166" decel="50000">
                                          <p:stCondLst>
                                            <p:cond delay="1338"/>
                                          </p:stCondLst>
                                        </p:cTn>
                                        <p:tgtEl>
                                          <p:spTgt spid="4">
                                            <p:txEl>
                                              <p:pRg st="5" end="5"/>
                                            </p:txEl>
                                          </p:spTgt>
                                        </p:tgtEl>
                                      </p:cBhvr>
                                      <p:to x="100000" y="100000"/>
                                    </p:animScale>
                                    <p:animScale>
                                      <p:cBhvr>
                                        <p:cTn id="107" dur="26">
                                          <p:stCondLst>
                                            <p:cond delay="1642"/>
                                          </p:stCondLst>
                                        </p:cTn>
                                        <p:tgtEl>
                                          <p:spTgt spid="4">
                                            <p:txEl>
                                              <p:pRg st="5" end="5"/>
                                            </p:txEl>
                                          </p:spTgt>
                                        </p:tgtEl>
                                      </p:cBhvr>
                                      <p:to x="100000" y="90000"/>
                                    </p:animScale>
                                    <p:animScale>
                                      <p:cBhvr>
                                        <p:cTn id="108" dur="166" decel="50000">
                                          <p:stCondLst>
                                            <p:cond delay="1668"/>
                                          </p:stCondLst>
                                        </p:cTn>
                                        <p:tgtEl>
                                          <p:spTgt spid="4">
                                            <p:txEl>
                                              <p:pRg st="5" end="5"/>
                                            </p:txEl>
                                          </p:spTgt>
                                        </p:tgtEl>
                                      </p:cBhvr>
                                      <p:to x="100000" y="100000"/>
                                    </p:animScale>
                                    <p:animScale>
                                      <p:cBhvr>
                                        <p:cTn id="109" dur="26">
                                          <p:stCondLst>
                                            <p:cond delay="1808"/>
                                          </p:stCondLst>
                                        </p:cTn>
                                        <p:tgtEl>
                                          <p:spTgt spid="4">
                                            <p:txEl>
                                              <p:pRg st="5" end="5"/>
                                            </p:txEl>
                                          </p:spTgt>
                                        </p:tgtEl>
                                      </p:cBhvr>
                                      <p:to x="100000" y="95000"/>
                                    </p:animScale>
                                    <p:animScale>
                                      <p:cBhvr>
                                        <p:cTn id="110" dur="166" decel="50000">
                                          <p:stCondLst>
                                            <p:cond delay="1834"/>
                                          </p:stCondLst>
                                        </p:cTn>
                                        <p:tgtEl>
                                          <p:spTgt spid="4">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4">
                                            <p:txEl>
                                              <p:pRg st="6" end="6"/>
                                            </p:txEl>
                                          </p:spTgt>
                                        </p:tgtEl>
                                        <p:attrNameLst>
                                          <p:attrName>style.visibility</p:attrName>
                                        </p:attrNameLst>
                                      </p:cBhvr>
                                      <p:to>
                                        <p:strVal val="visible"/>
                                      </p:to>
                                    </p:set>
                                    <p:animEffect transition="in" filter="wipe(down)">
                                      <p:cBhvr>
                                        <p:cTn id="115" dur="580">
                                          <p:stCondLst>
                                            <p:cond delay="0"/>
                                          </p:stCondLst>
                                        </p:cTn>
                                        <p:tgtEl>
                                          <p:spTgt spid="4">
                                            <p:txEl>
                                              <p:pRg st="6" end="6"/>
                                            </p:txEl>
                                          </p:spTgt>
                                        </p:tgtEl>
                                      </p:cBhvr>
                                    </p:animEffect>
                                    <p:anim calcmode="lin" valueType="num">
                                      <p:cBhvr>
                                        <p:cTn id="116"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4">
                                            <p:txEl>
                                              <p:pRg st="6" end="6"/>
                                            </p:txEl>
                                          </p:spTgt>
                                        </p:tgtEl>
                                      </p:cBhvr>
                                      <p:to x="100000" y="60000"/>
                                    </p:animScale>
                                    <p:animScale>
                                      <p:cBhvr>
                                        <p:cTn id="122" dur="166" decel="50000">
                                          <p:stCondLst>
                                            <p:cond delay="676"/>
                                          </p:stCondLst>
                                        </p:cTn>
                                        <p:tgtEl>
                                          <p:spTgt spid="4">
                                            <p:txEl>
                                              <p:pRg st="6" end="6"/>
                                            </p:txEl>
                                          </p:spTgt>
                                        </p:tgtEl>
                                      </p:cBhvr>
                                      <p:to x="100000" y="100000"/>
                                    </p:animScale>
                                    <p:animScale>
                                      <p:cBhvr>
                                        <p:cTn id="123" dur="26">
                                          <p:stCondLst>
                                            <p:cond delay="1312"/>
                                          </p:stCondLst>
                                        </p:cTn>
                                        <p:tgtEl>
                                          <p:spTgt spid="4">
                                            <p:txEl>
                                              <p:pRg st="6" end="6"/>
                                            </p:txEl>
                                          </p:spTgt>
                                        </p:tgtEl>
                                      </p:cBhvr>
                                      <p:to x="100000" y="80000"/>
                                    </p:animScale>
                                    <p:animScale>
                                      <p:cBhvr>
                                        <p:cTn id="124" dur="166" decel="50000">
                                          <p:stCondLst>
                                            <p:cond delay="1338"/>
                                          </p:stCondLst>
                                        </p:cTn>
                                        <p:tgtEl>
                                          <p:spTgt spid="4">
                                            <p:txEl>
                                              <p:pRg st="6" end="6"/>
                                            </p:txEl>
                                          </p:spTgt>
                                        </p:tgtEl>
                                      </p:cBhvr>
                                      <p:to x="100000" y="100000"/>
                                    </p:animScale>
                                    <p:animScale>
                                      <p:cBhvr>
                                        <p:cTn id="125" dur="26">
                                          <p:stCondLst>
                                            <p:cond delay="1642"/>
                                          </p:stCondLst>
                                        </p:cTn>
                                        <p:tgtEl>
                                          <p:spTgt spid="4">
                                            <p:txEl>
                                              <p:pRg st="6" end="6"/>
                                            </p:txEl>
                                          </p:spTgt>
                                        </p:tgtEl>
                                      </p:cBhvr>
                                      <p:to x="100000" y="90000"/>
                                    </p:animScale>
                                    <p:animScale>
                                      <p:cBhvr>
                                        <p:cTn id="126" dur="166" decel="50000">
                                          <p:stCondLst>
                                            <p:cond delay="1668"/>
                                          </p:stCondLst>
                                        </p:cTn>
                                        <p:tgtEl>
                                          <p:spTgt spid="4">
                                            <p:txEl>
                                              <p:pRg st="6" end="6"/>
                                            </p:txEl>
                                          </p:spTgt>
                                        </p:tgtEl>
                                      </p:cBhvr>
                                      <p:to x="100000" y="100000"/>
                                    </p:animScale>
                                    <p:animScale>
                                      <p:cBhvr>
                                        <p:cTn id="127" dur="26">
                                          <p:stCondLst>
                                            <p:cond delay="1808"/>
                                          </p:stCondLst>
                                        </p:cTn>
                                        <p:tgtEl>
                                          <p:spTgt spid="4">
                                            <p:txEl>
                                              <p:pRg st="6" end="6"/>
                                            </p:txEl>
                                          </p:spTgt>
                                        </p:tgtEl>
                                      </p:cBhvr>
                                      <p:to x="100000" y="95000"/>
                                    </p:animScale>
                                    <p:animScale>
                                      <p:cBhvr>
                                        <p:cTn id="128" dur="166" decel="50000">
                                          <p:stCondLst>
                                            <p:cond delay="1834"/>
                                          </p:stCondLst>
                                        </p:cTn>
                                        <p:tgtEl>
                                          <p:spTgt spid="4">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4">
                                            <p:txEl>
                                              <p:pRg st="7" end="7"/>
                                            </p:txEl>
                                          </p:spTgt>
                                        </p:tgtEl>
                                        <p:attrNameLst>
                                          <p:attrName>style.visibility</p:attrName>
                                        </p:attrNameLst>
                                      </p:cBhvr>
                                      <p:to>
                                        <p:strVal val="visible"/>
                                      </p:to>
                                    </p:set>
                                    <p:animEffect transition="in" filter="wipe(down)">
                                      <p:cBhvr>
                                        <p:cTn id="133" dur="580">
                                          <p:stCondLst>
                                            <p:cond delay="0"/>
                                          </p:stCondLst>
                                        </p:cTn>
                                        <p:tgtEl>
                                          <p:spTgt spid="4">
                                            <p:txEl>
                                              <p:pRg st="7" end="7"/>
                                            </p:txEl>
                                          </p:spTgt>
                                        </p:tgtEl>
                                      </p:cBhvr>
                                    </p:animEffect>
                                    <p:anim calcmode="lin" valueType="num">
                                      <p:cBhvr>
                                        <p:cTn id="134" dur="1822" tmFilter="0,0; 0.14,0.36; 0.43,0.73; 0.71,0.91; 1.0,1.0">
                                          <p:stCondLst>
                                            <p:cond delay="0"/>
                                          </p:stCondLst>
                                        </p:cTn>
                                        <p:tgtEl>
                                          <p:spTgt spid="4">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4">
                                            <p:txEl>
                                              <p:pRg st="7" end="7"/>
                                            </p:txEl>
                                          </p:spTgt>
                                        </p:tgtEl>
                                      </p:cBhvr>
                                      <p:to x="100000" y="60000"/>
                                    </p:animScale>
                                    <p:animScale>
                                      <p:cBhvr>
                                        <p:cTn id="140" dur="166" decel="50000">
                                          <p:stCondLst>
                                            <p:cond delay="676"/>
                                          </p:stCondLst>
                                        </p:cTn>
                                        <p:tgtEl>
                                          <p:spTgt spid="4">
                                            <p:txEl>
                                              <p:pRg st="7" end="7"/>
                                            </p:txEl>
                                          </p:spTgt>
                                        </p:tgtEl>
                                      </p:cBhvr>
                                      <p:to x="100000" y="100000"/>
                                    </p:animScale>
                                    <p:animScale>
                                      <p:cBhvr>
                                        <p:cTn id="141" dur="26">
                                          <p:stCondLst>
                                            <p:cond delay="1312"/>
                                          </p:stCondLst>
                                        </p:cTn>
                                        <p:tgtEl>
                                          <p:spTgt spid="4">
                                            <p:txEl>
                                              <p:pRg st="7" end="7"/>
                                            </p:txEl>
                                          </p:spTgt>
                                        </p:tgtEl>
                                      </p:cBhvr>
                                      <p:to x="100000" y="80000"/>
                                    </p:animScale>
                                    <p:animScale>
                                      <p:cBhvr>
                                        <p:cTn id="142" dur="166" decel="50000">
                                          <p:stCondLst>
                                            <p:cond delay="1338"/>
                                          </p:stCondLst>
                                        </p:cTn>
                                        <p:tgtEl>
                                          <p:spTgt spid="4">
                                            <p:txEl>
                                              <p:pRg st="7" end="7"/>
                                            </p:txEl>
                                          </p:spTgt>
                                        </p:tgtEl>
                                      </p:cBhvr>
                                      <p:to x="100000" y="100000"/>
                                    </p:animScale>
                                    <p:animScale>
                                      <p:cBhvr>
                                        <p:cTn id="143" dur="26">
                                          <p:stCondLst>
                                            <p:cond delay="1642"/>
                                          </p:stCondLst>
                                        </p:cTn>
                                        <p:tgtEl>
                                          <p:spTgt spid="4">
                                            <p:txEl>
                                              <p:pRg st="7" end="7"/>
                                            </p:txEl>
                                          </p:spTgt>
                                        </p:tgtEl>
                                      </p:cBhvr>
                                      <p:to x="100000" y="90000"/>
                                    </p:animScale>
                                    <p:animScale>
                                      <p:cBhvr>
                                        <p:cTn id="144" dur="166" decel="50000">
                                          <p:stCondLst>
                                            <p:cond delay="1668"/>
                                          </p:stCondLst>
                                        </p:cTn>
                                        <p:tgtEl>
                                          <p:spTgt spid="4">
                                            <p:txEl>
                                              <p:pRg st="7" end="7"/>
                                            </p:txEl>
                                          </p:spTgt>
                                        </p:tgtEl>
                                      </p:cBhvr>
                                      <p:to x="100000" y="100000"/>
                                    </p:animScale>
                                    <p:animScale>
                                      <p:cBhvr>
                                        <p:cTn id="145" dur="26">
                                          <p:stCondLst>
                                            <p:cond delay="1808"/>
                                          </p:stCondLst>
                                        </p:cTn>
                                        <p:tgtEl>
                                          <p:spTgt spid="4">
                                            <p:txEl>
                                              <p:pRg st="7" end="7"/>
                                            </p:txEl>
                                          </p:spTgt>
                                        </p:tgtEl>
                                      </p:cBhvr>
                                      <p:to x="100000" y="95000"/>
                                    </p:animScale>
                                    <p:animScale>
                                      <p:cBhvr>
                                        <p:cTn id="146" dur="166" decel="50000">
                                          <p:stCondLst>
                                            <p:cond delay="1834"/>
                                          </p:stCondLst>
                                        </p:cTn>
                                        <p:tgtEl>
                                          <p:spTgt spid="4">
                                            <p:txEl>
                                              <p:pRg st="7" end="7"/>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4">
                                            <p:txEl>
                                              <p:pRg st="8" end="8"/>
                                            </p:txEl>
                                          </p:spTgt>
                                        </p:tgtEl>
                                        <p:attrNameLst>
                                          <p:attrName>style.visibility</p:attrName>
                                        </p:attrNameLst>
                                      </p:cBhvr>
                                      <p:to>
                                        <p:strVal val="visible"/>
                                      </p:to>
                                    </p:set>
                                    <p:animEffect transition="in" filter="wipe(down)">
                                      <p:cBhvr>
                                        <p:cTn id="151" dur="580">
                                          <p:stCondLst>
                                            <p:cond delay="0"/>
                                          </p:stCondLst>
                                        </p:cTn>
                                        <p:tgtEl>
                                          <p:spTgt spid="4">
                                            <p:txEl>
                                              <p:pRg st="8" end="8"/>
                                            </p:txEl>
                                          </p:spTgt>
                                        </p:tgtEl>
                                      </p:cBhvr>
                                    </p:animEffect>
                                    <p:anim calcmode="lin" valueType="num">
                                      <p:cBhvr>
                                        <p:cTn id="152"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157" dur="26">
                                          <p:stCondLst>
                                            <p:cond delay="650"/>
                                          </p:stCondLst>
                                        </p:cTn>
                                        <p:tgtEl>
                                          <p:spTgt spid="4">
                                            <p:txEl>
                                              <p:pRg st="8" end="8"/>
                                            </p:txEl>
                                          </p:spTgt>
                                        </p:tgtEl>
                                      </p:cBhvr>
                                      <p:to x="100000" y="60000"/>
                                    </p:animScale>
                                    <p:animScale>
                                      <p:cBhvr>
                                        <p:cTn id="158" dur="166" decel="50000">
                                          <p:stCondLst>
                                            <p:cond delay="676"/>
                                          </p:stCondLst>
                                        </p:cTn>
                                        <p:tgtEl>
                                          <p:spTgt spid="4">
                                            <p:txEl>
                                              <p:pRg st="8" end="8"/>
                                            </p:txEl>
                                          </p:spTgt>
                                        </p:tgtEl>
                                      </p:cBhvr>
                                      <p:to x="100000" y="100000"/>
                                    </p:animScale>
                                    <p:animScale>
                                      <p:cBhvr>
                                        <p:cTn id="159" dur="26">
                                          <p:stCondLst>
                                            <p:cond delay="1312"/>
                                          </p:stCondLst>
                                        </p:cTn>
                                        <p:tgtEl>
                                          <p:spTgt spid="4">
                                            <p:txEl>
                                              <p:pRg st="8" end="8"/>
                                            </p:txEl>
                                          </p:spTgt>
                                        </p:tgtEl>
                                      </p:cBhvr>
                                      <p:to x="100000" y="80000"/>
                                    </p:animScale>
                                    <p:animScale>
                                      <p:cBhvr>
                                        <p:cTn id="160" dur="166" decel="50000">
                                          <p:stCondLst>
                                            <p:cond delay="1338"/>
                                          </p:stCondLst>
                                        </p:cTn>
                                        <p:tgtEl>
                                          <p:spTgt spid="4">
                                            <p:txEl>
                                              <p:pRg st="8" end="8"/>
                                            </p:txEl>
                                          </p:spTgt>
                                        </p:tgtEl>
                                      </p:cBhvr>
                                      <p:to x="100000" y="100000"/>
                                    </p:animScale>
                                    <p:animScale>
                                      <p:cBhvr>
                                        <p:cTn id="161" dur="26">
                                          <p:stCondLst>
                                            <p:cond delay="1642"/>
                                          </p:stCondLst>
                                        </p:cTn>
                                        <p:tgtEl>
                                          <p:spTgt spid="4">
                                            <p:txEl>
                                              <p:pRg st="8" end="8"/>
                                            </p:txEl>
                                          </p:spTgt>
                                        </p:tgtEl>
                                      </p:cBhvr>
                                      <p:to x="100000" y="90000"/>
                                    </p:animScale>
                                    <p:animScale>
                                      <p:cBhvr>
                                        <p:cTn id="162" dur="166" decel="50000">
                                          <p:stCondLst>
                                            <p:cond delay="1668"/>
                                          </p:stCondLst>
                                        </p:cTn>
                                        <p:tgtEl>
                                          <p:spTgt spid="4">
                                            <p:txEl>
                                              <p:pRg st="8" end="8"/>
                                            </p:txEl>
                                          </p:spTgt>
                                        </p:tgtEl>
                                      </p:cBhvr>
                                      <p:to x="100000" y="100000"/>
                                    </p:animScale>
                                    <p:animScale>
                                      <p:cBhvr>
                                        <p:cTn id="163" dur="26">
                                          <p:stCondLst>
                                            <p:cond delay="1808"/>
                                          </p:stCondLst>
                                        </p:cTn>
                                        <p:tgtEl>
                                          <p:spTgt spid="4">
                                            <p:txEl>
                                              <p:pRg st="8" end="8"/>
                                            </p:txEl>
                                          </p:spTgt>
                                        </p:tgtEl>
                                      </p:cBhvr>
                                      <p:to x="100000" y="95000"/>
                                    </p:animScale>
                                    <p:animScale>
                                      <p:cBhvr>
                                        <p:cTn id="164" dur="166" decel="50000">
                                          <p:stCondLst>
                                            <p:cond delay="1834"/>
                                          </p:stCondLst>
                                        </p:cTn>
                                        <p:tgtEl>
                                          <p:spTgt spid="4">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BCC312-2835-49CA-85CA-F9082F7697FD}"/>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ECA5A4FF-0E12-4666-8EDF-77B6EFF19FDC}"/>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pic>
        <p:nvPicPr>
          <p:cNvPr id="6" name="Picture 5">
            <a:extLst>
              <a:ext uri="{FF2B5EF4-FFF2-40B4-BE49-F238E27FC236}">
                <a16:creationId xmlns:a16="http://schemas.microsoft.com/office/drawing/2014/main" id="{229221DA-BD37-4005-AB64-6077FAF828A0}"/>
              </a:ext>
            </a:extLst>
          </p:cNvPr>
          <p:cNvPicPr>
            <a:picLocks noChangeAspect="1"/>
          </p:cNvPicPr>
          <p:nvPr/>
        </p:nvPicPr>
        <p:blipFill>
          <a:blip r:embed="rId2"/>
          <a:stretch>
            <a:fillRect/>
          </a:stretch>
        </p:blipFill>
        <p:spPr>
          <a:xfrm>
            <a:off x="-1" y="0"/>
            <a:ext cx="12192000" cy="5139915"/>
          </a:xfrm>
          <a:prstGeom prst="rect">
            <a:avLst/>
          </a:prstGeom>
        </p:spPr>
      </p:pic>
      <p:sp>
        <p:nvSpPr>
          <p:cNvPr id="8" name="TextBox 7">
            <a:extLst>
              <a:ext uri="{FF2B5EF4-FFF2-40B4-BE49-F238E27FC236}">
                <a16:creationId xmlns:a16="http://schemas.microsoft.com/office/drawing/2014/main" id="{6B6BC2B2-DB37-4446-BF1A-FAA35FC97A2B}"/>
              </a:ext>
            </a:extLst>
          </p:cNvPr>
          <p:cNvSpPr txBox="1"/>
          <p:nvPr/>
        </p:nvSpPr>
        <p:spPr>
          <a:xfrm>
            <a:off x="5467461" y="4737506"/>
            <a:ext cx="1257075"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Gapminder</a:t>
            </a:r>
            <a:endParaRPr lang="en-AU" sz="1100" dirty="0">
              <a:latin typeface="Speak Pro" panose="020B0504020101020102" pitchFamily="34" charset="0"/>
            </a:endParaRPr>
          </a:p>
        </p:txBody>
      </p:sp>
      <p:sp>
        <p:nvSpPr>
          <p:cNvPr id="9" name="Rectangle: Folded Corner 8">
            <a:extLst>
              <a:ext uri="{FF2B5EF4-FFF2-40B4-BE49-F238E27FC236}">
                <a16:creationId xmlns:a16="http://schemas.microsoft.com/office/drawing/2014/main" id="{8E12BCD3-E1C8-49F4-A986-F144FF07CD4E}"/>
              </a:ext>
            </a:extLst>
          </p:cNvPr>
          <p:cNvSpPr/>
          <p:nvPr/>
        </p:nvSpPr>
        <p:spPr>
          <a:xfrm>
            <a:off x="3312543" y="5139915"/>
            <a:ext cx="1500996" cy="1191874"/>
          </a:xfrm>
          <a:prstGeom prst="foldedCorner">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a:latin typeface="Speak Pro" panose="020B0504020101020102" pitchFamily="34" charset="0"/>
              </a:rPr>
              <a:t>What do you see, observe or notice about the data?</a:t>
            </a:r>
            <a:endParaRPr lang="en-AU" sz="1400" dirty="0">
              <a:latin typeface="Speak Pro" panose="020B0504020101020102" pitchFamily="34" charset="0"/>
            </a:endParaRPr>
          </a:p>
        </p:txBody>
      </p:sp>
      <p:sp>
        <p:nvSpPr>
          <p:cNvPr id="11" name="Rectangle: Folded Corner 10">
            <a:extLst>
              <a:ext uri="{FF2B5EF4-FFF2-40B4-BE49-F238E27FC236}">
                <a16:creationId xmlns:a16="http://schemas.microsoft.com/office/drawing/2014/main" id="{EDC80E2B-E10C-45B0-A775-D870789EAEF7}"/>
              </a:ext>
            </a:extLst>
          </p:cNvPr>
          <p:cNvSpPr/>
          <p:nvPr/>
        </p:nvSpPr>
        <p:spPr>
          <a:xfrm>
            <a:off x="5345500" y="5139915"/>
            <a:ext cx="1500996" cy="1191874"/>
          </a:xfrm>
          <a:prstGeom prst="foldedCorner">
            <a:avLst/>
          </a:prstGeom>
          <a:solidFill>
            <a:srgbClr val="FF6602"/>
          </a:solidFill>
          <a:ln>
            <a:solidFill>
              <a:srgbClr val="FF660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latin typeface="Speak Pro" panose="020B0504020101020102" pitchFamily="34" charset="0"/>
              </a:rPr>
              <a:t>What do you think contributes to growth in some places/ regions compared to others?</a:t>
            </a:r>
          </a:p>
        </p:txBody>
      </p:sp>
      <p:sp>
        <p:nvSpPr>
          <p:cNvPr id="13" name="Rectangle: Folded Corner 12">
            <a:extLst>
              <a:ext uri="{FF2B5EF4-FFF2-40B4-BE49-F238E27FC236}">
                <a16:creationId xmlns:a16="http://schemas.microsoft.com/office/drawing/2014/main" id="{3A8E6152-E3F1-47CA-B26B-C96ED3CA6B98}"/>
              </a:ext>
            </a:extLst>
          </p:cNvPr>
          <p:cNvSpPr/>
          <p:nvPr/>
        </p:nvSpPr>
        <p:spPr>
          <a:xfrm>
            <a:off x="7375585" y="5139915"/>
            <a:ext cx="1500996" cy="1191874"/>
          </a:xfrm>
          <a:prstGeom prst="foldedCorner">
            <a:avLst/>
          </a:prstGeom>
          <a:solidFill>
            <a:srgbClr val="C00000"/>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does the data make you wonder? </a:t>
            </a:r>
          </a:p>
        </p:txBody>
      </p:sp>
      <p:sp>
        <p:nvSpPr>
          <p:cNvPr id="14" name="TextBox 13">
            <a:extLst>
              <a:ext uri="{FF2B5EF4-FFF2-40B4-BE49-F238E27FC236}">
                <a16:creationId xmlns:a16="http://schemas.microsoft.com/office/drawing/2014/main" id="{22BDD4AE-8ACE-4353-BFF5-02E00DA13350}"/>
              </a:ext>
            </a:extLst>
          </p:cNvPr>
          <p:cNvSpPr txBox="1"/>
          <p:nvPr/>
        </p:nvSpPr>
        <p:spPr>
          <a:xfrm>
            <a:off x="923022" y="5412686"/>
            <a:ext cx="1857560" cy="646331"/>
          </a:xfrm>
          <a:prstGeom prst="rect">
            <a:avLst/>
          </a:prstGeom>
          <a:noFill/>
        </p:spPr>
        <p:txBody>
          <a:bodyPr wrap="none" rtlCol="0">
            <a:spAutoFit/>
          </a:bodyPr>
          <a:lstStyle/>
          <a:p>
            <a:pPr algn="ctr"/>
            <a:r>
              <a:rPr lang="en-AU" dirty="0">
                <a:latin typeface="Speak Pro" panose="020B0504020101020102" pitchFamily="34" charset="0"/>
              </a:rPr>
              <a:t>See Think Wonder</a:t>
            </a:r>
          </a:p>
          <a:p>
            <a:pPr algn="ctr"/>
            <a:r>
              <a:rPr lang="en-AU" dirty="0">
                <a:latin typeface="Speak Pro" panose="020B0504020101020102" pitchFamily="34" charset="0"/>
              </a:rPr>
              <a:t>-Thinking Routine</a:t>
            </a:r>
          </a:p>
        </p:txBody>
      </p:sp>
    </p:spTree>
    <p:extLst>
      <p:ext uri="{BB962C8B-B14F-4D97-AF65-F5344CB8AC3E}">
        <p14:creationId xmlns:p14="http://schemas.microsoft.com/office/powerpoint/2010/main" val="392011557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D655-A4AC-4077-B335-76AB8CBEFA28}"/>
              </a:ext>
            </a:extLst>
          </p:cNvPr>
          <p:cNvSpPr>
            <a:spLocks noGrp="1"/>
          </p:cNvSpPr>
          <p:nvPr>
            <p:ph type="title"/>
          </p:nvPr>
        </p:nvSpPr>
        <p:spPr>
          <a:xfrm>
            <a:off x="1066800" y="209157"/>
            <a:ext cx="10058400" cy="1450757"/>
          </a:xfrm>
        </p:spPr>
        <p:txBody>
          <a:bodyPr>
            <a:noAutofit/>
          </a:bodyPr>
          <a:lstStyle/>
          <a:p>
            <a:pPr algn="ctr"/>
            <a:r>
              <a:rPr lang="en-AU" sz="6600" dirty="0">
                <a:latin typeface="CreativeFonts1" panose="02000603000000000000" pitchFamily="2" charset="0"/>
                <a:ea typeface="CreativeFonts1" panose="02000603000000000000" pitchFamily="2" charset="0"/>
              </a:rPr>
              <a:t>Exploring Population Density</a:t>
            </a:r>
            <a:endParaRPr lang="en-AU" sz="6000" dirty="0"/>
          </a:p>
        </p:txBody>
      </p:sp>
      <p:graphicFrame>
        <p:nvGraphicFramePr>
          <p:cNvPr id="4" name="Table 4">
            <a:extLst>
              <a:ext uri="{FF2B5EF4-FFF2-40B4-BE49-F238E27FC236}">
                <a16:creationId xmlns:a16="http://schemas.microsoft.com/office/drawing/2014/main" id="{A5D8FC53-9FCC-437A-82A8-61888565BB19}"/>
              </a:ext>
            </a:extLst>
          </p:cNvPr>
          <p:cNvGraphicFramePr>
            <a:graphicFrameLocks noGrp="1"/>
          </p:cNvGraphicFramePr>
          <p:nvPr>
            <p:ph idx="1"/>
            <p:extLst>
              <p:ext uri="{D42A27DB-BD31-4B8C-83A1-F6EECF244321}">
                <p14:modId xmlns:p14="http://schemas.microsoft.com/office/powerpoint/2010/main" val="1363177044"/>
              </p:ext>
            </p:extLst>
          </p:nvPr>
        </p:nvGraphicFramePr>
        <p:xfrm>
          <a:off x="258793" y="2130162"/>
          <a:ext cx="10058400" cy="3860800"/>
        </p:xfrm>
        <a:graphic>
          <a:graphicData uri="http://schemas.openxmlformats.org/drawingml/2006/table">
            <a:tbl>
              <a:tblPr firstRow="1" bandRow="1">
                <a:tableStyleId>{74C1A8A3-306A-4EB7-A6B1-4F7E0EB9C5D6}</a:tableStyleId>
              </a:tblPr>
              <a:tblGrid>
                <a:gridCol w="1706622">
                  <a:extLst>
                    <a:ext uri="{9D8B030D-6E8A-4147-A177-3AD203B41FA5}">
                      <a16:colId xmlns:a16="http://schemas.microsoft.com/office/drawing/2014/main" val="2709564065"/>
                    </a:ext>
                  </a:extLst>
                </a:gridCol>
                <a:gridCol w="2605177">
                  <a:extLst>
                    <a:ext uri="{9D8B030D-6E8A-4147-A177-3AD203B41FA5}">
                      <a16:colId xmlns:a16="http://schemas.microsoft.com/office/drawing/2014/main" val="1017429755"/>
                    </a:ext>
                  </a:extLst>
                </a:gridCol>
                <a:gridCol w="2803585">
                  <a:extLst>
                    <a:ext uri="{9D8B030D-6E8A-4147-A177-3AD203B41FA5}">
                      <a16:colId xmlns:a16="http://schemas.microsoft.com/office/drawing/2014/main" val="1993900798"/>
                    </a:ext>
                  </a:extLst>
                </a:gridCol>
                <a:gridCol w="2943016">
                  <a:extLst>
                    <a:ext uri="{9D8B030D-6E8A-4147-A177-3AD203B41FA5}">
                      <a16:colId xmlns:a16="http://schemas.microsoft.com/office/drawing/2014/main" val="3907896501"/>
                    </a:ext>
                  </a:extLst>
                </a:gridCol>
              </a:tblGrid>
              <a:tr h="370840">
                <a:tc>
                  <a:txBody>
                    <a:bodyPr/>
                    <a:lstStyle/>
                    <a:p>
                      <a:pPr algn="ctr"/>
                      <a:r>
                        <a:rPr lang="en-AU" dirty="0">
                          <a:solidFill>
                            <a:schemeClr val="bg1"/>
                          </a:solidFill>
                          <a:latin typeface="Speak Pro" panose="020B0504020101020102" pitchFamily="34" charset="0"/>
                        </a:rPr>
                        <a:t>Country</a:t>
                      </a:r>
                    </a:p>
                  </a:txBody>
                  <a:tcPr/>
                </a:tc>
                <a:tc>
                  <a:txBody>
                    <a:bodyPr/>
                    <a:lstStyle/>
                    <a:p>
                      <a:pPr algn="ctr"/>
                      <a:r>
                        <a:rPr lang="en-AU" dirty="0">
                          <a:solidFill>
                            <a:schemeClr val="bg1"/>
                          </a:solidFill>
                          <a:latin typeface="Speak Pro" panose="020B0504020101020102" pitchFamily="34" charset="0"/>
                        </a:rPr>
                        <a:t>Total Population</a:t>
                      </a:r>
                    </a:p>
                  </a:txBody>
                  <a:tcPr/>
                </a:tc>
                <a:tc>
                  <a:txBody>
                    <a:bodyPr/>
                    <a:lstStyle/>
                    <a:p>
                      <a:pPr algn="ctr"/>
                      <a:r>
                        <a:rPr lang="en-AU" dirty="0">
                          <a:solidFill>
                            <a:schemeClr val="bg1"/>
                          </a:solidFill>
                          <a:latin typeface="Speak Pro" panose="020B0504020101020102" pitchFamily="34" charset="0"/>
                        </a:rPr>
                        <a:t>Land Area (km²)</a:t>
                      </a:r>
                    </a:p>
                  </a:txBody>
                  <a:tcPr/>
                </a:tc>
                <a:tc>
                  <a:txBody>
                    <a:bodyPr/>
                    <a:lstStyle/>
                    <a:p>
                      <a:pPr algn="ctr"/>
                      <a:r>
                        <a:rPr lang="en-AU" dirty="0">
                          <a:solidFill>
                            <a:schemeClr val="bg1"/>
                          </a:solidFill>
                          <a:latin typeface="Speak Pro" panose="020B0504020101020102" pitchFamily="34" charset="0"/>
                        </a:rPr>
                        <a:t>Population Density (per km²)</a:t>
                      </a:r>
                    </a:p>
                  </a:txBody>
                  <a:tcPr/>
                </a:tc>
                <a:extLst>
                  <a:ext uri="{0D108BD9-81ED-4DB2-BD59-A6C34878D82A}">
                    <a16:rowId xmlns:a16="http://schemas.microsoft.com/office/drawing/2014/main" val="3780364974"/>
                  </a:ext>
                </a:extLst>
              </a:tr>
              <a:tr h="370840">
                <a:tc>
                  <a:txBody>
                    <a:bodyPr/>
                    <a:lstStyle/>
                    <a:p>
                      <a:pPr marL="342900" indent="-342900" algn="l" rtl="0" fontAlgn="t">
                        <a:spcBef>
                          <a:spcPts val="0"/>
                        </a:spcBef>
                        <a:spcAft>
                          <a:spcPts val="0"/>
                        </a:spcAft>
                        <a:buFont typeface="+mj-lt"/>
                        <a:buAutoNum type="arabicPeriod"/>
                      </a:pPr>
                      <a:r>
                        <a:rPr lang="en-AU" sz="1800" b="1" i="0" u="none" strike="noStrike" dirty="0">
                          <a:solidFill>
                            <a:srgbClr val="000000"/>
                          </a:solidFill>
                          <a:effectLst/>
                          <a:latin typeface="Speak Pro" panose="020B0504020101020102" pitchFamily="34" charset="0"/>
                        </a:rPr>
                        <a:t>Australia</a:t>
                      </a:r>
                      <a:endParaRPr lang="en-AU" sz="4000" dirty="0">
                        <a:effectLst/>
                        <a:latin typeface="Speak Pro" panose="020B0504020101020102" pitchFamily="34" charset="0"/>
                      </a:endParaRPr>
                    </a:p>
                  </a:txBody>
                  <a:tcPr marL="63500" marR="63500" marT="63500" marB="63500"/>
                </a:tc>
                <a:tc>
                  <a:txBody>
                    <a:bodyPr/>
                    <a:lstStyle/>
                    <a:p>
                      <a:pPr algn="ctr"/>
                      <a:endParaRPr lang="en-AU" dirty="0">
                        <a:latin typeface="Speak Pro" panose="020B0504020101020102" pitchFamily="34" charset="0"/>
                      </a:endParaRPr>
                    </a:p>
                  </a:txBody>
                  <a:tcPr/>
                </a:tc>
                <a:tc>
                  <a:txBody>
                    <a:bodyPr/>
                    <a:lstStyle/>
                    <a:p>
                      <a:pPr algn="ctr"/>
                      <a:r>
                        <a:rPr lang="en-AU" dirty="0">
                          <a:latin typeface="Speak Pro" panose="020B0504020101020102" pitchFamily="34" charset="0"/>
                        </a:rPr>
                        <a:t>7 559 861 km</a:t>
                      </a:r>
                      <a:r>
                        <a:rPr lang="en-AU" dirty="0">
                          <a:solidFill>
                            <a:schemeClr val="tx1"/>
                          </a:solidFill>
                          <a:latin typeface="Speak Pro" panose="020B0504020101020102" pitchFamily="34" charset="0"/>
                        </a:rPr>
                        <a:t>²</a:t>
                      </a:r>
                      <a:endParaRPr lang="en-AU" dirty="0">
                        <a:latin typeface="Speak Pro" panose="020B0504020101020102" pitchFamily="34" charset="0"/>
                      </a:endParaRPr>
                    </a:p>
                  </a:txBody>
                  <a:tcPr/>
                </a:tc>
                <a:tc>
                  <a:txBody>
                    <a:bodyPr/>
                    <a:lstStyle/>
                    <a:p>
                      <a:pPr algn="ctr" rtl="0" fontAlgn="t">
                        <a:spcBef>
                          <a:spcPts val="0"/>
                        </a:spcBef>
                        <a:spcAft>
                          <a:spcPts val="0"/>
                        </a:spcAft>
                      </a:pPr>
                      <a:r>
                        <a:rPr lang="en-AU" sz="1800" b="0" i="0" u="none" strike="noStrike" dirty="0">
                          <a:solidFill>
                            <a:srgbClr val="000000"/>
                          </a:solidFill>
                          <a:effectLst/>
                          <a:latin typeface="Speak Pro" panose="020B0504020101020102" pitchFamily="34" charset="0"/>
                        </a:rPr>
                        <a:t>3 per km</a:t>
                      </a:r>
                      <a:r>
                        <a:rPr lang="en-AU" dirty="0">
                          <a:solidFill>
                            <a:schemeClr val="tx1"/>
                          </a:solidFill>
                          <a:latin typeface="Speak Pro" panose="020B0504020101020102" pitchFamily="34" charset="0"/>
                        </a:rPr>
                        <a:t>²</a:t>
                      </a:r>
                      <a:endParaRPr lang="en-AU" sz="1800" dirty="0">
                        <a:effectLst/>
                        <a:latin typeface="Speak Pro" panose="020B0504020101020102" pitchFamily="34" charset="0"/>
                      </a:endParaRPr>
                    </a:p>
                  </a:txBody>
                  <a:tcPr marL="63500" marR="63500" marT="63500" marB="63500"/>
                </a:tc>
                <a:extLst>
                  <a:ext uri="{0D108BD9-81ED-4DB2-BD59-A6C34878D82A}">
                    <a16:rowId xmlns:a16="http://schemas.microsoft.com/office/drawing/2014/main" val="3141051656"/>
                  </a:ext>
                </a:extLst>
              </a:tr>
              <a:tr h="370840">
                <a:tc>
                  <a:txBody>
                    <a:bodyPr/>
                    <a:lstStyle/>
                    <a:p>
                      <a:pPr marL="342900" indent="-342900" algn="l" rtl="0" fontAlgn="t">
                        <a:spcBef>
                          <a:spcPts val="0"/>
                        </a:spcBef>
                        <a:spcAft>
                          <a:spcPts val="0"/>
                        </a:spcAft>
                        <a:buFont typeface="+mj-lt"/>
                        <a:buAutoNum type="arabicPeriod" startAt="2"/>
                      </a:pPr>
                      <a:r>
                        <a:rPr lang="en-AU" sz="1800" b="1" i="0" u="none" strike="noStrike" dirty="0">
                          <a:solidFill>
                            <a:srgbClr val="000000"/>
                          </a:solidFill>
                          <a:effectLst/>
                          <a:latin typeface="Speak Pro" panose="020B0504020101020102" pitchFamily="34" charset="0"/>
                        </a:rPr>
                        <a:t>Tuvalu</a:t>
                      </a:r>
                      <a:endParaRPr lang="en-AU" sz="4000" dirty="0">
                        <a:effectLst/>
                        <a:latin typeface="Speak Pro" panose="020B0504020101020102" pitchFamily="34" charset="0"/>
                      </a:endParaRPr>
                    </a:p>
                  </a:txBody>
                  <a:tcPr marL="63500" marR="63500" marT="63500" marB="63500"/>
                </a:tc>
                <a:tc>
                  <a:txBody>
                    <a:bodyPr/>
                    <a:lstStyle/>
                    <a:p>
                      <a:pPr algn="ctr"/>
                      <a:endParaRPr lang="en-AU" dirty="0">
                        <a:latin typeface="Speak Pro" panose="020B0504020101020102"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latin typeface="Speak Pro" panose="020B0504020101020102" pitchFamily="34" charset="0"/>
                        </a:rPr>
                        <a:t>30 km</a:t>
                      </a:r>
                      <a:r>
                        <a:rPr lang="en-AU" dirty="0">
                          <a:solidFill>
                            <a:schemeClr val="tx1"/>
                          </a:solidFill>
                          <a:latin typeface="Speak Pro" panose="020B0504020101020102" pitchFamily="34" charset="0"/>
                        </a:rPr>
                        <a:t>²</a:t>
                      </a:r>
                      <a:endParaRPr lang="en-AU" dirty="0">
                        <a:latin typeface="Speak Pro" panose="020B0504020101020102" pitchFamily="34" charset="0"/>
                      </a:endParaRPr>
                    </a:p>
                  </a:txBody>
                  <a:tcPr/>
                </a:tc>
                <a:tc>
                  <a:txBody>
                    <a:bodyPr/>
                    <a:lstStyle/>
                    <a:p>
                      <a:pPr algn="ctr" rtl="0" fontAlgn="t">
                        <a:spcBef>
                          <a:spcPts val="0"/>
                        </a:spcBef>
                        <a:spcAft>
                          <a:spcPts val="0"/>
                        </a:spcAft>
                      </a:pPr>
                      <a:r>
                        <a:rPr lang="en-AU" sz="1800" b="0" i="0" u="none" strike="noStrike" dirty="0">
                          <a:solidFill>
                            <a:srgbClr val="000000"/>
                          </a:solidFill>
                          <a:effectLst/>
                          <a:latin typeface="Speak Pro" panose="020B0504020101020102" pitchFamily="34" charset="0"/>
                        </a:rPr>
                        <a:t>331 per km</a:t>
                      </a:r>
                      <a:r>
                        <a:rPr lang="en-AU" dirty="0">
                          <a:solidFill>
                            <a:schemeClr val="tx1"/>
                          </a:solidFill>
                          <a:latin typeface="Speak Pro" panose="020B0504020101020102" pitchFamily="34" charset="0"/>
                        </a:rPr>
                        <a:t>²</a:t>
                      </a:r>
                      <a:r>
                        <a:rPr lang="en-AU" sz="1800" b="0" i="0" u="none" strike="noStrike" dirty="0">
                          <a:solidFill>
                            <a:srgbClr val="000000"/>
                          </a:solidFill>
                          <a:effectLst/>
                          <a:latin typeface="Speak Pro" panose="020B0504020101020102" pitchFamily="34" charset="0"/>
                        </a:rPr>
                        <a:t> </a:t>
                      </a:r>
                      <a:endParaRPr lang="en-AU" sz="1800" dirty="0">
                        <a:effectLst/>
                        <a:latin typeface="Speak Pro" panose="020B0504020101020102" pitchFamily="34" charset="0"/>
                      </a:endParaRPr>
                    </a:p>
                  </a:txBody>
                  <a:tcPr marL="63500" marR="63500" marT="63500" marB="63500"/>
                </a:tc>
                <a:extLst>
                  <a:ext uri="{0D108BD9-81ED-4DB2-BD59-A6C34878D82A}">
                    <a16:rowId xmlns:a16="http://schemas.microsoft.com/office/drawing/2014/main" val="1756053956"/>
                  </a:ext>
                </a:extLst>
              </a:tr>
              <a:tr h="370840">
                <a:tc>
                  <a:txBody>
                    <a:bodyPr/>
                    <a:lstStyle/>
                    <a:p>
                      <a:pPr marL="342900" indent="-342900" algn="l" rtl="0" fontAlgn="t">
                        <a:spcBef>
                          <a:spcPts val="0"/>
                        </a:spcBef>
                        <a:spcAft>
                          <a:spcPts val="0"/>
                        </a:spcAft>
                        <a:buFont typeface="+mj-lt"/>
                        <a:buAutoNum type="arabicPeriod" startAt="3"/>
                      </a:pPr>
                      <a:r>
                        <a:rPr lang="en-AU" sz="1800" b="1" i="0" u="none" strike="noStrike" dirty="0">
                          <a:solidFill>
                            <a:srgbClr val="000000"/>
                          </a:solidFill>
                          <a:effectLst/>
                          <a:latin typeface="Speak Pro" panose="020B0504020101020102" pitchFamily="34" charset="0"/>
                        </a:rPr>
                        <a:t>China</a:t>
                      </a:r>
                      <a:endParaRPr lang="en-AU" sz="4000" dirty="0">
                        <a:effectLst/>
                        <a:latin typeface="Speak Pro" panose="020B0504020101020102" pitchFamily="34" charset="0"/>
                      </a:endParaRPr>
                    </a:p>
                  </a:txBody>
                  <a:tcPr marL="63500" marR="63500" marT="63500" marB="63500"/>
                </a:tc>
                <a:tc>
                  <a:txBody>
                    <a:bodyPr/>
                    <a:lstStyle/>
                    <a:p>
                      <a:pPr algn="ctr"/>
                      <a:endParaRPr lang="en-AU">
                        <a:latin typeface="Speak Pro" panose="020B0504020101020102"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latin typeface="Speak Pro" panose="020B0504020101020102" pitchFamily="34" charset="0"/>
                        </a:rPr>
                        <a:t>9 326 961 km</a:t>
                      </a:r>
                      <a:r>
                        <a:rPr lang="en-AU" dirty="0">
                          <a:solidFill>
                            <a:schemeClr val="tx1"/>
                          </a:solidFill>
                          <a:latin typeface="Speak Pro" panose="020B0504020101020102" pitchFamily="34" charset="0"/>
                        </a:rPr>
                        <a:t>²</a:t>
                      </a:r>
                      <a:endParaRPr lang="en-AU" dirty="0">
                        <a:latin typeface="Speak Pro" panose="020B0504020101020102" pitchFamily="34" charset="0"/>
                      </a:endParaRPr>
                    </a:p>
                  </a:txBody>
                  <a:tcPr/>
                </a:tc>
                <a:tc>
                  <a:txBody>
                    <a:bodyPr/>
                    <a:lstStyle/>
                    <a:p>
                      <a:pPr algn="ctr" rtl="0" fontAlgn="t">
                        <a:spcBef>
                          <a:spcPts val="0"/>
                        </a:spcBef>
                        <a:spcAft>
                          <a:spcPts val="0"/>
                        </a:spcAft>
                      </a:pPr>
                      <a:r>
                        <a:rPr lang="en-AU" sz="1800" b="0" i="0" u="none" strike="noStrike" dirty="0">
                          <a:solidFill>
                            <a:srgbClr val="000000"/>
                          </a:solidFill>
                          <a:effectLst/>
                          <a:latin typeface="Speak Pro" panose="020B0504020101020102" pitchFamily="34" charset="0"/>
                        </a:rPr>
                        <a:t>147 per km</a:t>
                      </a:r>
                      <a:r>
                        <a:rPr lang="en-AU" dirty="0">
                          <a:solidFill>
                            <a:schemeClr val="tx1"/>
                          </a:solidFill>
                          <a:latin typeface="Speak Pro" panose="020B0504020101020102" pitchFamily="34" charset="0"/>
                        </a:rPr>
                        <a:t>²</a:t>
                      </a:r>
                      <a:endParaRPr lang="en-AU" sz="1800" dirty="0">
                        <a:effectLst/>
                        <a:latin typeface="Speak Pro" panose="020B0504020101020102" pitchFamily="34" charset="0"/>
                      </a:endParaRPr>
                    </a:p>
                  </a:txBody>
                  <a:tcPr marL="63500" marR="63500" marT="63500" marB="63500"/>
                </a:tc>
                <a:extLst>
                  <a:ext uri="{0D108BD9-81ED-4DB2-BD59-A6C34878D82A}">
                    <a16:rowId xmlns:a16="http://schemas.microsoft.com/office/drawing/2014/main" val="1945667341"/>
                  </a:ext>
                </a:extLst>
              </a:tr>
              <a:tr h="370840">
                <a:tc>
                  <a:txBody>
                    <a:bodyPr/>
                    <a:lstStyle/>
                    <a:p>
                      <a:pPr marL="342900" indent="-342900" algn="l" rtl="0" fontAlgn="t">
                        <a:spcBef>
                          <a:spcPts val="0"/>
                        </a:spcBef>
                        <a:spcAft>
                          <a:spcPts val="0"/>
                        </a:spcAft>
                        <a:buFont typeface="+mj-lt"/>
                        <a:buAutoNum type="arabicPeriod" startAt="4"/>
                      </a:pPr>
                      <a:r>
                        <a:rPr lang="en-AU" sz="1800" b="1" i="0" u="none" strike="noStrike" dirty="0">
                          <a:solidFill>
                            <a:srgbClr val="000000"/>
                          </a:solidFill>
                          <a:effectLst/>
                          <a:latin typeface="Speak Pro" panose="020B0504020101020102" pitchFamily="34" charset="0"/>
                        </a:rPr>
                        <a:t>Mongolia</a:t>
                      </a:r>
                      <a:endParaRPr lang="en-AU" sz="4000" dirty="0">
                        <a:effectLst/>
                        <a:latin typeface="Speak Pro" panose="020B0504020101020102" pitchFamily="34" charset="0"/>
                      </a:endParaRPr>
                    </a:p>
                  </a:txBody>
                  <a:tcPr marL="63500" marR="63500" marT="63500" marB="63500"/>
                </a:tc>
                <a:tc>
                  <a:txBody>
                    <a:bodyPr/>
                    <a:lstStyle/>
                    <a:p>
                      <a:pPr algn="ctr"/>
                      <a:endParaRPr lang="en-AU">
                        <a:latin typeface="Speak Pro" panose="020B0504020101020102"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latin typeface="Speak Pro" panose="020B0504020101020102" pitchFamily="34" charset="0"/>
                        </a:rPr>
                        <a:t>1 553 556 km</a:t>
                      </a:r>
                      <a:r>
                        <a:rPr lang="en-AU" dirty="0">
                          <a:solidFill>
                            <a:schemeClr val="tx1"/>
                          </a:solidFill>
                          <a:latin typeface="Speak Pro" panose="020B0504020101020102" pitchFamily="34" charset="0"/>
                        </a:rPr>
                        <a:t>²</a:t>
                      </a:r>
                      <a:endParaRPr lang="en-AU" dirty="0">
                        <a:latin typeface="Speak Pro" panose="020B0504020101020102" pitchFamily="34" charset="0"/>
                      </a:endParaRPr>
                    </a:p>
                  </a:txBody>
                  <a:tcPr/>
                </a:tc>
                <a:tc>
                  <a:txBody>
                    <a:bodyPr/>
                    <a:lstStyle/>
                    <a:p>
                      <a:pPr algn="ctr" rtl="0" fontAlgn="t">
                        <a:spcBef>
                          <a:spcPts val="0"/>
                        </a:spcBef>
                        <a:spcAft>
                          <a:spcPts val="0"/>
                        </a:spcAft>
                      </a:pPr>
                      <a:r>
                        <a:rPr lang="en-AU" sz="1800" b="0" i="0" u="none" strike="noStrike" dirty="0">
                          <a:solidFill>
                            <a:srgbClr val="000000"/>
                          </a:solidFill>
                          <a:effectLst/>
                          <a:latin typeface="Speak Pro" panose="020B0504020101020102" pitchFamily="34" charset="0"/>
                        </a:rPr>
                        <a:t>2 per km</a:t>
                      </a:r>
                      <a:r>
                        <a:rPr lang="en-AU" dirty="0">
                          <a:solidFill>
                            <a:schemeClr val="tx1"/>
                          </a:solidFill>
                          <a:latin typeface="Speak Pro" panose="020B0504020101020102" pitchFamily="34" charset="0"/>
                        </a:rPr>
                        <a:t>²</a:t>
                      </a:r>
                      <a:endParaRPr lang="en-AU" sz="1800" dirty="0">
                        <a:effectLst/>
                        <a:latin typeface="Speak Pro" panose="020B0504020101020102" pitchFamily="34" charset="0"/>
                      </a:endParaRPr>
                    </a:p>
                  </a:txBody>
                  <a:tcPr marL="63500" marR="63500" marT="63500" marB="63500"/>
                </a:tc>
                <a:extLst>
                  <a:ext uri="{0D108BD9-81ED-4DB2-BD59-A6C34878D82A}">
                    <a16:rowId xmlns:a16="http://schemas.microsoft.com/office/drawing/2014/main" val="3681120189"/>
                  </a:ext>
                </a:extLst>
              </a:tr>
              <a:tr h="370840">
                <a:tc>
                  <a:txBody>
                    <a:bodyPr/>
                    <a:lstStyle/>
                    <a:p>
                      <a:pPr marL="342900" indent="-342900" algn="l" rtl="0" fontAlgn="t">
                        <a:spcBef>
                          <a:spcPts val="0"/>
                        </a:spcBef>
                        <a:spcAft>
                          <a:spcPts val="0"/>
                        </a:spcAft>
                        <a:buFont typeface="+mj-lt"/>
                        <a:buAutoNum type="arabicPeriod" startAt="5"/>
                      </a:pPr>
                      <a:r>
                        <a:rPr lang="en-AU" sz="1800" b="1" i="0" u="none" strike="noStrike" dirty="0">
                          <a:solidFill>
                            <a:srgbClr val="000000"/>
                          </a:solidFill>
                          <a:effectLst/>
                          <a:latin typeface="Speak Pro" panose="020B0504020101020102" pitchFamily="34" charset="0"/>
                        </a:rPr>
                        <a:t>Monaco</a:t>
                      </a:r>
                      <a:endParaRPr lang="en-AU" sz="4000" dirty="0">
                        <a:effectLst/>
                        <a:latin typeface="Speak Pro" panose="020B0504020101020102" pitchFamily="34" charset="0"/>
                      </a:endParaRPr>
                    </a:p>
                  </a:txBody>
                  <a:tcPr marL="63500" marR="63500" marT="63500" marB="63500"/>
                </a:tc>
                <a:tc>
                  <a:txBody>
                    <a:bodyPr/>
                    <a:lstStyle/>
                    <a:p>
                      <a:pPr algn="ctr"/>
                      <a:endParaRPr lang="en-AU" dirty="0">
                        <a:latin typeface="Speak Pro" panose="020B0504020101020102"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dirty="0">
                          <a:latin typeface="Speak Pro" panose="020B0504020101020102" pitchFamily="34" charset="0"/>
                        </a:rPr>
                        <a:t>2 </a:t>
                      </a:r>
                      <a:r>
                        <a:rPr lang="en-AU" dirty="0">
                          <a:solidFill>
                            <a:schemeClr val="tx1"/>
                          </a:solidFill>
                          <a:latin typeface="Speak Pro" panose="020B0504020101020102" pitchFamily="34" charset="0"/>
                        </a:rPr>
                        <a:t>km²</a:t>
                      </a:r>
                    </a:p>
                  </a:txBody>
                  <a:tcPr/>
                </a:tc>
                <a:tc>
                  <a:txBody>
                    <a:bodyPr/>
                    <a:lstStyle/>
                    <a:p>
                      <a:pPr algn="ctr" rtl="0" fontAlgn="t">
                        <a:spcBef>
                          <a:spcPts val="0"/>
                        </a:spcBef>
                        <a:spcAft>
                          <a:spcPts val="0"/>
                        </a:spcAft>
                      </a:pPr>
                      <a:r>
                        <a:rPr lang="en-AU" sz="1800" b="0" i="0" u="none" strike="noStrike" dirty="0">
                          <a:solidFill>
                            <a:srgbClr val="000000"/>
                          </a:solidFill>
                          <a:effectLst/>
                          <a:latin typeface="Speak Pro" panose="020B0504020101020102" pitchFamily="34" charset="0"/>
                        </a:rPr>
                        <a:t>18866 per km</a:t>
                      </a:r>
                      <a:r>
                        <a:rPr lang="en-AU" dirty="0">
                          <a:solidFill>
                            <a:schemeClr val="tx1"/>
                          </a:solidFill>
                          <a:latin typeface="Speak Pro" panose="020B0504020101020102" pitchFamily="34" charset="0"/>
                        </a:rPr>
                        <a:t>²</a:t>
                      </a:r>
                      <a:endParaRPr lang="en-AU" sz="1800" dirty="0">
                        <a:effectLst/>
                        <a:latin typeface="Speak Pro" panose="020B0504020101020102" pitchFamily="34" charset="0"/>
                      </a:endParaRPr>
                    </a:p>
                  </a:txBody>
                  <a:tcPr marL="63500" marR="63500" marT="63500" marB="63500"/>
                </a:tc>
                <a:extLst>
                  <a:ext uri="{0D108BD9-81ED-4DB2-BD59-A6C34878D82A}">
                    <a16:rowId xmlns:a16="http://schemas.microsoft.com/office/drawing/2014/main" val="742475321"/>
                  </a:ext>
                </a:extLst>
              </a:tr>
              <a:tr h="370840">
                <a:tc>
                  <a:txBody>
                    <a:bodyPr/>
                    <a:lstStyle/>
                    <a:p>
                      <a:pPr marL="342900" indent="-342900" algn="l">
                        <a:buFont typeface="+mj-lt"/>
                        <a:buAutoNum type="arabicPeriod" startAt="6"/>
                      </a:pPr>
                      <a:r>
                        <a:rPr lang="en-AU" b="1" dirty="0">
                          <a:latin typeface="Speak Pro" panose="020B0504020101020102" pitchFamily="34" charset="0"/>
                        </a:rPr>
                        <a:t>*</a:t>
                      </a:r>
                    </a:p>
                  </a:txBody>
                  <a:tcPr/>
                </a:tc>
                <a:tc>
                  <a:txBody>
                    <a:bodyPr/>
                    <a:lstStyle/>
                    <a:p>
                      <a:pPr algn="ctr"/>
                      <a:endParaRPr lang="en-AU">
                        <a:latin typeface="Speak Pro" panose="020B0504020101020102" pitchFamily="34" charset="0"/>
                      </a:endParaRPr>
                    </a:p>
                  </a:txBody>
                  <a:tcPr/>
                </a:tc>
                <a:tc>
                  <a:txBody>
                    <a:bodyPr/>
                    <a:lstStyle/>
                    <a:p>
                      <a:pPr algn="ctr"/>
                      <a:endParaRPr lang="en-AU">
                        <a:latin typeface="Speak Pro" panose="020B0504020101020102" pitchFamily="34" charset="0"/>
                      </a:endParaRPr>
                    </a:p>
                  </a:txBody>
                  <a:tcPr/>
                </a:tc>
                <a:tc>
                  <a:txBody>
                    <a:bodyPr/>
                    <a:lstStyle/>
                    <a:p>
                      <a:pPr algn="ctr"/>
                      <a:endParaRPr lang="en-AU" dirty="0">
                        <a:latin typeface="Speak Pro" panose="020B0504020101020102" pitchFamily="34" charset="0"/>
                      </a:endParaRPr>
                    </a:p>
                  </a:txBody>
                  <a:tcPr/>
                </a:tc>
                <a:extLst>
                  <a:ext uri="{0D108BD9-81ED-4DB2-BD59-A6C34878D82A}">
                    <a16:rowId xmlns:a16="http://schemas.microsoft.com/office/drawing/2014/main" val="2283754222"/>
                  </a:ext>
                </a:extLst>
              </a:tr>
              <a:tr h="370840">
                <a:tc>
                  <a:txBody>
                    <a:bodyPr/>
                    <a:lstStyle/>
                    <a:p>
                      <a:pPr marL="342900" indent="-342900" algn="l">
                        <a:buFont typeface="+mj-lt"/>
                        <a:buAutoNum type="arabicPeriod" startAt="7"/>
                      </a:pPr>
                      <a:r>
                        <a:rPr lang="en-AU" b="1" dirty="0">
                          <a:latin typeface="Speak Pro" panose="020B0504020101020102" pitchFamily="34" charset="0"/>
                        </a:rPr>
                        <a:t>*</a:t>
                      </a:r>
                    </a:p>
                  </a:txBody>
                  <a:tcPr/>
                </a:tc>
                <a:tc>
                  <a:txBody>
                    <a:bodyPr/>
                    <a:lstStyle/>
                    <a:p>
                      <a:pPr algn="ctr"/>
                      <a:endParaRPr lang="en-AU">
                        <a:latin typeface="Speak Pro" panose="020B0504020101020102" pitchFamily="34" charset="0"/>
                      </a:endParaRPr>
                    </a:p>
                  </a:txBody>
                  <a:tcPr/>
                </a:tc>
                <a:tc>
                  <a:txBody>
                    <a:bodyPr/>
                    <a:lstStyle/>
                    <a:p>
                      <a:pPr algn="ctr"/>
                      <a:endParaRPr lang="en-AU">
                        <a:latin typeface="Speak Pro" panose="020B0504020101020102" pitchFamily="34" charset="0"/>
                      </a:endParaRPr>
                    </a:p>
                  </a:txBody>
                  <a:tcPr/>
                </a:tc>
                <a:tc>
                  <a:txBody>
                    <a:bodyPr/>
                    <a:lstStyle/>
                    <a:p>
                      <a:pPr algn="ctr"/>
                      <a:endParaRPr lang="en-AU" dirty="0">
                        <a:latin typeface="Speak Pro" panose="020B0504020101020102" pitchFamily="34" charset="0"/>
                      </a:endParaRPr>
                    </a:p>
                  </a:txBody>
                  <a:tcPr/>
                </a:tc>
                <a:extLst>
                  <a:ext uri="{0D108BD9-81ED-4DB2-BD59-A6C34878D82A}">
                    <a16:rowId xmlns:a16="http://schemas.microsoft.com/office/drawing/2014/main" val="2553040782"/>
                  </a:ext>
                </a:extLst>
              </a:tr>
              <a:tr h="370840">
                <a:tc>
                  <a:txBody>
                    <a:bodyPr/>
                    <a:lstStyle/>
                    <a:p>
                      <a:pPr marL="342900" indent="-342900" algn="l">
                        <a:buFont typeface="+mj-lt"/>
                        <a:buAutoNum type="arabicPeriod" startAt="8"/>
                      </a:pPr>
                      <a:r>
                        <a:rPr lang="en-AU" b="1" dirty="0">
                          <a:latin typeface="Speak Pro" panose="020B0504020101020102" pitchFamily="34" charset="0"/>
                        </a:rPr>
                        <a:t>*</a:t>
                      </a:r>
                    </a:p>
                  </a:txBody>
                  <a:tcPr/>
                </a:tc>
                <a:tc>
                  <a:txBody>
                    <a:bodyPr/>
                    <a:lstStyle/>
                    <a:p>
                      <a:pPr algn="ctr"/>
                      <a:endParaRPr lang="en-AU">
                        <a:latin typeface="Speak Pro" panose="020B0504020101020102" pitchFamily="34" charset="0"/>
                      </a:endParaRPr>
                    </a:p>
                  </a:txBody>
                  <a:tcPr/>
                </a:tc>
                <a:tc>
                  <a:txBody>
                    <a:bodyPr/>
                    <a:lstStyle/>
                    <a:p>
                      <a:pPr algn="ctr"/>
                      <a:endParaRPr lang="en-AU">
                        <a:latin typeface="Speak Pro" panose="020B0504020101020102" pitchFamily="34" charset="0"/>
                      </a:endParaRPr>
                    </a:p>
                  </a:txBody>
                  <a:tcPr/>
                </a:tc>
                <a:tc>
                  <a:txBody>
                    <a:bodyPr/>
                    <a:lstStyle/>
                    <a:p>
                      <a:pPr algn="ctr"/>
                      <a:endParaRPr lang="en-AU" dirty="0">
                        <a:latin typeface="Speak Pro" panose="020B0504020101020102" pitchFamily="34" charset="0"/>
                      </a:endParaRPr>
                    </a:p>
                  </a:txBody>
                  <a:tcPr/>
                </a:tc>
                <a:extLst>
                  <a:ext uri="{0D108BD9-81ED-4DB2-BD59-A6C34878D82A}">
                    <a16:rowId xmlns:a16="http://schemas.microsoft.com/office/drawing/2014/main" val="4249125058"/>
                  </a:ext>
                </a:extLst>
              </a:tr>
              <a:tr h="370840">
                <a:tc>
                  <a:txBody>
                    <a:bodyPr/>
                    <a:lstStyle/>
                    <a:p>
                      <a:pPr marL="342900" indent="-342900" algn="l">
                        <a:buFont typeface="+mj-lt"/>
                        <a:buAutoNum type="arabicPeriod" startAt="9"/>
                      </a:pPr>
                      <a:r>
                        <a:rPr lang="en-AU" b="1" dirty="0">
                          <a:latin typeface="Speak Pro" panose="020B0504020101020102" pitchFamily="34" charset="0"/>
                        </a:rPr>
                        <a:t>*</a:t>
                      </a:r>
                    </a:p>
                  </a:txBody>
                  <a:tcPr/>
                </a:tc>
                <a:tc>
                  <a:txBody>
                    <a:bodyPr/>
                    <a:lstStyle/>
                    <a:p>
                      <a:pPr algn="ctr"/>
                      <a:endParaRPr lang="en-AU" dirty="0">
                        <a:latin typeface="Speak Pro" panose="020B0504020101020102" pitchFamily="34" charset="0"/>
                      </a:endParaRPr>
                    </a:p>
                  </a:txBody>
                  <a:tcPr/>
                </a:tc>
                <a:tc>
                  <a:txBody>
                    <a:bodyPr/>
                    <a:lstStyle/>
                    <a:p>
                      <a:pPr algn="ctr"/>
                      <a:endParaRPr lang="en-AU">
                        <a:latin typeface="Speak Pro" panose="020B0504020101020102" pitchFamily="34" charset="0"/>
                      </a:endParaRPr>
                    </a:p>
                  </a:txBody>
                  <a:tcPr/>
                </a:tc>
                <a:tc>
                  <a:txBody>
                    <a:bodyPr/>
                    <a:lstStyle/>
                    <a:p>
                      <a:pPr algn="ctr"/>
                      <a:endParaRPr lang="en-AU" dirty="0">
                        <a:latin typeface="Speak Pro" panose="020B0504020101020102" pitchFamily="34" charset="0"/>
                      </a:endParaRPr>
                    </a:p>
                  </a:txBody>
                  <a:tcPr/>
                </a:tc>
                <a:extLst>
                  <a:ext uri="{0D108BD9-81ED-4DB2-BD59-A6C34878D82A}">
                    <a16:rowId xmlns:a16="http://schemas.microsoft.com/office/drawing/2014/main" val="4255507914"/>
                  </a:ext>
                </a:extLst>
              </a:tr>
            </a:tbl>
          </a:graphicData>
        </a:graphic>
      </p:graphicFrame>
      <p:sp>
        <p:nvSpPr>
          <p:cNvPr id="6" name="TextBox 5">
            <a:extLst>
              <a:ext uri="{FF2B5EF4-FFF2-40B4-BE49-F238E27FC236}">
                <a16:creationId xmlns:a16="http://schemas.microsoft.com/office/drawing/2014/main" id="{D87A4D3E-CCDD-4538-BCA9-E3B7C7EDCDC8}"/>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sp>
        <p:nvSpPr>
          <p:cNvPr id="8" name="TextBox 7">
            <a:extLst>
              <a:ext uri="{FF2B5EF4-FFF2-40B4-BE49-F238E27FC236}">
                <a16:creationId xmlns:a16="http://schemas.microsoft.com/office/drawing/2014/main" id="{417A18BE-89A8-49E9-929A-EB18957DE78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10" name="Rectangle: Folded Corner 9">
            <a:extLst>
              <a:ext uri="{FF2B5EF4-FFF2-40B4-BE49-F238E27FC236}">
                <a16:creationId xmlns:a16="http://schemas.microsoft.com/office/drawing/2014/main" id="{8FBA0449-AF02-4C6F-832E-1EF64103CDF1}"/>
              </a:ext>
            </a:extLst>
          </p:cNvPr>
          <p:cNvSpPr/>
          <p:nvPr/>
        </p:nvSpPr>
        <p:spPr>
          <a:xfrm>
            <a:off x="10534291" y="2037764"/>
            <a:ext cx="1500996" cy="1191874"/>
          </a:xfrm>
          <a:prstGeom prst="foldedCorner">
            <a:avLst/>
          </a:prstGeom>
          <a:solidFill>
            <a:schemeClr val="accent5">
              <a:lumMod val="50000"/>
            </a:schemeClr>
          </a:solidFill>
          <a:ln>
            <a:solidFill>
              <a:schemeClr val="accent5">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do you see, observe or notice about the data?</a:t>
            </a:r>
          </a:p>
        </p:txBody>
      </p:sp>
      <p:sp>
        <p:nvSpPr>
          <p:cNvPr id="12" name="Rectangle: Folded Corner 11">
            <a:extLst>
              <a:ext uri="{FF2B5EF4-FFF2-40B4-BE49-F238E27FC236}">
                <a16:creationId xmlns:a16="http://schemas.microsoft.com/office/drawing/2014/main" id="{54D85235-B706-45B2-8A0D-11AAAF415C3A}"/>
              </a:ext>
            </a:extLst>
          </p:cNvPr>
          <p:cNvSpPr/>
          <p:nvPr/>
        </p:nvSpPr>
        <p:spPr>
          <a:xfrm>
            <a:off x="10534291" y="3429000"/>
            <a:ext cx="1500996" cy="1191874"/>
          </a:xfrm>
          <a:prstGeom prst="foldedCorner">
            <a:avLst/>
          </a:prstGeom>
          <a:solidFill>
            <a:schemeClr val="accent5"/>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latin typeface="Speak Pro" panose="020B0504020101020102" pitchFamily="34" charset="0"/>
              </a:rPr>
              <a:t>Which country is the most densely populated? </a:t>
            </a:r>
          </a:p>
          <a:p>
            <a:pPr algn="ctr"/>
            <a:r>
              <a:rPr lang="en-AU" sz="1300" dirty="0">
                <a:latin typeface="Speak Pro" panose="020B0504020101020102" pitchFamily="34" charset="0"/>
              </a:rPr>
              <a:t>Why might this be?</a:t>
            </a:r>
          </a:p>
        </p:txBody>
      </p:sp>
      <p:sp>
        <p:nvSpPr>
          <p:cNvPr id="14" name="Rectangle: Folded Corner 13">
            <a:extLst>
              <a:ext uri="{FF2B5EF4-FFF2-40B4-BE49-F238E27FC236}">
                <a16:creationId xmlns:a16="http://schemas.microsoft.com/office/drawing/2014/main" id="{6DE69A90-A0DA-4ED9-A2C3-E0B4E2619F02}"/>
              </a:ext>
            </a:extLst>
          </p:cNvPr>
          <p:cNvSpPr/>
          <p:nvPr/>
        </p:nvSpPr>
        <p:spPr>
          <a:xfrm>
            <a:off x="10534291" y="4819891"/>
            <a:ext cx="1500996" cy="1191874"/>
          </a:xfrm>
          <a:prstGeom prst="foldedCorner">
            <a:avLst/>
          </a:prstGeom>
          <a:solidFill>
            <a:schemeClr val="accent5">
              <a:lumMod val="60000"/>
              <a:lumOff val="40000"/>
            </a:schemeClr>
          </a:solidFill>
          <a:ln>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dirty="0">
                <a:latin typeface="Speak Pro" panose="020B0504020101020102" pitchFamily="34" charset="0"/>
              </a:rPr>
              <a:t>Which country is the least densely populated? </a:t>
            </a:r>
          </a:p>
          <a:p>
            <a:pPr algn="ctr"/>
            <a:r>
              <a:rPr lang="en-AU" sz="1300" dirty="0">
                <a:latin typeface="Speak Pro" panose="020B0504020101020102" pitchFamily="34" charset="0"/>
              </a:rPr>
              <a:t>Why might this be?</a:t>
            </a:r>
          </a:p>
        </p:txBody>
      </p:sp>
    </p:spTree>
    <p:extLst>
      <p:ext uri="{BB962C8B-B14F-4D97-AF65-F5344CB8AC3E}">
        <p14:creationId xmlns:p14="http://schemas.microsoft.com/office/powerpoint/2010/main" val="128204661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617586" y="1476073"/>
            <a:ext cx="3517567" cy="3905851"/>
          </a:xfrm>
        </p:spPr>
        <p:txBody>
          <a:bodyPr>
            <a:normAutofit/>
          </a:bodyPr>
          <a:lstStyle/>
          <a:p>
            <a:pPr algn="ctr"/>
            <a:r>
              <a:rPr lang="en-AU" sz="4000" dirty="0">
                <a:latin typeface="Speak Pro" panose="020B0504020101020102" pitchFamily="34" charset="0"/>
              </a:rPr>
              <a:t>How might population growth impact different countries?</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9" name="TextBox 8">
            <a:extLst>
              <a:ext uri="{FF2B5EF4-FFF2-40B4-BE49-F238E27FC236}">
                <a16:creationId xmlns:a16="http://schemas.microsoft.com/office/drawing/2014/main" id="{18ED88BD-835F-456E-AEE9-99B48DD3060B}"/>
              </a:ext>
            </a:extLst>
          </p:cNvPr>
          <p:cNvSpPr txBox="1"/>
          <p:nvPr/>
        </p:nvSpPr>
        <p:spPr>
          <a:xfrm>
            <a:off x="7992801" y="6143665"/>
            <a:ext cx="867545"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BRS</a:t>
            </a:r>
            <a:endParaRPr lang="en-AU" sz="1100" dirty="0">
              <a:latin typeface="Speak Pro" panose="020B0504020101020102" pitchFamily="34" charset="0"/>
            </a:endParaRPr>
          </a:p>
        </p:txBody>
      </p:sp>
      <p:pic>
        <p:nvPicPr>
          <p:cNvPr id="7" name="Content Placeholder 6">
            <a:extLst>
              <a:ext uri="{FF2B5EF4-FFF2-40B4-BE49-F238E27FC236}">
                <a16:creationId xmlns:a16="http://schemas.microsoft.com/office/drawing/2014/main" id="{74512DFA-2B68-4D2A-825B-39144C9F40F1}"/>
              </a:ext>
            </a:extLst>
          </p:cNvPr>
          <p:cNvPicPr>
            <a:picLocks noGrp="1" noChangeAspect="1"/>
          </p:cNvPicPr>
          <p:nvPr>
            <p:ph idx="1"/>
          </p:nvPr>
        </p:nvPicPr>
        <p:blipFill>
          <a:blip r:embed="rId3"/>
          <a:stretch>
            <a:fillRect/>
          </a:stretch>
        </p:blipFill>
        <p:spPr>
          <a:xfrm>
            <a:off x="4787661" y="1281022"/>
            <a:ext cx="7277826" cy="4295955"/>
          </a:xfrm>
          <a:prstGeom prst="rect">
            <a:avLst/>
          </a:prstGeom>
        </p:spPr>
      </p:pic>
    </p:spTree>
    <p:extLst>
      <p:ext uri="{BB962C8B-B14F-4D97-AF65-F5344CB8AC3E}">
        <p14:creationId xmlns:p14="http://schemas.microsoft.com/office/powerpoint/2010/main" val="34940652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43965" y="618944"/>
            <a:ext cx="3985809" cy="3144328"/>
          </a:xfrm>
        </p:spPr>
        <p:txBody>
          <a:bodyPr>
            <a:noAutofit/>
          </a:bodyPr>
          <a:lstStyle/>
          <a:p>
            <a:pPr algn="ctr"/>
            <a:r>
              <a:rPr lang="en-AU" sz="2400" b="1" dirty="0">
                <a:solidFill>
                  <a:schemeClr val="bg1"/>
                </a:solidFill>
                <a:latin typeface="Speak Pro" panose="020B0504020101020102" pitchFamily="34" charset="0"/>
              </a:rPr>
              <a:t>Connect Extend Challenge – Thinking Routine</a:t>
            </a:r>
          </a:p>
          <a:p>
            <a:pPr marL="457200" indent="-457200">
              <a:buFont typeface="+mj-lt"/>
              <a:buAutoNum type="arabicPeriod"/>
            </a:pPr>
            <a:r>
              <a:rPr lang="en-AU" sz="2400" dirty="0">
                <a:solidFill>
                  <a:schemeClr val="bg1"/>
                </a:solidFill>
                <a:latin typeface="Speak Pro" panose="020B0504020101020102" pitchFamily="34" charset="0"/>
              </a:rPr>
              <a:t>How did our learning </a:t>
            </a:r>
            <a:r>
              <a:rPr lang="en-AU" sz="2400" u="sng" dirty="0">
                <a:solidFill>
                  <a:schemeClr val="bg1"/>
                </a:solidFill>
                <a:latin typeface="Speak Pro" panose="020B0504020101020102" pitchFamily="34" charset="0"/>
              </a:rPr>
              <a:t>connect</a:t>
            </a:r>
            <a:r>
              <a:rPr lang="en-AU" sz="2400" dirty="0">
                <a:solidFill>
                  <a:schemeClr val="bg1"/>
                </a:solidFill>
                <a:latin typeface="Speak Pro" panose="020B0504020101020102" pitchFamily="34" charset="0"/>
              </a:rPr>
              <a:t> to what you already knew about Asia?</a:t>
            </a:r>
          </a:p>
          <a:p>
            <a:pPr marL="457200" indent="-457200">
              <a:buFont typeface="+mj-lt"/>
              <a:buAutoNum type="arabicPeriod"/>
            </a:pPr>
            <a:r>
              <a:rPr lang="en-AU" sz="2400" dirty="0">
                <a:solidFill>
                  <a:schemeClr val="bg1"/>
                </a:solidFill>
                <a:latin typeface="Speak Pro" panose="020B0504020101020102" pitchFamily="34" charset="0"/>
              </a:rPr>
              <a:t>How was your understanding of Asia </a:t>
            </a:r>
            <a:r>
              <a:rPr lang="en-AU" sz="2400" u="sng" dirty="0">
                <a:solidFill>
                  <a:schemeClr val="bg1"/>
                </a:solidFill>
                <a:latin typeface="Speak Pro" panose="020B0504020101020102" pitchFamily="34" charset="0"/>
              </a:rPr>
              <a:t>extend</a:t>
            </a:r>
            <a:r>
              <a:rPr lang="en-AU" sz="2400" dirty="0">
                <a:solidFill>
                  <a:schemeClr val="bg1"/>
                </a:solidFill>
                <a:latin typeface="Speak Pro" panose="020B0504020101020102" pitchFamily="34" charset="0"/>
              </a:rPr>
              <a:t>ed by our learning?</a:t>
            </a:r>
          </a:p>
          <a:p>
            <a:pPr marL="457200" indent="-457200">
              <a:buFont typeface="+mj-lt"/>
              <a:buAutoNum type="arabicPeriod"/>
            </a:pPr>
            <a:r>
              <a:rPr lang="en-AU" sz="2400" dirty="0">
                <a:solidFill>
                  <a:schemeClr val="bg1"/>
                </a:solidFill>
                <a:latin typeface="Speak Pro" panose="020B0504020101020102" pitchFamily="34" charset="0"/>
              </a:rPr>
              <a:t>What still </a:t>
            </a:r>
            <a:r>
              <a:rPr lang="en-AU" sz="2400" u="sng" dirty="0">
                <a:solidFill>
                  <a:schemeClr val="bg1"/>
                </a:solidFill>
                <a:latin typeface="Speak Pro" panose="020B0504020101020102" pitchFamily="34" charset="0"/>
              </a:rPr>
              <a:t>challenge</a:t>
            </a:r>
            <a:r>
              <a:rPr lang="en-AU" sz="2400" dirty="0">
                <a:solidFill>
                  <a:schemeClr val="bg1"/>
                </a:solidFill>
                <a:latin typeface="Speak Pro" panose="020B0504020101020102" pitchFamily="34" charset="0"/>
              </a:rPr>
              <a:t>s you about Asia? What do you still wonder?</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12266" y="77556"/>
            <a:ext cx="7228937" cy="1450757"/>
          </a:xfrm>
        </p:spPr>
        <p:txBody>
          <a:bodyPr>
            <a:normAutofit fontScale="90000"/>
          </a:bodyPr>
          <a:lstStyle/>
          <a:p>
            <a:pPr algn="ctr"/>
            <a:r>
              <a:rPr lang="en-AU" sz="6600" dirty="0">
                <a:solidFill>
                  <a:srgbClr val="FF6602"/>
                </a:solidFill>
                <a:latin typeface="CreativeFonts1" panose="02000603000000000000" pitchFamily="2" charset="0"/>
                <a:ea typeface="CreativeFonts1" panose="02000603000000000000" pitchFamily="2" charset="0"/>
              </a:rPr>
              <a:t>Reflecting On Learning</a:t>
            </a:r>
          </a:p>
        </p:txBody>
      </p:sp>
      <p:sp>
        <p:nvSpPr>
          <p:cNvPr id="12" name="TextBox 11">
            <a:extLst>
              <a:ext uri="{FF2B5EF4-FFF2-40B4-BE49-F238E27FC236}">
                <a16:creationId xmlns:a16="http://schemas.microsoft.com/office/drawing/2014/main" id="{C6739325-B037-4A9B-BDF7-10F2B173A3F3}"/>
              </a:ext>
            </a:extLst>
          </p:cNvPr>
          <p:cNvSpPr txBox="1"/>
          <p:nvPr/>
        </p:nvSpPr>
        <p:spPr>
          <a:xfrm>
            <a:off x="7726062" y="6041564"/>
            <a:ext cx="2068195"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Human Resources Online</a:t>
            </a:r>
            <a:endParaRPr lang="en-AU" sz="1100" dirty="0">
              <a:latin typeface="Speak Pro" panose="020B0504020101020102" pitchFamily="34" charset="0"/>
            </a:endParaRPr>
          </a:p>
        </p:txBody>
      </p:sp>
      <p:sp>
        <p:nvSpPr>
          <p:cNvPr id="2" name="Rectangle 1">
            <a:extLst>
              <a:ext uri="{FF2B5EF4-FFF2-40B4-BE49-F238E27FC236}">
                <a16:creationId xmlns:a16="http://schemas.microsoft.com/office/drawing/2014/main" id="{1FA31B84-A910-45DD-BBF0-0ABC741EB9D1}"/>
              </a:ext>
            </a:extLst>
          </p:cNvPr>
          <p:cNvSpPr/>
          <p:nvPr/>
        </p:nvSpPr>
        <p:spPr>
          <a:xfrm>
            <a:off x="136245" y="6388662"/>
            <a:ext cx="4401250" cy="36933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As Learning</a:t>
            </a:r>
          </a:p>
        </p:txBody>
      </p:sp>
      <p:pic>
        <p:nvPicPr>
          <p:cNvPr id="9" name="Content Placeholder 8">
            <a:extLst>
              <a:ext uri="{FF2B5EF4-FFF2-40B4-BE49-F238E27FC236}">
                <a16:creationId xmlns:a16="http://schemas.microsoft.com/office/drawing/2014/main" id="{5CD40FA3-7C31-460A-88F4-70F7248D3E18}"/>
              </a:ext>
            </a:extLst>
          </p:cNvPr>
          <p:cNvPicPr>
            <a:picLocks noGrp="1" noChangeAspect="1"/>
          </p:cNvPicPr>
          <p:nvPr>
            <p:ph idx="1"/>
          </p:nvPr>
        </p:nvPicPr>
        <p:blipFill>
          <a:blip r:embed="rId3"/>
          <a:stretch>
            <a:fillRect/>
          </a:stretch>
        </p:blipFill>
        <p:spPr>
          <a:xfrm>
            <a:off x="4882552" y="1681639"/>
            <a:ext cx="7082286" cy="4161382"/>
          </a:xfrm>
          <a:prstGeom prst="rect">
            <a:avLst/>
          </a:prstGeom>
        </p:spPr>
      </p:pic>
    </p:spTree>
    <p:extLst>
      <p:ext uri="{BB962C8B-B14F-4D97-AF65-F5344CB8AC3E}">
        <p14:creationId xmlns:p14="http://schemas.microsoft.com/office/powerpoint/2010/main" val="32982562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4">
                                            <p:txEl>
                                              <p:pRg st="2" end="2"/>
                                            </p:txEl>
                                          </p:spTgt>
                                        </p:tgtEl>
                                        <p:attrNameLst>
                                          <p:attrName>style.visibility</p:attrName>
                                        </p:attrNameLst>
                                      </p:cBhvr>
                                      <p:to>
                                        <p:strVal val="visible"/>
                                      </p:to>
                                    </p:set>
                                    <p:animEffect transition="in" filter="wipe(down)">
                                      <p:cBhvr>
                                        <p:cTn id="43" dur="580">
                                          <p:stCondLst>
                                            <p:cond delay="0"/>
                                          </p:stCondLst>
                                        </p:cTn>
                                        <p:tgtEl>
                                          <p:spTgt spid="4">
                                            <p:txEl>
                                              <p:pRg st="2" end="2"/>
                                            </p:txEl>
                                          </p:spTgt>
                                        </p:tgtEl>
                                      </p:cBhvr>
                                    </p:animEffect>
                                    <p:anim calcmode="lin" valueType="num">
                                      <p:cBhvr>
                                        <p:cTn id="44"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4">
                                            <p:txEl>
                                              <p:pRg st="2" end="2"/>
                                            </p:txEl>
                                          </p:spTgt>
                                        </p:tgtEl>
                                      </p:cBhvr>
                                      <p:to x="100000" y="60000"/>
                                    </p:animScale>
                                    <p:animScale>
                                      <p:cBhvr>
                                        <p:cTn id="50" dur="166" decel="50000">
                                          <p:stCondLst>
                                            <p:cond delay="676"/>
                                          </p:stCondLst>
                                        </p:cTn>
                                        <p:tgtEl>
                                          <p:spTgt spid="4">
                                            <p:txEl>
                                              <p:pRg st="2" end="2"/>
                                            </p:txEl>
                                          </p:spTgt>
                                        </p:tgtEl>
                                      </p:cBhvr>
                                      <p:to x="100000" y="100000"/>
                                    </p:animScale>
                                    <p:animScale>
                                      <p:cBhvr>
                                        <p:cTn id="51" dur="26">
                                          <p:stCondLst>
                                            <p:cond delay="1312"/>
                                          </p:stCondLst>
                                        </p:cTn>
                                        <p:tgtEl>
                                          <p:spTgt spid="4">
                                            <p:txEl>
                                              <p:pRg st="2" end="2"/>
                                            </p:txEl>
                                          </p:spTgt>
                                        </p:tgtEl>
                                      </p:cBhvr>
                                      <p:to x="100000" y="80000"/>
                                    </p:animScale>
                                    <p:animScale>
                                      <p:cBhvr>
                                        <p:cTn id="52" dur="166" decel="50000">
                                          <p:stCondLst>
                                            <p:cond delay="1338"/>
                                          </p:stCondLst>
                                        </p:cTn>
                                        <p:tgtEl>
                                          <p:spTgt spid="4">
                                            <p:txEl>
                                              <p:pRg st="2" end="2"/>
                                            </p:txEl>
                                          </p:spTgt>
                                        </p:tgtEl>
                                      </p:cBhvr>
                                      <p:to x="100000" y="100000"/>
                                    </p:animScale>
                                    <p:animScale>
                                      <p:cBhvr>
                                        <p:cTn id="53" dur="26">
                                          <p:stCondLst>
                                            <p:cond delay="1642"/>
                                          </p:stCondLst>
                                        </p:cTn>
                                        <p:tgtEl>
                                          <p:spTgt spid="4">
                                            <p:txEl>
                                              <p:pRg st="2" end="2"/>
                                            </p:txEl>
                                          </p:spTgt>
                                        </p:tgtEl>
                                      </p:cBhvr>
                                      <p:to x="100000" y="90000"/>
                                    </p:animScale>
                                    <p:animScale>
                                      <p:cBhvr>
                                        <p:cTn id="54" dur="166" decel="50000">
                                          <p:stCondLst>
                                            <p:cond delay="1668"/>
                                          </p:stCondLst>
                                        </p:cTn>
                                        <p:tgtEl>
                                          <p:spTgt spid="4">
                                            <p:txEl>
                                              <p:pRg st="2" end="2"/>
                                            </p:txEl>
                                          </p:spTgt>
                                        </p:tgtEl>
                                      </p:cBhvr>
                                      <p:to x="100000" y="100000"/>
                                    </p:animScale>
                                    <p:animScale>
                                      <p:cBhvr>
                                        <p:cTn id="55" dur="26">
                                          <p:stCondLst>
                                            <p:cond delay="1808"/>
                                          </p:stCondLst>
                                        </p:cTn>
                                        <p:tgtEl>
                                          <p:spTgt spid="4">
                                            <p:txEl>
                                              <p:pRg st="2" end="2"/>
                                            </p:txEl>
                                          </p:spTgt>
                                        </p:tgtEl>
                                      </p:cBhvr>
                                      <p:to x="100000" y="95000"/>
                                    </p:animScale>
                                    <p:animScale>
                                      <p:cBhvr>
                                        <p:cTn id="56" dur="166" decel="50000">
                                          <p:stCondLst>
                                            <p:cond delay="1834"/>
                                          </p:stCondLst>
                                        </p:cTn>
                                        <p:tgtEl>
                                          <p:spTgt spid="4">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4">
                                            <p:txEl>
                                              <p:pRg st="3" end="3"/>
                                            </p:txEl>
                                          </p:spTgt>
                                        </p:tgtEl>
                                        <p:attrNameLst>
                                          <p:attrName>style.visibility</p:attrName>
                                        </p:attrNameLst>
                                      </p:cBhvr>
                                      <p:to>
                                        <p:strVal val="visible"/>
                                      </p:to>
                                    </p:set>
                                    <p:animEffect transition="in" filter="wipe(down)">
                                      <p:cBhvr>
                                        <p:cTn id="61" dur="580">
                                          <p:stCondLst>
                                            <p:cond delay="0"/>
                                          </p:stCondLst>
                                        </p:cTn>
                                        <p:tgtEl>
                                          <p:spTgt spid="4">
                                            <p:txEl>
                                              <p:pRg st="3" end="3"/>
                                            </p:txEl>
                                          </p:spTgt>
                                        </p:tgtEl>
                                      </p:cBhvr>
                                    </p:animEffect>
                                    <p:anim calcmode="lin" valueType="num">
                                      <p:cBhvr>
                                        <p:cTn id="62"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3" end="3"/>
                                            </p:txEl>
                                          </p:spTgt>
                                        </p:tgtEl>
                                      </p:cBhvr>
                                      <p:to x="100000" y="60000"/>
                                    </p:animScale>
                                    <p:animScale>
                                      <p:cBhvr>
                                        <p:cTn id="68" dur="166" decel="50000">
                                          <p:stCondLst>
                                            <p:cond delay="676"/>
                                          </p:stCondLst>
                                        </p:cTn>
                                        <p:tgtEl>
                                          <p:spTgt spid="4">
                                            <p:txEl>
                                              <p:pRg st="3" end="3"/>
                                            </p:txEl>
                                          </p:spTgt>
                                        </p:tgtEl>
                                      </p:cBhvr>
                                      <p:to x="100000" y="100000"/>
                                    </p:animScale>
                                    <p:animScale>
                                      <p:cBhvr>
                                        <p:cTn id="69" dur="26">
                                          <p:stCondLst>
                                            <p:cond delay="1312"/>
                                          </p:stCondLst>
                                        </p:cTn>
                                        <p:tgtEl>
                                          <p:spTgt spid="4">
                                            <p:txEl>
                                              <p:pRg st="3" end="3"/>
                                            </p:txEl>
                                          </p:spTgt>
                                        </p:tgtEl>
                                      </p:cBhvr>
                                      <p:to x="100000" y="80000"/>
                                    </p:animScale>
                                    <p:animScale>
                                      <p:cBhvr>
                                        <p:cTn id="70" dur="166" decel="50000">
                                          <p:stCondLst>
                                            <p:cond delay="1338"/>
                                          </p:stCondLst>
                                        </p:cTn>
                                        <p:tgtEl>
                                          <p:spTgt spid="4">
                                            <p:txEl>
                                              <p:pRg st="3" end="3"/>
                                            </p:txEl>
                                          </p:spTgt>
                                        </p:tgtEl>
                                      </p:cBhvr>
                                      <p:to x="100000" y="100000"/>
                                    </p:animScale>
                                    <p:animScale>
                                      <p:cBhvr>
                                        <p:cTn id="71" dur="26">
                                          <p:stCondLst>
                                            <p:cond delay="1642"/>
                                          </p:stCondLst>
                                        </p:cTn>
                                        <p:tgtEl>
                                          <p:spTgt spid="4">
                                            <p:txEl>
                                              <p:pRg st="3" end="3"/>
                                            </p:txEl>
                                          </p:spTgt>
                                        </p:tgtEl>
                                      </p:cBhvr>
                                      <p:to x="100000" y="90000"/>
                                    </p:animScale>
                                    <p:animScale>
                                      <p:cBhvr>
                                        <p:cTn id="72" dur="166" decel="50000">
                                          <p:stCondLst>
                                            <p:cond delay="1668"/>
                                          </p:stCondLst>
                                        </p:cTn>
                                        <p:tgtEl>
                                          <p:spTgt spid="4">
                                            <p:txEl>
                                              <p:pRg st="3" end="3"/>
                                            </p:txEl>
                                          </p:spTgt>
                                        </p:tgtEl>
                                      </p:cBhvr>
                                      <p:to x="100000" y="100000"/>
                                    </p:animScale>
                                    <p:animScale>
                                      <p:cBhvr>
                                        <p:cTn id="73" dur="26">
                                          <p:stCondLst>
                                            <p:cond delay="1808"/>
                                          </p:stCondLst>
                                        </p:cTn>
                                        <p:tgtEl>
                                          <p:spTgt spid="4">
                                            <p:txEl>
                                              <p:pRg st="3" end="3"/>
                                            </p:txEl>
                                          </p:spTgt>
                                        </p:tgtEl>
                                      </p:cBhvr>
                                      <p:to x="100000" y="95000"/>
                                    </p:animScale>
                                    <p:animScale>
                                      <p:cBhvr>
                                        <p:cTn id="74" dur="166" decel="50000">
                                          <p:stCondLst>
                                            <p:cond delay="1834"/>
                                          </p:stCondLst>
                                        </p:cTn>
                                        <p:tgtEl>
                                          <p:spTgt spid="4">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B3282-A10A-4FC5-ADD5-E358FC5EFA68}"/>
              </a:ext>
            </a:extLst>
          </p:cNvPr>
          <p:cNvSpPr>
            <a:spLocks noGrp="1"/>
          </p:cNvSpPr>
          <p:nvPr>
            <p:ph type="title"/>
          </p:nvPr>
        </p:nvSpPr>
        <p:spPr/>
        <p:txBody>
          <a:bodyPr/>
          <a:lstStyle/>
          <a:p>
            <a:pPr algn="ctr"/>
            <a:r>
              <a:rPr lang="en-AU" sz="4800" dirty="0">
                <a:latin typeface="CreativeFonts1" panose="02000603000000000000" pitchFamily="2" charset="0"/>
                <a:ea typeface="CreativeFonts1" panose="02000603000000000000" pitchFamily="2" charset="0"/>
              </a:rPr>
              <a:t>The World’s Cultural Diversity</a:t>
            </a:r>
          </a:p>
        </p:txBody>
      </p:sp>
      <p:sp>
        <p:nvSpPr>
          <p:cNvPr id="4" name="Text Placeholder 3">
            <a:extLst>
              <a:ext uri="{FF2B5EF4-FFF2-40B4-BE49-F238E27FC236}">
                <a16:creationId xmlns:a16="http://schemas.microsoft.com/office/drawing/2014/main" id="{134BB794-7A17-44C4-8BCB-54073AAA3B88}"/>
              </a:ext>
            </a:extLst>
          </p:cNvPr>
          <p:cNvSpPr>
            <a:spLocks noGrp="1"/>
          </p:cNvSpPr>
          <p:nvPr>
            <p:ph type="body" sz="half" idx="2"/>
          </p:nvPr>
        </p:nvSpPr>
        <p:spPr/>
        <p:txBody>
          <a:bodyPr>
            <a:normAutofit/>
          </a:bodyPr>
          <a:lstStyle/>
          <a:p>
            <a:pPr algn="ctr"/>
            <a:r>
              <a:rPr lang="en-AU" sz="2800" b="1" i="0" u="none" strike="noStrike" dirty="0">
                <a:solidFill>
                  <a:schemeClr val="accent1"/>
                </a:solidFill>
                <a:effectLst/>
                <a:latin typeface="Speak Pro" panose="020B0504020101020102" pitchFamily="34" charset="0"/>
              </a:rPr>
              <a:t>How do places, people and cultures differ across the world?</a:t>
            </a:r>
            <a:endParaRPr lang="en-AU" sz="2800" dirty="0">
              <a:solidFill>
                <a:schemeClr val="accent1"/>
              </a:solidFill>
              <a:latin typeface="Speak Pro" panose="020B0504020101020102" pitchFamily="34" charset="0"/>
            </a:endParaRPr>
          </a:p>
        </p:txBody>
      </p:sp>
      <p:sp>
        <p:nvSpPr>
          <p:cNvPr id="6" name="TextBox 5">
            <a:extLst>
              <a:ext uri="{FF2B5EF4-FFF2-40B4-BE49-F238E27FC236}">
                <a16:creationId xmlns:a16="http://schemas.microsoft.com/office/drawing/2014/main" id="{0ECF6109-E90E-41E8-A96F-17657F4BFBDC}"/>
              </a:ext>
            </a:extLst>
          </p:cNvPr>
          <p:cNvSpPr txBox="1"/>
          <p:nvPr/>
        </p:nvSpPr>
        <p:spPr>
          <a:xfrm rot="16200000">
            <a:off x="-472084" y="2158370"/>
            <a:ext cx="12057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Inquisitive</a:t>
            </a:r>
          </a:p>
        </p:txBody>
      </p:sp>
      <p:pic>
        <p:nvPicPr>
          <p:cNvPr id="11" name="Picture Placeholder 10">
            <a:extLst>
              <a:ext uri="{FF2B5EF4-FFF2-40B4-BE49-F238E27FC236}">
                <a16:creationId xmlns:a16="http://schemas.microsoft.com/office/drawing/2014/main" id="{E908C803-2DE0-43F2-8BDF-0E93D53A8EBD}"/>
              </a:ext>
            </a:extLst>
          </p:cNvPr>
          <p:cNvPicPr>
            <a:picLocks noGrp="1" noChangeAspect="1"/>
          </p:cNvPicPr>
          <p:nvPr>
            <p:ph type="pic" idx="1"/>
          </p:nvPr>
        </p:nvPicPr>
        <p:blipFill rotWithShape="1">
          <a:blip r:embed="rId2"/>
          <a:srcRect t="654" b="654"/>
          <a:stretch/>
        </p:blipFill>
        <p:spPr/>
      </p:pic>
      <p:sp>
        <p:nvSpPr>
          <p:cNvPr id="12" name="TextBox 11">
            <a:extLst>
              <a:ext uri="{FF2B5EF4-FFF2-40B4-BE49-F238E27FC236}">
                <a16:creationId xmlns:a16="http://schemas.microsoft.com/office/drawing/2014/main" id="{D4628B6B-85FC-4441-892E-722376833498}"/>
              </a:ext>
            </a:extLst>
          </p:cNvPr>
          <p:cNvSpPr txBox="1"/>
          <p:nvPr/>
        </p:nvSpPr>
        <p:spPr>
          <a:xfrm rot="16200000">
            <a:off x="-472083" y="1937357"/>
            <a:ext cx="12057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Inquisitive</a:t>
            </a:r>
          </a:p>
        </p:txBody>
      </p:sp>
    </p:spTree>
    <p:extLst>
      <p:ext uri="{BB962C8B-B14F-4D97-AF65-F5344CB8AC3E}">
        <p14:creationId xmlns:p14="http://schemas.microsoft.com/office/powerpoint/2010/main" val="24184237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8F7EA-4F71-43B8-831C-7895680C00B7}"/>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4" name="TextBox 3">
            <a:extLst>
              <a:ext uri="{FF2B5EF4-FFF2-40B4-BE49-F238E27FC236}">
                <a16:creationId xmlns:a16="http://schemas.microsoft.com/office/drawing/2014/main" id="{9829DA1F-039B-4C7C-B719-F7D37B5F8E69}"/>
              </a:ext>
            </a:extLst>
          </p:cNvPr>
          <p:cNvSpPr txBox="1"/>
          <p:nvPr/>
        </p:nvSpPr>
        <p:spPr>
          <a:xfrm>
            <a:off x="5396930" y="6133381"/>
            <a:ext cx="1834156"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Survival International</a:t>
            </a:r>
            <a:endParaRPr lang="en-AU" sz="1100" dirty="0">
              <a:latin typeface="Speak Pro" panose="020B0504020101020102" pitchFamily="34" charset="0"/>
            </a:endParaRPr>
          </a:p>
        </p:txBody>
      </p:sp>
      <p:sp>
        <p:nvSpPr>
          <p:cNvPr id="6" name="TextBox 5">
            <a:extLst>
              <a:ext uri="{FF2B5EF4-FFF2-40B4-BE49-F238E27FC236}">
                <a16:creationId xmlns:a16="http://schemas.microsoft.com/office/drawing/2014/main" id="{D481D177-CE7E-4DE5-B0EF-8B15526CE3D8}"/>
              </a:ext>
            </a:extLst>
          </p:cNvPr>
          <p:cNvSpPr txBox="1"/>
          <p:nvPr/>
        </p:nvSpPr>
        <p:spPr>
          <a:xfrm>
            <a:off x="10940263" y="6456980"/>
            <a:ext cx="119135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TUNING IN</a:t>
            </a:r>
          </a:p>
        </p:txBody>
      </p:sp>
      <p:pic>
        <p:nvPicPr>
          <p:cNvPr id="3" name="Online Media 2" title="Uncontacted Amazon Tribe: First ever aerial footage">
            <a:hlinkClick r:id="" action="ppaction://media"/>
            <a:extLst>
              <a:ext uri="{FF2B5EF4-FFF2-40B4-BE49-F238E27FC236}">
                <a16:creationId xmlns:a16="http://schemas.microsoft.com/office/drawing/2014/main" id="{C072A343-5FF8-4F5C-B632-AE42475B2AB6}"/>
              </a:ext>
            </a:extLst>
          </p:cNvPr>
          <p:cNvPicPr>
            <a:picLocks noRot="1" noChangeAspect="1"/>
          </p:cNvPicPr>
          <p:nvPr>
            <a:videoFile r:link="rId1"/>
          </p:nvPr>
        </p:nvPicPr>
        <p:blipFill>
          <a:blip r:embed="rId4"/>
          <a:stretch>
            <a:fillRect/>
          </a:stretch>
        </p:blipFill>
        <p:spPr>
          <a:xfrm>
            <a:off x="567426" y="319177"/>
            <a:ext cx="11043729" cy="5717157"/>
          </a:xfrm>
          <a:prstGeom prst="rect">
            <a:avLst/>
          </a:prstGeom>
        </p:spPr>
      </p:pic>
    </p:spTree>
    <p:extLst>
      <p:ext uri="{BB962C8B-B14F-4D97-AF65-F5344CB8AC3E}">
        <p14:creationId xmlns:p14="http://schemas.microsoft.com/office/powerpoint/2010/main" val="6085543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F635C88-017D-480E-9868-956D995375FD}"/>
              </a:ext>
            </a:extLst>
          </p:cNvPr>
          <p:cNvSpPr/>
          <p:nvPr/>
        </p:nvSpPr>
        <p:spPr>
          <a:xfrm>
            <a:off x="293301" y="1958195"/>
            <a:ext cx="2777706" cy="2941610"/>
          </a:xfrm>
          <a:prstGeom prst="foldedCorner">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800" dirty="0">
                <a:latin typeface="Speak Pro" panose="020B0504020101020102" pitchFamily="34" charset="0"/>
              </a:rPr>
              <a:t>What do you </a:t>
            </a:r>
            <a:r>
              <a:rPr lang="en-AU" sz="2800" u="sng" dirty="0">
                <a:latin typeface="Speak Pro" panose="020B0504020101020102" pitchFamily="34" charset="0"/>
              </a:rPr>
              <a:t>think</a:t>
            </a:r>
            <a:r>
              <a:rPr lang="en-AU" sz="2800" dirty="0">
                <a:latin typeface="Speak Pro" panose="020B0504020101020102" pitchFamily="34" charset="0"/>
              </a:rPr>
              <a:t> makes this tribe Indigenous?</a:t>
            </a:r>
          </a:p>
        </p:txBody>
      </p:sp>
      <p:sp>
        <p:nvSpPr>
          <p:cNvPr id="3" name="TextBox 2">
            <a:extLst>
              <a:ext uri="{FF2B5EF4-FFF2-40B4-BE49-F238E27FC236}">
                <a16:creationId xmlns:a16="http://schemas.microsoft.com/office/drawing/2014/main" id="{59779F4C-59D4-4FA6-B494-4EC0C37FFB1F}"/>
              </a:ext>
            </a:extLst>
          </p:cNvPr>
          <p:cNvSpPr txBox="1"/>
          <p:nvPr/>
        </p:nvSpPr>
        <p:spPr>
          <a:xfrm>
            <a:off x="1307895" y="455116"/>
            <a:ext cx="9725739" cy="769441"/>
          </a:xfrm>
          <a:prstGeom prst="rect">
            <a:avLst/>
          </a:prstGeom>
          <a:noFill/>
        </p:spPr>
        <p:txBody>
          <a:bodyPr wrap="none" rtlCol="0">
            <a:spAutoFit/>
          </a:bodyPr>
          <a:lstStyle/>
          <a:p>
            <a:r>
              <a:rPr lang="en-AU" sz="4400" dirty="0">
                <a:latin typeface="CreativeFonts1" panose="02000603000000000000" pitchFamily="2" charset="0"/>
                <a:ea typeface="CreativeFonts1" panose="02000603000000000000" pitchFamily="2" charset="0"/>
              </a:rPr>
              <a:t>Think Puzzle Explore – Thinking Routine</a:t>
            </a:r>
          </a:p>
        </p:txBody>
      </p:sp>
      <p:sp>
        <p:nvSpPr>
          <p:cNvPr id="9" name="TextBox 8">
            <a:extLst>
              <a:ext uri="{FF2B5EF4-FFF2-40B4-BE49-F238E27FC236}">
                <a16:creationId xmlns:a16="http://schemas.microsoft.com/office/drawing/2014/main" id="{43B25E8F-4041-4D73-B549-CEA79FB91065}"/>
              </a:ext>
            </a:extLst>
          </p:cNvPr>
          <p:cNvSpPr txBox="1"/>
          <p:nvPr/>
        </p:nvSpPr>
        <p:spPr>
          <a:xfrm>
            <a:off x="10940263" y="6440661"/>
            <a:ext cx="1191352" cy="369332"/>
          </a:xfrm>
          <a:prstGeom prst="rect">
            <a:avLst/>
          </a:prstGeom>
          <a:noFill/>
        </p:spPr>
        <p:txBody>
          <a:bodyPr wrap="none" rtlCol="0">
            <a:spAutoFit/>
          </a:bodyPr>
          <a:lstStyle/>
          <a:p>
            <a:r>
              <a:rPr lang="en-AU" dirty="0">
                <a:solidFill>
                  <a:schemeClr val="bg1"/>
                </a:solidFill>
                <a:latin typeface="Speak Pro" panose="020B0504020101020102" pitchFamily="34" charset="0"/>
              </a:rPr>
              <a:t>TUNING IN</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8" name="Rectangle: Folded Corner 7">
            <a:extLst>
              <a:ext uri="{FF2B5EF4-FFF2-40B4-BE49-F238E27FC236}">
                <a16:creationId xmlns:a16="http://schemas.microsoft.com/office/drawing/2014/main" id="{F1B22780-B386-47B6-BBFC-D3B219460B2D}"/>
              </a:ext>
            </a:extLst>
          </p:cNvPr>
          <p:cNvSpPr/>
          <p:nvPr/>
        </p:nvSpPr>
        <p:spPr>
          <a:xfrm>
            <a:off x="3232033" y="1958195"/>
            <a:ext cx="2777706" cy="2941610"/>
          </a:xfrm>
          <a:prstGeom prst="foldedCorner">
            <a:avLst/>
          </a:prstGeom>
          <a:solidFill>
            <a:srgbClr val="0070C0"/>
          </a:solidFill>
          <a:ln>
            <a:solidFill>
              <a:srgbClr val="0070C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Do you </a:t>
            </a:r>
            <a:r>
              <a:rPr lang="en-AU" sz="2800" u="sng" dirty="0">
                <a:latin typeface="Speak Pro" panose="020B0504020101020102" pitchFamily="34" charset="0"/>
              </a:rPr>
              <a:t>think </a:t>
            </a:r>
            <a:r>
              <a:rPr lang="en-AU" sz="2800" dirty="0">
                <a:latin typeface="Speak Pro" panose="020B0504020101020102" pitchFamily="34" charset="0"/>
              </a:rPr>
              <a:t>contact should be made with this tribe? What makes you say that?</a:t>
            </a:r>
          </a:p>
        </p:txBody>
      </p:sp>
      <p:sp>
        <p:nvSpPr>
          <p:cNvPr id="11" name="Rectangle: Folded Corner 10">
            <a:extLst>
              <a:ext uri="{FF2B5EF4-FFF2-40B4-BE49-F238E27FC236}">
                <a16:creationId xmlns:a16="http://schemas.microsoft.com/office/drawing/2014/main" id="{F35F8B5B-EDCB-4F27-8EF9-55218FAEBBCA}"/>
              </a:ext>
            </a:extLst>
          </p:cNvPr>
          <p:cNvSpPr/>
          <p:nvPr/>
        </p:nvSpPr>
        <p:spPr>
          <a:xfrm>
            <a:off x="6170765" y="1958195"/>
            <a:ext cx="2777706" cy="2941610"/>
          </a:xfrm>
          <a:prstGeom prst="foldedCorner">
            <a:avLst/>
          </a:prstGeom>
          <a:solidFill>
            <a:schemeClr val="accent1"/>
          </a:solidFill>
          <a:ln>
            <a:solidFill>
              <a:schemeClr val="accent1"/>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What questions or </a:t>
            </a:r>
            <a:r>
              <a:rPr lang="en-AU" sz="2800" u="sng" dirty="0">
                <a:latin typeface="Speak Pro" panose="020B0504020101020102" pitchFamily="34" charset="0"/>
              </a:rPr>
              <a:t>puzzle</a:t>
            </a:r>
            <a:r>
              <a:rPr lang="en-AU" sz="2800" dirty="0">
                <a:latin typeface="Speak Pro" panose="020B0504020101020102" pitchFamily="34" charset="0"/>
              </a:rPr>
              <a:t>s do you have about Indigenous peoples of the world?</a:t>
            </a:r>
          </a:p>
        </p:txBody>
      </p:sp>
      <p:sp>
        <p:nvSpPr>
          <p:cNvPr id="12" name="Rectangle: Folded Corner 11">
            <a:extLst>
              <a:ext uri="{FF2B5EF4-FFF2-40B4-BE49-F238E27FC236}">
                <a16:creationId xmlns:a16="http://schemas.microsoft.com/office/drawing/2014/main" id="{8CA4C478-B2B0-431E-9A98-E4A9A2BA6AAB}"/>
              </a:ext>
            </a:extLst>
          </p:cNvPr>
          <p:cNvSpPr/>
          <p:nvPr/>
        </p:nvSpPr>
        <p:spPr>
          <a:xfrm>
            <a:off x="9109497" y="1958195"/>
            <a:ext cx="2777706" cy="2941610"/>
          </a:xfrm>
          <a:prstGeom prst="foldedCorner">
            <a:avLst/>
          </a:prstGeom>
          <a:solidFill>
            <a:schemeClr val="accent1">
              <a:lumMod val="60000"/>
              <a:lumOff val="40000"/>
            </a:schemeClr>
          </a:solid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How might we </a:t>
            </a:r>
            <a:r>
              <a:rPr lang="en-AU" sz="2800" u="sng" dirty="0">
                <a:latin typeface="Speak Pro" panose="020B0504020101020102" pitchFamily="34" charset="0"/>
              </a:rPr>
              <a:t>explore</a:t>
            </a:r>
            <a:r>
              <a:rPr lang="en-AU" sz="2800" dirty="0">
                <a:latin typeface="Speak Pro" panose="020B0504020101020102" pitchFamily="34" charset="0"/>
              </a:rPr>
              <a:t> and categorise our wonderings? </a:t>
            </a:r>
          </a:p>
        </p:txBody>
      </p:sp>
    </p:spTree>
    <p:extLst>
      <p:ext uri="{BB962C8B-B14F-4D97-AF65-F5344CB8AC3E}">
        <p14:creationId xmlns:p14="http://schemas.microsoft.com/office/powerpoint/2010/main" val="25342556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2E8E3-C492-49A9-9C4F-BA2C8AB3DE5F}"/>
              </a:ext>
            </a:extLst>
          </p:cNvPr>
          <p:cNvSpPr>
            <a:spLocks noGrp="1"/>
          </p:cNvSpPr>
          <p:nvPr>
            <p:ph type="title"/>
          </p:nvPr>
        </p:nvSpPr>
        <p:spPr/>
        <p:txBody>
          <a:bodyPr>
            <a:normAutofit/>
          </a:bodyPr>
          <a:lstStyle/>
          <a:p>
            <a:pPr algn="ctr"/>
            <a:r>
              <a:rPr lang="en-AU" sz="6600" dirty="0">
                <a:latin typeface="Speak Pro" panose="020B0504020101020102" pitchFamily="34" charset="0"/>
              </a:rPr>
              <a:t>Key Inquiry Questions</a:t>
            </a:r>
          </a:p>
        </p:txBody>
      </p:sp>
      <p:graphicFrame>
        <p:nvGraphicFramePr>
          <p:cNvPr id="10" name="Content Placeholder 9">
            <a:extLst>
              <a:ext uri="{FF2B5EF4-FFF2-40B4-BE49-F238E27FC236}">
                <a16:creationId xmlns:a16="http://schemas.microsoft.com/office/drawing/2014/main" id="{5D564D89-5776-4818-9448-42D0EF0AA6F6}"/>
              </a:ext>
            </a:extLst>
          </p:cNvPr>
          <p:cNvGraphicFramePr>
            <a:graphicFrameLocks noGrp="1"/>
          </p:cNvGraphicFramePr>
          <p:nvPr>
            <p:ph idx="1"/>
            <p:extLst>
              <p:ext uri="{D42A27DB-BD31-4B8C-83A1-F6EECF244321}">
                <p14:modId xmlns:p14="http://schemas.microsoft.com/office/powerpoint/2010/main" val="3307284498"/>
              </p:ext>
            </p:extLst>
          </p:nvPr>
        </p:nvGraphicFramePr>
        <p:xfrm>
          <a:off x="130834" y="1475117"/>
          <a:ext cx="11930332" cy="3717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A33EDC21-989F-435D-9797-77F87EC2BED7}"/>
              </a:ext>
            </a:extLst>
          </p:cNvPr>
          <p:cNvPicPr>
            <a:picLocks noChangeAspect="1"/>
          </p:cNvPicPr>
          <p:nvPr/>
        </p:nvPicPr>
        <p:blipFill rotWithShape="1">
          <a:blip r:embed="rId7">
            <a:extLst>
              <a:ext uri="{28A0092B-C50C-407E-A947-70E740481C1C}">
                <a14:useLocalDpi xmlns:a14="http://schemas.microsoft.com/office/drawing/2010/main" val="0"/>
              </a:ext>
            </a:extLst>
          </a:blip>
          <a:srcRect t="20371" b="20938"/>
          <a:stretch/>
        </p:blipFill>
        <p:spPr>
          <a:xfrm rot="19708693">
            <a:off x="181154" y="286603"/>
            <a:ext cx="2175328" cy="1276709"/>
          </a:xfrm>
          <a:prstGeom prst="rect">
            <a:avLst/>
          </a:prstGeom>
        </p:spPr>
      </p:pic>
      <p:sp>
        <p:nvSpPr>
          <p:cNvPr id="11" name="TextBox 10">
            <a:extLst>
              <a:ext uri="{FF2B5EF4-FFF2-40B4-BE49-F238E27FC236}">
                <a16:creationId xmlns:a16="http://schemas.microsoft.com/office/drawing/2014/main" id="{8E6F1726-94FF-43E1-8EA7-2F2D279016E1}"/>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grpSp>
        <p:nvGrpSpPr>
          <p:cNvPr id="25" name="Group 24">
            <a:extLst>
              <a:ext uri="{FF2B5EF4-FFF2-40B4-BE49-F238E27FC236}">
                <a16:creationId xmlns:a16="http://schemas.microsoft.com/office/drawing/2014/main" id="{6068158E-DBDA-4E76-A939-C20024946F3B}"/>
              </a:ext>
            </a:extLst>
          </p:cNvPr>
          <p:cNvGrpSpPr/>
          <p:nvPr/>
        </p:nvGrpSpPr>
        <p:grpSpPr>
          <a:xfrm>
            <a:off x="924387" y="4399472"/>
            <a:ext cx="3131388" cy="1457865"/>
            <a:chOff x="924387" y="4399472"/>
            <a:chExt cx="3131388" cy="1457865"/>
          </a:xfrm>
        </p:grpSpPr>
        <p:sp>
          <p:nvSpPr>
            <p:cNvPr id="3" name="Rectangle 2">
              <a:extLst>
                <a:ext uri="{FF2B5EF4-FFF2-40B4-BE49-F238E27FC236}">
                  <a16:creationId xmlns:a16="http://schemas.microsoft.com/office/drawing/2014/main" id="{F6A45BD4-1BA0-4E08-B1B1-DFD9898C222F}"/>
                </a:ext>
              </a:extLst>
            </p:cNvPr>
            <p:cNvSpPr/>
            <p:nvPr/>
          </p:nvSpPr>
          <p:spPr>
            <a:xfrm>
              <a:off x="924387" y="5236234"/>
              <a:ext cx="2087592" cy="621103"/>
            </a:xfrm>
            <a:prstGeom prst="rect">
              <a:avLst/>
            </a:prstGeom>
            <a:solidFill>
              <a:schemeClr val="bg1"/>
            </a:solidFill>
            <a:ln w="57150">
              <a:solidFill>
                <a:schemeClr val="tx1">
                  <a:lumMod val="50000"/>
                  <a:lumOff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D04CA3"/>
                  </a:solidFill>
                  <a:latin typeface="Speak Pro" panose="020B0504020101020102" pitchFamily="34" charset="0"/>
                  <a:hlinkClick r:id="rId8" action="ppaction://hlinksldjump">
                    <a:extLst>
                      <a:ext uri="{A12FA001-AC4F-418D-AE19-62706E023703}">
                        <ahyp:hlinkClr xmlns:ahyp="http://schemas.microsoft.com/office/drawing/2018/hyperlinkcolor" val="tx"/>
                      </a:ext>
                    </a:extLst>
                  </a:hlinkClick>
                </a:rPr>
                <a:t>Diversity Across Asia</a:t>
              </a:r>
              <a:endParaRPr lang="en-AU" dirty="0">
                <a:solidFill>
                  <a:srgbClr val="D04CA3"/>
                </a:solidFill>
                <a:latin typeface="Speak Pro" panose="020B0504020101020102" pitchFamily="34" charset="0"/>
              </a:endParaRPr>
            </a:p>
          </p:txBody>
        </p:sp>
        <p:cxnSp>
          <p:nvCxnSpPr>
            <p:cNvPr id="16" name="Straight Arrow Connector 15">
              <a:extLst>
                <a:ext uri="{FF2B5EF4-FFF2-40B4-BE49-F238E27FC236}">
                  <a16:creationId xmlns:a16="http://schemas.microsoft.com/office/drawing/2014/main" id="{55E35E87-90BE-40E9-BA9B-47BB423B9B6D}"/>
                </a:ext>
              </a:extLst>
            </p:cNvPr>
            <p:cNvCxnSpPr>
              <a:cxnSpLocks/>
              <a:endCxn id="3" idx="0"/>
            </p:cNvCxnSpPr>
            <p:nvPr/>
          </p:nvCxnSpPr>
          <p:spPr>
            <a:xfrm flipH="1">
              <a:off x="1968183" y="4399472"/>
              <a:ext cx="2087592" cy="836762"/>
            </a:xfrm>
            <a:prstGeom prst="straightConnector1">
              <a:avLst/>
            </a:prstGeom>
            <a:ln w="28575">
              <a:solidFill>
                <a:srgbClr val="D04CA3"/>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DE3967C-DBB2-4529-8B95-7F9DF968ECD4}"/>
              </a:ext>
            </a:extLst>
          </p:cNvPr>
          <p:cNvGrpSpPr/>
          <p:nvPr/>
        </p:nvGrpSpPr>
        <p:grpSpPr>
          <a:xfrm>
            <a:off x="8561639" y="4399472"/>
            <a:ext cx="2774830" cy="1466490"/>
            <a:chOff x="8561639" y="4399472"/>
            <a:chExt cx="2774830" cy="1466490"/>
          </a:xfrm>
        </p:grpSpPr>
        <p:sp>
          <p:nvSpPr>
            <p:cNvPr id="6" name="Rectangle 5">
              <a:extLst>
                <a:ext uri="{FF2B5EF4-FFF2-40B4-BE49-F238E27FC236}">
                  <a16:creationId xmlns:a16="http://schemas.microsoft.com/office/drawing/2014/main" id="{2A31DF98-B2F0-4BC1-BAF3-AC4DE666BB35}"/>
                </a:ext>
              </a:extLst>
            </p:cNvPr>
            <p:cNvSpPr/>
            <p:nvPr/>
          </p:nvSpPr>
          <p:spPr>
            <a:xfrm>
              <a:off x="9248877" y="5244859"/>
              <a:ext cx="2087592" cy="621103"/>
            </a:xfrm>
            <a:prstGeom prst="rect">
              <a:avLst/>
            </a:prstGeom>
            <a:solidFill>
              <a:schemeClr val="bg1"/>
            </a:solidFill>
            <a:ln w="57150">
              <a:solidFill>
                <a:schemeClr val="tx1">
                  <a:lumMod val="50000"/>
                  <a:lumOff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92D050"/>
                  </a:solidFill>
                  <a:latin typeface="Speak Pro" panose="020B0504020101020102" pitchFamily="34" charset="0"/>
                  <a:hlinkClick r:id="rId9" action="ppaction://hlinksldjump">
                    <a:extLst>
                      <a:ext uri="{A12FA001-AC4F-418D-AE19-62706E023703}">
                        <ahyp:hlinkClr xmlns:ahyp="http://schemas.microsoft.com/office/drawing/2018/hyperlinkcolor" val="tx"/>
                      </a:ext>
                    </a:extLst>
                  </a:hlinkClick>
                </a:rPr>
                <a:t>Connections Shape Perceptions</a:t>
              </a:r>
              <a:endParaRPr lang="en-AU" dirty="0">
                <a:solidFill>
                  <a:srgbClr val="92D050"/>
                </a:solidFill>
                <a:latin typeface="Speak Pro" panose="020B0504020101020102" pitchFamily="34" charset="0"/>
              </a:endParaRPr>
            </a:p>
          </p:txBody>
        </p:sp>
        <p:cxnSp>
          <p:nvCxnSpPr>
            <p:cNvPr id="18" name="Straight Arrow Connector 17">
              <a:extLst>
                <a:ext uri="{FF2B5EF4-FFF2-40B4-BE49-F238E27FC236}">
                  <a16:creationId xmlns:a16="http://schemas.microsoft.com/office/drawing/2014/main" id="{CA8EB61B-AE39-4AB9-858B-4FCD1A793EA0}"/>
                </a:ext>
              </a:extLst>
            </p:cNvPr>
            <p:cNvCxnSpPr>
              <a:endCxn id="6" idx="0"/>
            </p:cNvCxnSpPr>
            <p:nvPr/>
          </p:nvCxnSpPr>
          <p:spPr>
            <a:xfrm>
              <a:off x="8561639" y="4399472"/>
              <a:ext cx="1731034" cy="84538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360A742-D8B2-43A8-A085-3D0783497457}"/>
              </a:ext>
            </a:extLst>
          </p:cNvPr>
          <p:cNvGrpSpPr/>
          <p:nvPr/>
        </p:nvGrpSpPr>
        <p:grpSpPr>
          <a:xfrm>
            <a:off x="6331789" y="4399472"/>
            <a:ext cx="2229850" cy="1466490"/>
            <a:chOff x="6331789" y="4399472"/>
            <a:chExt cx="2229850" cy="1466490"/>
          </a:xfrm>
        </p:grpSpPr>
        <p:sp>
          <p:nvSpPr>
            <p:cNvPr id="5" name="Rectangle 4">
              <a:extLst>
                <a:ext uri="{FF2B5EF4-FFF2-40B4-BE49-F238E27FC236}">
                  <a16:creationId xmlns:a16="http://schemas.microsoft.com/office/drawing/2014/main" id="{CB8C0A76-40A9-487A-BBD9-ABF7B69A6AB2}"/>
                </a:ext>
              </a:extLst>
            </p:cNvPr>
            <p:cNvSpPr/>
            <p:nvPr/>
          </p:nvSpPr>
          <p:spPr>
            <a:xfrm>
              <a:off x="6474047" y="5244859"/>
              <a:ext cx="2087592" cy="621103"/>
            </a:xfrm>
            <a:prstGeom prst="rect">
              <a:avLst/>
            </a:prstGeom>
            <a:solidFill>
              <a:schemeClr val="bg1"/>
            </a:solidFill>
            <a:ln w="57150">
              <a:solidFill>
                <a:schemeClr val="tx1">
                  <a:lumMod val="50000"/>
                  <a:lumOff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6602"/>
                  </a:solidFill>
                  <a:latin typeface="Speak Pro" panose="020B0504020101020102" pitchFamily="34" charset="0"/>
                  <a:hlinkClick r:id="rId10" action="ppaction://hlinksldjump">
                    <a:extLst>
                      <a:ext uri="{A12FA001-AC4F-418D-AE19-62706E023703}">
                        <ahyp:hlinkClr xmlns:ahyp="http://schemas.microsoft.com/office/drawing/2018/hyperlinkcolor" val="tx"/>
                      </a:ext>
                    </a:extLst>
                  </a:hlinkClick>
                </a:rPr>
                <a:t>Global Connections</a:t>
              </a:r>
              <a:endParaRPr lang="en-AU" dirty="0">
                <a:solidFill>
                  <a:srgbClr val="FF6602"/>
                </a:solidFill>
                <a:latin typeface="Speak Pro" panose="020B0504020101020102" pitchFamily="34" charset="0"/>
              </a:endParaRPr>
            </a:p>
          </p:txBody>
        </p:sp>
        <p:cxnSp>
          <p:nvCxnSpPr>
            <p:cNvPr id="20" name="Straight Arrow Connector 19">
              <a:extLst>
                <a:ext uri="{FF2B5EF4-FFF2-40B4-BE49-F238E27FC236}">
                  <a16:creationId xmlns:a16="http://schemas.microsoft.com/office/drawing/2014/main" id="{05C868D0-4072-43CD-9063-2A7438AE068F}"/>
                </a:ext>
              </a:extLst>
            </p:cNvPr>
            <p:cNvCxnSpPr>
              <a:endCxn id="5" idx="0"/>
            </p:cNvCxnSpPr>
            <p:nvPr/>
          </p:nvCxnSpPr>
          <p:spPr>
            <a:xfrm>
              <a:off x="6331789" y="4399472"/>
              <a:ext cx="1186054" cy="84538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E344BA34-C7FA-4DCE-8A80-ED146CAB9B85}"/>
              </a:ext>
            </a:extLst>
          </p:cNvPr>
          <p:cNvGrpSpPr/>
          <p:nvPr/>
        </p:nvGrpSpPr>
        <p:grpSpPr>
          <a:xfrm>
            <a:off x="3699217" y="4399472"/>
            <a:ext cx="2087592" cy="1457864"/>
            <a:chOff x="3699217" y="4399472"/>
            <a:chExt cx="2087592" cy="1457864"/>
          </a:xfrm>
        </p:grpSpPr>
        <p:sp>
          <p:nvSpPr>
            <p:cNvPr id="4" name="Rectangle 3">
              <a:extLst>
                <a:ext uri="{FF2B5EF4-FFF2-40B4-BE49-F238E27FC236}">
                  <a16:creationId xmlns:a16="http://schemas.microsoft.com/office/drawing/2014/main" id="{E3C4BA36-D4F6-4C2C-8A44-975252858FE8}"/>
                </a:ext>
              </a:extLst>
            </p:cNvPr>
            <p:cNvSpPr/>
            <p:nvPr/>
          </p:nvSpPr>
          <p:spPr>
            <a:xfrm>
              <a:off x="3699217" y="5236233"/>
              <a:ext cx="2087592" cy="621103"/>
            </a:xfrm>
            <a:prstGeom prst="rect">
              <a:avLst/>
            </a:prstGeom>
            <a:solidFill>
              <a:schemeClr val="bg1"/>
            </a:solidFill>
            <a:ln w="57150">
              <a:solidFill>
                <a:schemeClr val="tx1">
                  <a:lumMod val="50000"/>
                  <a:lumOff val="50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D04CA3"/>
                  </a:solidFill>
                  <a:latin typeface="Speak Pro" panose="020B0504020101020102" pitchFamily="34" charset="0"/>
                  <a:hlinkClick r:id="rId11" action="ppaction://hlinksldjump">
                    <a:extLst>
                      <a:ext uri="{A12FA001-AC4F-418D-AE19-62706E023703}">
                        <ahyp:hlinkClr xmlns:ahyp="http://schemas.microsoft.com/office/drawing/2018/hyperlinkcolor" val="tx"/>
                      </a:ext>
                    </a:extLst>
                  </a:hlinkClick>
                </a:rPr>
                <a:t>The World’s Cultural Diversity</a:t>
              </a:r>
              <a:endParaRPr lang="en-AU" dirty="0">
                <a:solidFill>
                  <a:srgbClr val="D04CA3"/>
                </a:solidFill>
                <a:latin typeface="Speak Pro" panose="020B0504020101020102" pitchFamily="34" charset="0"/>
              </a:endParaRPr>
            </a:p>
          </p:txBody>
        </p:sp>
        <p:cxnSp>
          <p:nvCxnSpPr>
            <p:cNvPr id="24" name="Straight Arrow Connector 23">
              <a:extLst>
                <a:ext uri="{FF2B5EF4-FFF2-40B4-BE49-F238E27FC236}">
                  <a16:creationId xmlns:a16="http://schemas.microsoft.com/office/drawing/2014/main" id="{C259BB4D-9B6F-48FB-A53D-9CCB84026CE4}"/>
                </a:ext>
              </a:extLst>
            </p:cNvPr>
            <p:cNvCxnSpPr>
              <a:endCxn id="4" idx="0"/>
            </p:cNvCxnSpPr>
            <p:nvPr/>
          </p:nvCxnSpPr>
          <p:spPr>
            <a:xfrm>
              <a:off x="4055775" y="4399472"/>
              <a:ext cx="687238" cy="836761"/>
            </a:xfrm>
            <a:prstGeom prst="straightConnector1">
              <a:avLst/>
            </a:prstGeom>
            <a:ln w="28575">
              <a:solidFill>
                <a:srgbClr val="D04CA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01881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graphicEl>
                                              <a:dgm id="{A5C748A8-7EE8-4603-9032-DB626FA620EC}"/>
                                            </p:graphicEl>
                                          </p:spTgt>
                                        </p:tgtEl>
                                        <p:attrNameLst>
                                          <p:attrName>style.visibility</p:attrName>
                                        </p:attrNameLst>
                                      </p:cBhvr>
                                      <p:to>
                                        <p:strVal val="visible"/>
                                      </p:to>
                                    </p:set>
                                    <p:anim calcmode="lin" valueType="num">
                                      <p:cBhvr additive="base">
                                        <p:cTn id="7" dur="500" fill="hold"/>
                                        <p:tgtEl>
                                          <p:spTgt spid="10">
                                            <p:graphicEl>
                                              <a:dgm id="{A5C748A8-7EE8-4603-9032-DB626FA620E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graphicEl>
                                              <a:dgm id="{A5C748A8-7EE8-4603-9032-DB626FA620EC}"/>
                                            </p:graphic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graphicEl>
                                              <a:dgm id="{E0CFB0EA-00C4-4CCE-A849-5CE026641AC5}"/>
                                            </p:graphicEl>
                                          </p:spTgt>
                                        </p:tgtEl>
                                        <p:attrNameLst>
                                          <p:attrName>style.visibility</p:attrName>
                                        </p:attrNameLst>
                                      </p:cBhvr>
                                      <p:to>
                                        <p:strVal val="visible"/>
                                      </p:to>
                                    </p:set>
                                    <p:anim calcmode="lin" valueType="num">
                                      <p:cBhvr additive="base">
                                        <p:cTn id="11" dur="500" fill="hold"/>
                                        <p:tgtEl>
                                          <p:spTgt spid="10">
                                            <p:graphicEl>
                                              <a:dgm id="{E0CFB0EA-00C4-4CCE-A849-5CE026641AC5}"/>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graphicEl>
                                              <a:dgm id="{E0CFB0EA-00C4-4CCE-A849-5CE026641AC5}"/>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graphicEl>
                                              <a:dgm id="{D52848E7-AF46-40D6-8A37-80935B86058A}"/>
                                            </p:graphicEl>
                                          </p:spTgt>
                                        </p:tgtEl>
                                        <p:attrNameLst>
                                          <p:attrName>style.visibility</p:attrName>
                                        </p:attrNameLst>
                                      </p:cBhvr>
                                      <p:to>
                                        <p:strVal val="visible"/>
                                      </p:to>
                                    </p:set>
                                    <p:anim calcmode="lin" valueType="num">
                                      <p:cBhvr additive="base">
                                        <p:cTn id="17" dur="500" fill="hold"/>
                                        <p:tgtEl>
                                          <p:spTgt spid="10">
                                            <p:graphicEl>
                                              <a:dgm id="{D52848E7-AF46-40D6-8A37-80935B86058A}"/>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graphicEl>
                                              <a:dgm id="{D52848E7-AF46-40D6-8A37-80935B86058A}"/>
                                            </p:graphic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graphicEl>
                                              <a:dgm id="{FC63B205-4873-4527-80FC-20775F3C8272}"/>
                                            </p:graphicEl>
                                          </p:spTgt>
                                        </p:tgtEl>
                                        <p:attrNameLst>
                                          <p:attrName>style.visibility</p:attrName>
                                        </p:attrNameLst>
                                      </p:cBhvr>
                                      <p:to>
                                        <p:strVal val="visible"/>
                                      </p:to>
                                    </p:set>
                                    <p:anim calcmode="lin" valueType="num">
                                      <p:cBhvr additive="base">
                                        <p:cTn id="21" dur="500" fill="hold"/>
                                        <p:tgtEl>
                                          <p:spTgt spid="10">
                                            <p:graphicEl>
                                              <a:dgm id="{FC63B205-4873-4527-80FC-20775F3C8272}"/>
                                            </p:graphic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
                                            <p:graphicEl>
                                              <a:dgm id="{FC63B205-4873-4527-80FC-20775F3C8272}"/>
                                            </p:graphic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graphicEl>
                                              <a:dgm id="{5E5F8F79-285A-4D5F-A2B3-4E048D8DAB87}"/>
                                            </p:graphicEl>
                                          </p:spTgt>
                                        </p:tgtEl>
                                        <p:attrNameLst>
                                          <p:attrName>style.visibility</p:attrName>
                                        </p:attrNameLst>
                                      </p:cBhvr>
                                      <p:to>
                                        <p:strVal val="visible"/>
                                      </p:to>
                                    </p:set>
                                    <p:anim calcmode="lin" valueType="num">
                                      <p:cBhvr additive="base">
                                        <p:cTn id="27" dur="500" fill="hold"/>
                                        <p:tgtEl>
                                          <p:spTgt spid="10">
                                            <p:graphicEl>
                                              <a:dgm id="{5E5F8F79-285A-4D5F-A2B3-4E048D8DAB87}"/>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
                                            <p:graphicEl>
                                              <a:dgm id="{5E5F8F79-285A-4D5F-A2B3-4E048D8DAB87}"/>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graphicEl>
                                              <a:dgm id="{D647DE41-38D8-4481-902E-0BA9BCE95F77}"/>
                                            </p:graphicEl>
                                          </p:spTgt>
                                        </p:tgtEl>
                                        <p:attrNameLst>
                                          <p:attrName>style.visibility</p:attrName>
                                        </p:attrNameLst>
                                      </p:cBhvr>
                                      <p:to>
                                        <p:strVal val="visible"/>
                                      </p:to>
                                    </p:set>
                                    <p:anim calcmode="lin" valueType="num">
                                      <p:cBhvr additive="base">
                                        <p:cTn id="31" dur="500" fill="hold"/>
                                        <p:tgtEl>
                                          <p:spTgt spid="10">
                                            <p:graphicEl>
                                              <a:dgm id="{D647DE41-38D8-4481-902E-0BA9BCE95F77}"/>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graphicEl>
                                              <a:dgm id="{D647DE41-38D8-4481-902E-0BA9BCE95F77}"/>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down)">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643465" y="812798"/>
            <a:ext cx="3517567" cy="5294757"/>
          </a:xfrm>
        </p:spPr>
        <p:txBody>
          <a:bodyPr>
            <a:normAutofit fontScale="70000" lnSpcReduction="20000"/>
          </a:bodyPr>
          <a:lstStyle/>
          <a:p>
            <a:pPr algn="ctr"/>
            <a:r>
              <a:rPr lang="en-AU" sz="4000" dirty="0">
                <a:latin typeface="Speak Pro" panose="020B0504020101020102" pitchFamily="34" charset="0"/>
              </a:rPr>
              <a:t>There are approximately 370 million indigenous peoples in the world. They live in all regions of the world and represent more than 5000 different groups. Each indigenous group is significant to the area they inhabit and has a unique culture. </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9" name="TextBox 8">
            <a:extLst>
              <a:ext uri="{FF2B5EF4-FFF2-40B4-BE49-F238E27FC236}">
                <a16:creationId xmlns:a16="http://schemas.microsoft.com/office/drawing/2014/main" id="{18ED88BD-835F-456E-AEE9-99B48DD3060B}"/>
              </a:ext>
            </a:extLst>
          </p:cNvPr>
          <p:cNvSpPr txBox="1"/>
          <p:nvPr/>
        </p:nvSpPr>
        <p:spPr>
          <a:xfrm>
            <a:off x="7711958" y="5482281"/>
            <a:ext cx="1688283"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WebStock Review</a:t>
            </a:r>
            <a:endParaRPr lang="en-AU" sz="1100" dirty="0">
              <a:latin typeface="Speak Pro" panose="020B0504020101020102" pitchFamily="34" charset="0"/>
            </a:endParaRPr>
          </a:p>
        </p:txBody>
      </p:sp>
      <p:pic>
        <p:nvPicPr>
          <p:cNvPr id="15" name="Content Placeholder 14">
            <a:extLst>
              <a:ext uri="{FF2B5EF4-FFF2-40B4-BE49-F238E27FC236}">
                <a16:creationId xmlns:a16="http://schemas.microsoft.com/office/drawing/2014/main" id="{B3790A8C-1C88-4A36-A3A1-B735293E6587}"/>
              </a:ext>
            </a:extLst>
          </p:cNvPr>
          <p:cNvPicPr>
            <a:picLocks noGrp="1" noChangeAspect="1"/>
          </p:cNvPicPr>
          <p:nvPr>
            <p:ph idx="1"/>
          </p:nvPr>
        </p:nvPicPr>
        <p:blipFill>
          <a:blip r:embed="rId3"/>
          <a:stretch>
            <a:fillRect/>
          </a:stretch>
        </p:blipFill>
        <p:spPr>
          <a:xfrm>
            <a:off x="4649364" y="1432909"/>
            <a:ext cx="7542636" cy="3992182"/>
          </a:xfrm>
          <a:prstGeom prst="rect">
            <a:avLst/>
          </a:prstGeom>
        </p:spPr>
      </p:pic>
    </p:spTree>
    <p:extLst>
      <p:ext uri="{BB962C8B-B14F-4D97-AF65-F5344CB8AC3E}">
        <p14:creationId xmlns:p14="http://schemas.microsoft.com/office/powerpoint/2010/main" val="427196736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36431" y="2993365"/>
            <a:ext cx="3985809" cy="3749975"/>
          </a:xfrm>
        </p:spPr>
        <p:txBody>
          <a:bodyPr>
            <a:normAutofit lnSpcReduction="10000"/>
          </a:bodyPr>
          <a:lstStyle/>
          <a:p>
            <a:pPr>
              <a:lnSpc>
                <a:spcPct val="100000"/>
              </a:lnSpc>
              <a:spcBef>
                <a:spcPts val="0"/>
              </a:spcBef>
              <a:spcAft>
                <a:spcPts val="0"/>
              </a:spcAft>
            </a:pPr>
            <a:r>
              <a:rPr lang="en-AU" sz="2400" b="1" u="sng" dirty="0">
                <a:solidFill>
                  <a:schemeClr val="bg1">
                    <a:lumMod val="75000"/>
                  </a:schemeClr>
                </a:solidFill>
                <a:latin typeface="Speak Pro" panose="020B0504020101020102" pitchFamily="34" charset="0"/>
              </a:rPr>
              <a:t>Success Criteria:</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Clearly identify the chosen Indigenous tribe</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Acknowledge all sources used to gather information </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Research and gather appropriate information relating to the focus areas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Record all information in your own words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Present information and data in a clear, easy-to read and engaging way</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Include appropriate images, text and graphs to support your research</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Actively listen to the presentations of others. </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08687" y="137143"/>
            <a:ext cx="7228937" cy="1076370"/>
          </a:xfrm>
        </p:spPr>
        <p:txBody>
          <a:bodyPr>
            <a:normAutofit/>
          </a:bodyPr>
          <a:lstStyle/>
          <a:p>
            <a:pPr algn="ctr"/>
            <a:r>
              <a:rPr lang="en-AU" sz="6600" dirty="0">
                <a:solidFill>
                  <a:srgbClr val="C00000"/>
                </a:solidFill>
                <a:latin typeface="CreativeFonts1" panose="02000603000000000000" pitchFamily="2" charset="0"/>
                <a:ea typeface="CreativeFonts1" panose="02000603000000000000" pitchFamily="2" charset="0"/>
              </a:rPr>
              <a:t>Research Task</a:t>
            </a:r>
          </a:p>
        </p:txBody>
      </p:sp>
      <p:sp>
        <p:nvSpPr>
          <p:cNvPr id="2" name="Content Placeholder 1">
            <a:extLst>
              <a:ext uri="{FF2B5EF4-FFF2-40B4-BE49-F238E27FC236}">
                <a16:creationId xmlns:a16="http://schemas.microsoft.com/office/drawing/2014/main" id="{50097FBF-630A-4019-ADAA-12B7C3AE059A}"/>
              </a:ext>
            </a:extLst>
          </p:cNvPr>
          <p:cNvSpPr>
            <a:spLocks noGrp="1"/>
          </p:cNvSpPr>
          <p:nvPr>
            <p:ph idx="1"/>
          </p:nvPr>
        </p:nvSpPr>
        <p:spPr>
          <a:xfrm>
            <a:off x="4925683" y="1145024"/>
            <a:ext cx="6522030" cy="5294757"/>
          </a:xfrm>
        </p:spPr>
        <p:txBody>
          <a:bodyPr>
            <a:normAutofit fontScale="92500" lnSpcReduction="10000"/>
          </a:bodyPr>
          <a:lstStyle/>
          <a:p>
            <a:pPr marL="342900" indent="-342900">
              <a:buFont typeface="+mj-lt"/>
              <a:buAutoNum type="arabicPeriod"/>
            </a:pPr>
            <a:r>
              <a:rPr lang="en-AU" dirty="0">
                <a:latin typeface="Speak Pro" panose="020B0504020101020102" pitchFamily="34" charset="0"/>
              </a:rPr>
              <a:t>Choose </a:t>
            </a:r>
            <a:r>
              <a:rPr lang="en-AU" u="sng" dirty="0">
                <a:latin typeface="Speak Pro" panose="020B0504020101020102" pitchFamily="34" charset="0"/>
              </a:rPr>
              <a:t>one</a:t>
            </a:r>
            <a:r>
              <a:rPr lang="en-AU" dirty="0">
                <a:latin typeface="Speak Pro" panose="020B0504020101020102" pitchFamily="34" charset="0"/>
              </a:rPr>
              <a:t> indigenous tribe to explore </a:t>
            </a:r>
          </a:p>
          <a:p>
            <a:pPr marL="342900" indent="-342900">
              <a:buFont typeface="+mj-lt"/>
              <a:buAutoNum type="arabicPeriod"/>
            </a:pPr>
            <a:r>
              <a:rPr lang="en-AU" dirty="0">
                <a:latin typeface="Speak Pro" panose="020B0504020101020102" pitchFamily="34" charset="0"/>
              </a:rPr>
              <a:t>Locate which country they live in and highlight on a world map</a:t>
            </a:r>
          </a:p>
          <a:p>
            <a:pPr marL="342900" indent="-342900">
              <a:buFont typeface="+mj-lt"/>
              <a:buAutoNum type="arabicPeriod"/>
            </a:pPr>
            <a:r>
              <a:rPr lang="en-AU" dirty="0">
                <a:latin typeface="Speak Pro" panose="020B0504020101020102" pitchFamily="34" charset="0"/>
              </a:rPr>
              <a:t>Gather information about your chosen Indigenous tribe, and record information in your own words. Including information about:</a:t>
            </a:r>
          </a:p>
          <a:p>
            <a:pPr marL="635508" lvl="1" indent="-342900">
              <a:buFont typeface="+mj-lt"/>
              <a:buAutoNum type="alphaLcParenR"/>
            </a:pPr>
            <a:r>
              <a:rPr lang="en-AU" dirty="0">
                <a:latin typeface="Speak Pro" panose="020B0504020101020102" pitchFamily="34" charset="0"/>
              </a:rPr>
              <a:t>Customs</a:t>
            </a:r>
          </a:p>
          <a:p>
            <a:pPr marL="635508" lvl="1" indent="-342900">
              <a:buFont typeface="+mj-lt"/>
              <a:buAutoNum type="alphaLcParenR"/>
            </a:pPr>
            <a:r>
              <a:rPr lang="en-AU" dirty="0">
                <a:latin typeface="Speak Pro" panose="020B0504020101020102" pitchFamily="34" charset="0"/>
              </a:rPr>
              <a:t>Beliefs</a:t>
            </a:r>
          </a:p>
          <a:p>
            <a:pPr marL="635508" lvl="1" indent="-342900">
              <a:buFont typeface="+mj-lt"/>
              <a:buAutoNum type="alphaLcParenR"/>
            </a:pPr>
            <a:r>
              <a:rPr lang="en-AU" dirty="0">
                <a:latin typeface="Speak Pro" panose="020B0504020101020102" pitchFamily="34" charset="0"/>
              </a:rPr>
              <a:t>History</a:t>
            </a:r>
          </a:p>
          <a:p>
            <a:pPr marL="635508" lvl="1" indent="-342900">
              <a:buFont typeface="+mj-lt"/>
              <a:buAutoNum type="alphaLcParenR"/>
            </a:pPr>
            <a:r>
              <a:rPr lang="en-AU" dirty="0">
                <a:latin typeface="Speak Pro" panose="020B0504020101020102" pitchFamily="34" charset="0"/>
              </a:rPr>
              <a:t>Social organisation</a:t>
            </a:r>
          </a:p>
          <a:p>
            <a:pPr marL="635508" lvl="1" indent="-342900">
              <a:buFont typeface="+mj-lt"/>
              <a:buAutoNum type="alphaLcParenR"/>
            </a:pPr>
            <a:r>
              <a:rPr lang="en-AU" dirty="0">
                <a:latin typeface="Speak Pro" panose="020B0504020101020102" pitchFamily="34" charset="0"/>
              </a:rPr>
              <a:t>Language</a:t>
            </a:r>
          </a:p>
          <a:p>
            <a:pPr marL="635508" lvl="1" indent="-342900">
              <a:buFont typeface="+mj-lt"/>
              <a:buAutoNum type="alphaLcParenR"/>
            </a:pPr>
            <a:r>
              <a:rPr lang="en-AU" dirty="0">
                <a:latin typeface="Speak Pro" panose="020B0504020101020102" pitchFamily="34" charset="0"/>
              </a:rPr>
              <a:t>Dress</a:t>
            </a:r>
          </a:p>
          <a:p>
            <a:pPr marL="635508" lvl="1" indent="-342900">
              <a:buFont typeface="+mj-lt"/>
              <a:buAutoNum type="alphaLcParenR"/>
            </a:pPr>
            <a:r>
              <a:rPr lang="en-AU" dirty="0">
                <a:latin typeface="Speak Pro" panose="020B0504020101020102" pitchFamily="34" charset="0"/>
              </a:rPr>
              <a:t>Music </a:t>
            </a:r>
          </a:p>
          <a:p>
            <a:pPr marL="342900" indent="-342900">
              <a:buFont typeface="+mj-lt"/>
              <a:buAutoNum type="arabicPeriod"/>
            </a:pPr>
            <a:r>
              <a:rPr lang="en-AU" dirty="0">
                <a:latin typeface="Speak Pro" panose="020B0504020101020102" pitchFamily="34" charset="0"/>
              </a:rPr>
              <a:t>Outline some of the challenges the Indigenous people face in maintaining their traditions and way of life in contemporary society.</a:t>
            </a:r>
          </a:p>
          <a:p>
            <a:pPr marL="342900" indent="-342900">
              <a:buFont typeface="+mj-lt"/>
              <a:buAutoNum type="arabicPeriod"/>
            </a:pPr>
            <a:r>
              <a:rPr lang="en-AU" dirty="0">
                <a:latin typeface="Speak Pro" panose="020B0504020101020102" pitchFamily="34" charset="0"/>
              </a:rPr>
              <a:t>Present your research as a booklet or </a:t>
            </a:r>
            <a:r>
              <a:rPr lang="en-AU" dirty="0" err="1">
                <a:latin typeface="Speak Pro" panose="020B0504020101020102" pitchFamily="34" charset="0"/>
              </a:rPr>
              <a:t>ebook</a:t>
            </a:r>
            <a:r>
              <a:rPr lang="en-AU" dirty="0">
                <a:latin typeface="Speak Pro" panose="020B0504020101020102" pitchFamily="34" charset="0"/>
              </a:rPr>
              <a:t>, acknowledging the sources you used. </a:t>
            </a:r>
          </a:p>
          <a:p>
            <a:pPr marL="635508" lvl="1" indent="-342900">
              <a:buFont typeface="+mj-lt"/>
              <a:buAutoNum type="alphaLcParenR"/>
            </a:pPr>
            <a:endParaRPr lang="en-AU" dirty="0">
              <a:latin typeface="Speak Pro" panose="020B0504020101020102" pitchFamily="34" charset="0"/>
            </a:endParaRPr>
          </a:p>
        </p:txBody>
      </p:sp>
      <p:sp>
        <p:nvSpPr>
          <p:cNvPr id="3" name="Rectangle 2">
            <a:extLst>
              <a:ext uri="{FF2B5EF4-FFF2-40B4-BE49-F238E27FC236}">
                <a16:creationId xmlns:a16="http://schemas.microsoft.com/office/drawing/2014/main" id="{BBFB92E7-860A-4EDD-9655-F4D194EEBDD6}"/>
              </a:ext>
            </a:extLst>
          </p:cNvPr>
          <p:cNvSpPr/>
          <p:nvPr/>
        </p:nvSpPr>
        <p:spPr>
          <a:xfrm rot="5400000">
            <a:off x="8753594" y="3103796"/>
            <a:ext cx="6302638" cy="369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For Learning</a:t>
            </a:r>
          </a:p>
        </p:txBody>
      </p:sp>
      <p:cxnSp>
        <p:nvCxnSpPr>
          <p:cNvPr id="7" name="Straight Connector 6">
            <a:extLst>
              <a:ext uri="{FF2B5EF4-FFF2-40B4-BE49-F238E27FC236}">
                <a16:creationId xmlns:a16="http://schemas.microsoft.com/office/drawing/2014/main" id="{A6DAF4E8-965B-4DF3-9E35-36B3D3736F5F}"/>
              </a:ext>
            </a:extLst>
          </p:cNvPr>
          <p:cNvCxnSpPr/>
          <p:nvPr/>
        </p:nvCxnSpPr>
        <p:spPr>
          <a:xfrm>
            <a:off x="336431" y="2794957"/>
            <a:ext cx="3925018"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339CA5C-B77E-47D5-BD65-763F95183AB2}"/>
              </a:ext>
            </a:extLst>
          </p:cNvPr>
          <p:cNvSpPr txBox="1"/>
          <p:nvPr/>
        </p:nvSpPr>
        <p:spPr>
          <a:xfrm>
            <a:off x="197066" y="675328"/>
            <a:ext cx="4339087" cy="1477328"/>
          </a:xfrm>
          <a:prstGeom prst="rect">
            <a:avLst/>
          </a:prstGeom>
          <a:noFill/>
        </p:spPr>
        <p:txBody>
          <a:bodyPr wrap="square" rtlCol="0">
            <a:spAutoFit/>
          </a:bodyPr>
          <a:lstStyle/>
          <a:p>
            <a:r>
              <a:rPr lang="en-AU" dirty="0">
                <a:solidFill>
                  <a:schemeClr val="bg1"/>
                </a:solidFill>
                <a:latin typeface="Speak Pro" panose="020B0504020101020102" pitchFamily="34" charset="0"/>
              </a:rPr>
              <a:t>Maori     Inuit     Sami     Orang Asli   Yami</a:t>
            </a:r>
          </a:p>
          <a:p>
            <a:endParaRPr lang="en-AU" dirty="0">
              <a:solidFill>
                <a:schemeClr val="bg1"/>
              </a:solidFill>
              <a:latin typeface="Speak Pro" panose="020B0504020101020102" pitchFamily="34" charset="0"/>
            </a:endParaRPr>
          </a:p>
          <a:p>
            <a:r>
              <a:rPr lang="en-AU" dirty="0">
                <a:solidFill>
                  <a:schemeClr val="bg1"/>
                </a:solidFill>
                <a:latin typeface="Speak Pro" panose="020B0504020101020102" pitchFamily="34" charset="0"/>
              </a:rPr>
              <a:t>Ainu     American Indian    Moken     Dayak</a:t>
            </a:r>
          </a:p>
          <a:p>
            <a:endParaRPr lang="en-AU" dirty="0">
              <a:solidFill>
                <a:schemeClr val="bg1"/>
              </a:solidFill>
              <a:latin typeface="Speak Pro" panose="020B0504020101020102" pitchFamily="34" charset="0"/>
            </a:endParaRPr>
          </a:p>
          <a:p>
            <a:r>
              <a:rPr lang="en-AU" dirty="0">
                <a:solidFill>
                  <a:schemeClr val="bg1"/>
                </a:solidFill>
                <a:latin typeface="Speak Pro" panose="020B0504020101020102" pitchFamily="34" charset="0"/>
              </a:rPr>
              <a:t>Aboriginal and Torres Strait Islander   Bunun</a:t>
            </a:r>
          </a:p>
        </p:txBody>
      </p:sp>
      <p:pic>
        <p:nvPicPr>
          <p:cNvPr id="3074" name="Picture 2" descr="5 Indigenous Art Facts Everyone Should Know - Bluethumb Art Gallery">
            <a:extLst>
              <a:ext uri="{FF2B5EF4-FFF2-40B4-BE49-F238E27FC236}">
                <a16:creationId xmlns:a16="http://schemas.microsoft.com/office/drawing/2014/main" id="{FBE4AB42-E019-4740-814B-1ABAE2D887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05" t="42682" r="23592" b="37008"/>
          <a:stretch/>
        </p:blipFill>
        <p:spPr bwMode="auto">
          <a:xfrm>
            <a:off x="0" y="8394"/>
            <a:ext cx="4632385" cy="6524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5 Indigenous Art Facts Everyone Should Know - Bluethumb Art Gallery">
            <a:extLst>
              <a:ext uri="{FF2B5EF4-FFF2-40B4-BE49-F238E27FC236}">
                <a16:creationId xmlns:a16="http://schemas.microsoft.com/office/drawing/2014/main" id="{E420463B-8D70-48F2-A9ED-2633C7BF3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05" t="42682" r="23592" b="37008"/>
          <a:stretch/>
        </p:blipFill>
        <p:spPr bwMode="auto">
          <a:xfrm>
            <a:off x="0" y="2246768"/>
            <a:ext cx="4632385" cy="6524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3ECE2F-D3B0-4A0A-82C2-A5D4C0C0F62E}"/>
              </a:ext>
            </a:extLst>
          </p:cNvPr>
          <p:cNvSpPr txBox="1"/>
          <p:nvPr/>
        </p:nvSpPr>
        <p:spPr>
          <a:xfrm>
            <a:off x="7445149" y="6564702"/>
            <a:ext cx="1909497"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Bluethumb Art Gallery</a:t>
            </a:r>
            <a:endParaRPr lang="en-AU" sz="1100" dirty="0">
              <a:latin typeface="Speak Pro" panose="020B0504020101020102" pitchFamily="34" charset="0"/>
            </a:endParaRPr>
          </a:p>
        </p:txBody>
      </p:sp>
    </p:spTree>
    <p:extLst>
      <p:ext uri="{BB962C8B-B14F-4D97-AF65-F5344CB8AC3E}">
        <p14:creationId xmlns:p14="http://schemas.microsoft.com/office/powerpoint/2010/main" val="3572519472"/>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A8A7EF-B707-4D4C-BBEC-032F6D7A7B23}"/>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C270C42D-C468-4D73-B613-C8C88F252A80}"/>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7" name="Rectangle 6">
            <a:extLst>
              <a:ext uri="{FF2B5EF4-FFF2-40B4-BE49-F238E27FC236}">
                <a16:creationId xmlns:a16="http://schemas.microsoft.com/office/drawing/2014/main" id="{73354348-C9D2-4617-9B17-A1B066A0CFF1}"/>
              </a:ext>
            </a:extLst>
          </p:cNvPr>
          <p:cNvSpPr/>
          <p:nvPr/>
        </p:nvSpPr>
        <p:spPr>
          <a:xfrm rot="5400000">
            <a:off x="8795630" y="2998341"/>
            <a:ext cx="6302638" cy="36933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Of Learning</a:t>
            </a:r>
          </a:p>
        </p:txBody>
      </p:sp>
      <p:sp>
        <p:nvSpPr>
          <p:cNvPr id="8" name="Title 1">
            <a:extLst>
              <a:ext uri="{FF2B5EF4-FFF2-40B4-BE49-F238E27FC236}">
                <a16:creationId xmlns:a16="http://schemas.microsoft.com/office/drawing/2014/main" id="{680AE35F-3094-46B9-8719-BCD7CDB015CF}"/>
              </a:ext>
            </a:extLst>
          </p:cNvPr>
          <p:cNvSpPr txBox="1">
            <a:spLocks/>
          </p:cNvSpPr>
          <p:nvPr/>
        </p:nvSpPr>
        <p:spPr>
          <a:xfrm>
            <a:off x="60385" y="188902"/>
            <a:ext cx="11628407" cy="794509"/>
          </a:xfrm>
          <a:prstGeom prst="rect">
            <a:avLst/>
          </a:prstGeom>
        </p:spPr>
        <p:txBody>
          <a:bodyPr>
            <a:normAutofit fontScale="85000" lnSpcReduction="20000"/>
          </a:bodyPr>
          <a:lstStyle>
            <a:lvl1pPr algn="l" defTabSz="914400" rtl="0" eaLnBrk="1" latinLnBrk="0" hangingPunct="1">
              <a:lnSpc>
                <a:spcPct val="90000"/>
              </a:lnSpc>
              <a:spcBef>
                <a:spcPct val="0"/>
              </a:spcBef>
              <a:buNone/>
              <a:defRPr sz="4200" kern="1200" spc="-50" baseline="0">
                <a:solidFill>
                  <a:schemeClr val="tx1">
                    <a:lumMod val="75000"/>
                    <a:lumOff val="25000"/>
                  </a:schemeClr>
                </a:solidFill>
                <a:latin typeface="+mj-lt"/>
                <a:ea typeface="+mj-ea"/>
                <a:cs typeface="+mj-cs"/>
              </a:defRPr>
            </a:lvl1pPr>
          </a:lstStyle>
          <a:p>
            <a:pPr algn="ctr"/>
            <a:r>
              <a:rPr lang="en-AU" sz="6600" dirty="0">
                <a:solidFill>
                  <a:srgbClr val="FF6602"/>
                </a:solidFill>
                <a:latin typeface="CreativeFonts1" panose="02000603000000000000" pitchFamily="2" charset="0"/>
                <a:ea typeface="CreativeFonts1" panose="02000603000000000000" pitchFamily="2" charset="0"/>
              </a:rPr>
              <a:t>Compare and Contrast</a:t>
            </a:r>
          </a:p>
        </p:txBody>
      </p:sp>
      <p:sp>
        <p:nvSpPr>
          <p:cNvPr id="9" name="Rectangle 8">
            <a:extLst>
              <a:ext uri="{FF2B5EF4-FFF2-40B4-BE49-F238E27FC236}">
                <a16:creationId xmlns:a16="http://schemas.microsoft.com/office/drawing/2014/main" id="{4DBB1857-FCBA-4F58-BAE3-C967D00F3438}"/>
              </a:ext>
            </a:extLst>
          </p:cNvPr>
          <p:cNvSpPr/>
          <p:nvPr/>
        </p:nvSpPr>
        <p:spPr>
          <a:xfrm>
            <a:off x="337337" y="879895"/>
            <a:ext cx="3984497" cy="9144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solidFill>
                  <a:schemeClr val="tx1"/>
                </a:solidFill>
                <a:latin typeface="Speak Pro" panose="020B0504020101020102" pitchFamily="34" charset="0"/>
              </a:rPr>
              <a:t>Country:</a:t>
            </a:r>
          </a:p>
        </p:txBody>
      </p:sp>
      <p:sp>
        <p:nvSpPr>
          <p:cNvPr id="11" name="Rectangle 10">
            <a:extLst>
              <a:ext uri="{FF2B5EF4-FFF2-40B4-BE49-F238E27FC236}">
                <a16:creationId xmlns:a16="http://schemas.microsoft.com/office/drawing/2014/main" id="{B7293722-322C-4B45-A9FE-FDC3DCEE4700}"/>
              </a:ext>
            </a:extLst>
          </p:cNvPr>
          <p:cNvSpPr/>
          <p:nvPr/>
        </p:nvSpPr>
        <p:spPr>
          <a:xfrm>
            <a:off x="7468506" y="879895"/>
            <a:ext cx="3984498" cy="9144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b="1" dirty="0">
                <a:solidFill>
                  <a:schemeClr val="tx1"/>
                </a:solidFill>
                <a:latin typeface="Speak Pro" panose="020B0504020101020102" pitchFamily="34" charset="0"/>
              </a:rPr>
              <a:t>Country:</a:t>
            </a:r>
          </a:p>
        </p:txBody>
      </p:sp>
      <p:sp>
        <p:nvSpPr>
          <p:cNvPr id="12" name="Rectangle 11">
            <a:extLst>
              <a:ext uri="{FF2B5EF4-FFF2-40B4-BE49-F238E27FC236}">
                <a16:creationId xmlns:a16="http://schemas.microsoft.com/office/drawing/2014/main" id="{07872565-4F4C-4365-8F84-E24A83B22D1A}"/>
              </a:ext>
            </a:extLst>
          </p:cNvPr>
          <p:cNvSpPr/>
          <p:nvPr/>
        </p:nvSpPr>
        <p:spPr>
          <a:xfrm>
            <a:off x="4416725" y="879895"/>
            <a:ext cx="2957790" cy="5454431"/>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Speak Pro" panose="020B0504020101020102" pitchFamily="34" charset="0"/>
              </a:rPr>
              <a:t>How are they similar?</a:t>
            </a:r>
          </a:p>
        </p:txBody>
      </p:sp>
      <p:sp>
        <p:nvSpPr>
          <p:cNvPr id="13" name="Rectangle 12">
            <a:extLst>
              <a:ext uri="{FF2B5EF4-FFF2-40B4-BE49-F238E27FC236}">
                <a16:creationId xmlns:a16="http://schemas.microsoft.com/office/drawing/2014/main" id="{F9090ADB-71C1-4832-AEF3-6FC5E734B48B}"/>
              </a:ext>
            </a:extLst>
          </p:cNvPr>
          <p:cNvSpPr/>
          <p:nvPr/>
        </p:nvSpPr>
        <p:spPr>
          <a:xfrm>
            <a:off x="337336" y="1893498"/>
            <a:ext cx="3984497" cy="444082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Speak Pro" panose="020B0504020101020102" pitchFamily="34" charset="0"/>
              </a:rPr>
              <a:t>How is this country different?</a:t>
            </a:r>
          </a:p>
        </p:txBody>
      </p:sp>
      <p:sp>
        <p:nvSpPr>
          <p:cNvPr id="15" name="Rectangle 14">
            <a:extLst>
              <a:ext uri="{FF2B5EF4-FFF2-40B4-BE49-F238E27FC236}">
                <a16:creationId xmlns:a16="http://schemas.microsoft.com/office/drawing/2014/main" id="{B1507E3A-144A-4E34-858A-22199FBF0793}"/>
              </a:ext>
            </a:extLst>
          </p:cNvPr>
          <p:cNvSpPr/>
          <p:nvPr/>
        </p:nvSpPr>
        <p:spPr>
          <a:xfrm>
            <a:off x="7468506" y="1905223"/>
            <a:ext cx="3984497" cy="4440828"/>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dirty="0">
                <a:solidFill>
                  <a:schemeClr val="tx1"/>
                </a:solidFill>
                <a:latin typeface="Speak Pro" panose="020B0504020101020102" pitchFamily="34" charset="0"/>
              </a:rPr>
              <a:t>How is this country different?</a:t>
            </a:r>
          </a:p>
        </p:txBody>
      </p:sp>
    </p:spTree>
    <p:extLst>
      <p:ext uri="{BB962C8B-B14F-4D97-AF65-F5344CB8AC3E}">
        <p14:creationId xmlns:p14="http://schemas.microsoft.com/office/powerpoint/2010/main" val="113854506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643465" y="682416"/>
            <a:ext cx="3517567" cy="5294757"/>
          </a:xfrm>
        </p:spPr>
        <p:txBody>
          <a:bodyPr>
            <a:normAutofit/>
          </a:bodyPr>
          <a:lstStyle/>
          <a:p>
            <a:pPr algn="ctr"/>
            <a:r>
              <a:rPr lang="en-AU" sz="4000" dirty="0">
                <a:latin typeface="Speak Pro" panose="020B0504020101020102" pitchFamily="34" charset="0"/>
              </a:rPr>
              <a:t>How are indigenous peoples and other groups around the world protected?</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9" name="TextBox 8">
            <a:extLst>
              <a:ext uri="{FF2B5EF4-FFF2-40B4-BE49-F238E27FC236}">
                <a16:creationId xmlns:a16="http://schemas.microsoft.com/office/drawing/2014/main" id="{18ED88BD-835F-456E-AEE9-99B48DD3060B}"/>
              </a:ext>
            </a:extLst>
          </p:cNvPr>
          <p:cNvSpPr txBox="1"/>
          <p:nvPr/>
        </p:nvSpPr>
        <p:spPr>
          <a:xfrm>
            <a:off x="7711958" y="5482281"/>
            <a:ext cx="1483098"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United Nations</a:t>
            </a:r>
            <a:endParaRPr lang="en-AU" sz="1100" dirty="0">
              <a:latin typeface="Speak Pro" panose="020B0504020101020102" pitchFamily="34" charset="0"/>
            </a:endParaRPr>
          </a:p>
        </p:txBody>
      </p:sp>
      <p:pic>
        <p:nvPicPr>
          <p:cNvPr id="5" name="Content Placeholder 4">
            <a:extLst>
              <a:ext uri="{FF2B5EF4-FFF2-40B4-BE49-F238E27FC236}">
                <a16:creationId xmlns:a16="http://schemas.microsoft.com/office/drawing/2014/main" id="{2127A002-BA4C-4CA8-A4D1-88F4A76D1B68}"/>
              </a:ext>
            </a:extLst>
          </p:cNvPr>
          <p:cNvPicPr>
            <a:picLocks noGrp="1" noChangeAspect="1"/>
          </p:cNvPicPr>
          <p:nvPr>
            <p:ph idx="1"/>
          </p:nvPr>
        </p:nvPicPr>
        <p:blipFill>
          <a:blip r:embed="rId3"/>
          <a:stretch>
            <a:fillRect/>
          </a:stretch>
        </p:blipFill>
        <p:spPr>
          <a:xfrm>
            <a:off x="4666872" y="1328467"/>
            <a:ext cx="7525127" cy="4002657"/>
          </a:xfrm>
          <a:prstGeom prst="rect">
            <a:avLst/>
          </a:prstGeom>
        </p:spPr>
      </p:pic>
    </p:spTree>
    <p:extLst>
      <p:ext uri="{BB962C8B-B14F-4D97-AF65-F5344CB8AC3E}">
        <p14:creationId xmlns:p14="http://schemas.microsoft.com/office/powerpoint/2010/main" val="2644114258"/>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08687" y="137143"/>
            <a:ext cx="7228937" cy="1076370"/>
          </a:xfrm>
        </p:spPr>
        <p:txBody>
          <a:bodyPr>
            <a:normAutofit/>
          </a:bodyPr>
          <a:lstStyle/>
          <a:p>
            <a:pPr algn="ctr"/>
            <a:r>
              <a:rPr lang="en-AU" sz="6600" dirty="0">
                <a:solidFill>
                  <a:srgbClr val="4B4DA4"/>
                </a:solidFill>
                <a:latin typeface="CreativeFonts1" panose="02000603000000000000" pitchFamily="2" charset="0"/>
                <a:ea typeface="CreativeFonts1" panose="02000603000000000000" pitchFamily="2" charset="0"/>
              </a:rPr>
              <a:t>Research Task</a:t>
            </a:r>
          </a:p>
        </p:txBody>
      </p:sp>
      <p:sp>
        <p:nvSpPr>
          <p:cNvPr id="2" name="Content Placeholder 1">
            <a:extLst>
              <a:ext uri="{FF2B5EF4-FFF2-40B4-BE49-F238E27FC236}">
                <a16:creationId xmlns:a16="http://schemas.microsoft.com/office/drawing/2014/main" id="{50097FBF-630A-4019-ADAA-12B7C3AE059A}"/>
              </a:ext>
            </a:extLst>
          </p:cNvPr>
          <p:cNvSpPr>
            <a:spLocks noGrp="1"/>
          </p:cNvSpPr>
          <p:nvPr>
            <p:ph idx="1"/>
          </p:nvPr>
        </p:nvSpPr>
        <p:spPr>
          <a:xfrm>
            <a:off x="4925683" y="1145024"/>
            <a:ext cx="6522030" cy="5294757"/>
          </a:xfrm>
        </p:spPr>
        <p:txBody>
          <a:bodyPr>
            <a:normAutofit fontScale="92500" lnSpcReduction="20000"/>
          </a:bodyPr>
          <a:lstStyle/>
          <a:p>
            <a:pPr marL="342900" indent="-342900">
              <a:buFont typeface="+mj-lt"/>
              <a:buAutoNum type="arabicPeriod"/>
            </a:pPr>
            <a:r>
              <a:rPr lang="en-AU" dirty="0">
                <a:latin typeface="Speak Pro" panose="020B0504020101020102" pitchFamily="34" charset="0"/>
              </a:rPr>
              <a:t>What is the United Nations?</a:t>
            </a:r>
          </a:p>
          <a:p>
            <a:pPr marL="342900" indent="-342900">
              <a:buFont typeface="+mj-lt"/>
              <a:buAutoNum type="arabicPeriod"/>
            </a:pPr>
            <a:r>
              <a:rPr lang="en-AU" dirty="0">
                <a:latin typeface="Speak Pro" panose="020B0504020101020102" pitchFamily="34" charset="0"/>
              </a:rPr>
              <a:t>Create a timeline to show when the following declarations were put into place.</a:t>
            </a:r>
          </a:p>
          <a:p>
            <a:pPr marL="635508" lvl="1" indent="-342900">
              <a:buFont typeface="+mj-lt"/>
              <a:buAutoNum type="alphaLcParenR"/>
            </a:pPr>
            <a:r>
              <a:rPr lang="en-AU" dirty="0">
                <a:latin typeface="Speak Pro" panose="020B0504020101020102" pitchFamily="34" charset="0"/>
              </a:rPr>
              <a:t>Human rights</a:t>
            </a:r>
          </a:p>
          <a:p>
            <a:pPr marL="635508" lvl="1" indent="-342900">
              <a:buFont typeface="+mj-lt"/>
              <a:buAutoNum type="alphaLcParenR"/>
            </a:pPr>
            <a:r>
              <a:rPr lang="en-AU" dirty="0">
                <a:latin typeface="Speak Pro" panose="020B0504020101020102" pitchFamily="34" charset="0"/>
              </a:rPr>
              <a:t>Rights of Indigenous Peoples</a:t>
            </a:r>
          </a:p>
          <a:p>
            <a:pPr marL="635508" lvl="1" indent="-342900">
              <a:buFont typeface="+mj-lt"/>
              <a:buAutoNum type="alphaLcParenR"/>
            </a:pPr>
            <a:r>
              <a:rPr lang="en-AU" dirty="0">
                <a:latin typeface="Speak Pro" panose="020B0504020101020102" pitchFamily="34" charset="0"/>
              </a:rPr>
              <a:t>International cooperation in the exploration of outer space</a:t>
            </a:r>
          </a:p>
          <a:p>
            <a:pPr marL="635508" lvl="1" indent="-342900">
              <a:buFont typeface="+mj-lt"/>
              <a:buAutoNum type="alphaLcParenR"/>
            </a:pPr>
            <a:r>
              <a:rPr lang="en-AU" dirty="0">
                <a:latin typeface="Speak Pro" panose="020B0504020101020102" pitchFamily="34" charset="0"/>
              </a:rPr>
              <a:t>Human clothing</a:t>
            </a:r>
          </a:p>
          <a:p>
            <a:pPr marL="635508" lvl="1" indent="-342900">
              <a:buFont typeface="+mj-lt"/>
              <a:buAutoNum type="alphaLcParenR"/>
            </a:pPr>
            <a:r>
              <a:rPr lang="en-AU" dirty="0">
                <a:latin typeface="Speak Pro" panose="020B0504020101020102" pitchFamily="34" charset="0"/>
              </a:rPr>
              <a:t>The prevention of nuclear catastrophe</a:t>
            </a:r>
          </a:p>
          <a:p>
            <a:pPr marL="635508" lvl="1" indent="-342900">
              <a:buFont typeface="+mj-lt"/>
              <a:buAutoNum type="alphaLcParenR"/>
            </a:pPr>
            <a:r>
              <a:rPr lang="en-AU" dirty="0">
                <a:latin typeface="Speak Pro" panose="020B0504020101020102" pitchFamily="34" charset="0"/>
              </a:rPr>
              <a:t>The Indian Ocean as a zone of peace</a:t>
            </a:r>
          </a:p>
          <a:p>
            <a:pPr marL="342900" indent="-342900">
              <a:buFont typeface="+mj-lt"/>
              <a:buAutoNum type="arabicPeriod"/>
            </a:pPr>
            <a:r>
              <a:rPr lang="en-AU" dirty="0">
                <a:latin typeface="Speak Pro" panose="020B0504020101020102" pitchFamily="34" charset="0"/>
              </a:rPr>
              <a:t>What do you notice about when the declaration of the rights of indigenous peoples was made? Why do you think this might be? What is your opinion about this?</a:t>
            </a:r>
          </a:p>
          <a:p>
            <a:pPr marL="342900" indent="-342900">
              <a:buFont typeface="+mj-lt"/>
              <a:buAutoNum type="arabicPeriod"/>
            </a:pPr>
            <a:r>
              <a:rPr lang="en-AU" dirty="0">
                <a:latin typeface="Speak Pro" panose="020B0504020101020102" pitchFamily="34" charset="0"/>
              </a:rPr>
              <a:t>4 countries originally chose not to sign the declaration for the rights of Indigenous peoples. Who were they? What reasons might the countries have had for not signing the declaration? What impact would this decision have had on the Indigenous peoples of that country? </a:t>
            </a:r>
          </a:p>
          <a:p>
            <a:pPr marL="635508" lvl="1" indent="-342900">
              <a:buFont typeface="+mj-lt"/>
              <a:buAutoNum type="alphaLcParenR"/>
            </a:pPr>
            <a:endParaRPr lang="en-AU" dirty="0">
              <a:latin typeface="Speak Pro" panose="020B0504020101020102" pitchFamily="34" charset="0"/>
            </a:endParaRPr>
          </a:p>
        </p:txBody>
      </p:sp>
      <p:sp>
        <p:nvSpPr>
          <p:cNvPr id="3" name="Rectangle 2">
            <a:extLst>
              <a:ext uri="{FF2B5EF4-FFF2-40B4-BE49-F238E27FC236}">
                <a16:creationId xmlns:a16="http://schemas.microsoft.com/office/drawing/2014/main" id="{BBFB92E7-860A-4EDD-9655-F4D194EEBDD6}"/>
              </a:ext>
            </a:extLst>
          </p:cNvPr>
          <p:cNvSpPr/>
          <p:nvPr/>
        </p:nvSpPr>
        <p:spPr>
          <a:xfrm rot="5400000">
            <a:off x="8753594" y="3103796"/>
            <a:ext cx="6302638" cy="369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For Learning</a:t>
            </a:r>
          </a:p>
        </p:txBody>
      </p:sp>
      <p:sp>
        <p:nvSpPr>
          <p:cNvPr id="10" name="TextBox 9">
            <a:extLst>
              <a:ext uri="{FF2B5EF4-FFF2-40B4-BE49-F238E27FC236}">
                <a16:creationId xmlns:a16="http://schemas.microsoft.com/office/drawing/2014/main" id="{733ECE2F-D3B0-4A0A-82C2-A5D4C0C0F62E}"/>
              </a:ext>
            </a:extLst>
          </p:cNvPr>
          <p:cNvSpPr txBox="1"/>
          <p:nvPr/>
        </p:nvSpPr>
        <p:spPr>
          <a:xfrm>
            <a:off x="1609742" y="6510841"/>
            <a:ext cx="1483098"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a:t>
            </a:r>
            <a:r>
              <a:rPr lang="en-AU" sz="1100" dirty="0">
                <a:solidFill>
                  <a:schemeClr val="bg1"/>
                </a:solidFill>
                <a:latin typeface="Speak Pro" panose="020B0504020101020102" pitchFamily="34" charset="0"/>
                <a:hlinkClick r:id="rId2"/>
              </a:rPr>
              <a:t>United Nations</a:t>
            </a:r>
            <a:endParaRPr lang="en-AU" sz="1100" dirty="0">
              <a:solidFill>
                <a:schemeClr val="bg1"/>
              </a:solidFill>
              <a:latin typeface="Speak Pro" panose="020B0504020101020102" pitchFamily="34" charset="0"/>
            </a:endParaRPr>
          </a:p>
        </p:txBody>
      </p:sp>
      <p:pic>
        <p:nvPicPr>
          <p:cNvPr id="4098" name="Picture 2" descr="United Nations | Education within the 2030 Agenda for Sustainable ...">
            <a:extLst>
              <a:ext uri="{FF2B5EF4-FFF2-40B4-BE49-F238E27FC236}">
                <a16:creationId xmlns:a16="http://schemas.microsoft.com/office/drawing/2014/main" id="{C1CD2B21-0383-4D63-B496-29CD18739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4" y="1223528"/>
            <a:ext cx="4603715" cy="41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082862"/>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43965" y="618002"/>
            <a:ext cx="3985809" cy="3144328"/>
          </a:xfrm>
        </p:spPr>
        <p:txBody>
          <a:bodyPr>
            <a:noAutofit/>
          </a:bodyPr>
          <a:lstStyle/>
          <a:p>
            <a:pPr algn="ctr"/>
            <a:r>
              <a:rPr lang="en-AU" sz="2200" b="1" dirty="0">
                <a:solidFill>
                  <a:schemeClr val="bg1"/>
                </a:solidFill>
                <a:latin typeface="Speak Pro" panose="020B0504020101020102" pitchFamily="34" charset="0"/>
              </a:rPr>
              <a:t>Connect Extend Challenge – Thinking Routine</a:t>
            </a:r>
          </a:p>
          <a:p>
            <a:pPr marL="457200" indent="-457200">
              <a:buFont typeface="+mj-lt"/>
              <a:buAutoNum type="arabicPeriod"/>
            </a:pPr>
            <a:r>
              <a:rPr lang="en-AU" sz="2200" dirty="0">
                <a:solidFill>
                  <a:schemeClr val="bg1"/>
                </a:solidFill>
                <a:latin typeface="Speak Pro" panose="020B0504020101020102" pitchFamily="34" charset="0"/>
              </a:rPr>
              <a:t>How did our learning </a:t>
            </a:r>
            <a:r>
              <a:rPr lang="en-AU" sz="2200" u="sng" dirty="0">
                <a:solidFill>
                  <a:schemeClr val="bg1"/>
                </a:solidFill>
                <a:latin typeface="Speak Pro" panose="020B0504020101020102" pitchFamily="34" charset="0"/>
              </a:rPr>
              <a:t>connect</a:t>
            </a:r>
            <a:r>
              <a:rPr lang="en-AU" sz="2200" dirty="0">
                <a:solidFill>
                  <a:schemeClr val="bg1"/>
                </a:solidFill>
                <a:latin typeface="Speak Pro" panose="020B0504020101020102" pitchFamily="34" charset="0"/>
              </a:rPr>
              <a:t> to what you already knew about Indigenous Peoples?</a:t>
            </a:r>
          </a:p>
          <a:p>
            <a:pPr marL="457200" indent="-457200">
              <a:buFont typeface="+mj-lt"/>
              <a:buAutoNum type="arabicPeriod"/>
            </a:pPr>
            <a:r>
              <a:rPr lang="en-AU" sz="2200" dirty="0">
                <a:solidFill>
                  <a:schemeClr val="bg1"/>
                </a:solidFill>
                <a:latin typeface="Speak Pro" panose="020B0504020101020102" pitchFamily="34" charset="0"/>
              </a:rPr>
              <a:t>How was your understanding of Indigenous Peoples </a:t>
            </a:r>
            <a:r>
              <a:rPr lang="en-AU" sz="2200" u="sng" dirty="0">
                <a:solidFill>
                  <a:schemeClr val="bg1"/>
                </a:solidFill>
                <a:latin typeface="Speak Pro" panose="020B0504020101020102" pitchFamily="34" charset="0"/>
              </a:rPr>
              <a:t>extend</a:t>
            </a:r>
            <a:r>
              <a:rPr lang="en-AU" sz="2200" dirty="0">
                <a:solidFill>
                  <a:schemeClr val="bg1"/>
                </a:solidFill>
                <a:latin typeface="Speak Pro" panose="020B0504020101020102" pitchFamily="34" charset="0"/>
              </a:rPr>
              <a:t>ed by our learning?</a:t>
            </a:r>
          </a:p>
          <a:p>
            <a:pPr marL="457200" indent="-457200">
              <a:buFont typeface="+mj-lt"/>
              <a:buAutoNum type="arabicPeriod"/>
            </a:pPr>
            <a:r>
              <a:rPr lang="en-AU" sz="2200" dirty="0">
                <a:solidFill>
                  <a:schemeClr val="bg1"/>
                </a:solidFill>
                <a:latin typeface="Speak Pro" panose="020B0504020101020102" pitchFamily="34" charset="0"/>
              </a:rPr>
              <a:t>What still </a:t>
            </a:r>
            <a:r>
              <a:rPr lang="en-AU" sz="2200" u="sng" dirty="0">
                <a:solidFill>
                  <a:schemeClr val="bg1"/>
                </a:solidFill>
                <a:latin typeface="Speak Pro" panose="020B0504020101020102" pitchFamily="34" charset="0"/>
              </a:rPr>
              <a:t>challenge</a:t>
            </a:r>
            <a:r>
              <a:rPr lang="en-AU" sz="2200" dirty="0">
                <a:solidFill>
                  <a:schemeClr val="bg1"/>
                </a:solidFill>
                <a:latin typeface="Speak Pro" panose="020B0504020101020102" pitchFamily="34" charset="0"/>
              </a:rPr>
              <a:t>s you about Indigenous Peoples? What do you still wonder?</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12266" y="77557"/>
            <a:ext cx="7228937" cy="1121516"/>
          </a:xfrm>
        </p:spPr>
        <p:txBody>
          <a:bodyPr>
            <a:normAutofit fontScale="90000"/>
          </a:bodyPr>
          <a:lstStyle/>
          <a:p>
            <a:pPr algn="ctr"/>
            <a:r>
              <a:rPr lang="en-AU" sz="6600" dirty="0">
                <a:solidFill>
                  <a:srgbClr val="32123C"/>
                </a:solidFill>
                <a:latin typeface="CreativeFonts1" panose="02000603000000000000" pitchFamily="2" charset="0"/>
                <a:ea typeface="CreativeFonts1" panose="02000603000000000000" pitchFamily="2" charset="0"/>
              </a:rPr>
              <a:t>Reflecting On Learning</a:t>
            </a:r>
          </a:p>
        </p:txBody>
      </p:sp>
      <p:sp>
        <p:nvSpPr>
          <p:cNvPr id="12" name="TextBox 11">
            <a:extLst>
              <a:ext uri="{FF2B5EF4-FFF2-40B4-BE49-F238E27FC236}">
                <a16:creationId xmlns:a16="http://schemas.microsoft.com/office/drawing/2014/main" id="{C6739325-B037-4A9B-BDF7-10F2B173A3F3}"/>
              </a:ext>
            </a:extLst>
          </p:cNvPr>
          <p:cNvSpPr txBox="1"/>
          <p:nvPr/>
        </p:nvSpPr>
        <p:spPr>
          <a:xfrm>
            <a:off x="7726062" y="6041564"/>
            <a:ext cx="1446230"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Culture Ready</a:t>
            </a:r>
            <a:endParaRPr lang="en-AU" sz="1100" dirty="0">
              <a:latin typeface="Speak Pro" panose="020B0504020101020102" pitchFamily="34" charset="0"/>
            </a:endParaRPr>
          </a:p>
        </p:txBody>
      </p:sp>
      <p:sp>
        <p:nvSpPr>
          <p:cNvPr id="2" name="Rectangle 1">
            <a:extLst>
              <a:ext uri="{FF2B5EF4-FFF2-40B4-BE49-F238E27FC236}">
                <a16:creationId xmlns:a16="http://schemas.microsoft.com/office/drawing/2014/main" id="{1FA31B84-A910-45DD-BBF0-0ABC741EB9D1}"/>
              </a:ext>
            </a:extLst>
          </p:cNvPr>
          <p:cNvSpPr/>
          <p:nvPr/>
        </p:nvSpPr>
        <p:spPr>
          <a:xfrm>
            <a:off x="136245" y="6388662"/>
            <a:ext cx="4401250" cy="36933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As Learning</a:t>
            </a:r>
          </a:p>
        </p:txBody>
      </p:sp>
      <p:pic>
        <p:nvPicPr>
          <p:cNvPr id="7" name="Content Placeholder 6">
            <a:extLst>
              <a:ext uri="{FF2B5EF4-FFF2-40B4-BE49-F238E27FC236}">
                <a16:creationId xmlns:a16="http://schemas.microsoft.com/office/drawing/2014/main" id="{2B040ADB-4045-4C12-92DA-BA081FB34D95}"/>
              </a:ext>
            </a:extLst>
          </p:cNvPr>
          <p:cNvPicPr>
            <a:picLocks noGrp="1" noChangeAspect="1"/>
          </p:cNvPicPr>
          <p:nvPr>
            <p:ph idx="1"/>
          </p:nvPr>
        </p:nvPicPr>
        <p:blipFill>
          <a:blip r:embed="rId3"/>
          <a:stretch>
            <a:fillRect/>
          </a:stretch>
        </p:blipFill>
        <p:spPr>
          <a:xfrm>
            <a:off x="4666890" y="1097284"/>
            <a:ext cx="7525913" cy="4944279"/>
          </a:xfrm>
          <a:prstGeom prst="rect">
            <a:avLst/>
          </a:prstGeom>
        </p:spPr>
      </p:pic>
    </p:spTree>
    <p:extLst>
      <p:ext uri="{BB962C8B-B14F-4D97-AF65-F5344CB8AC3E}">
        <p14:creationId xmlns:p14="http://schemas.microsoft.com/office/powerpoint/2010/main" val="35413793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B3282-A10A-4FC5-ADD5-E358FC5EFA68}"/>
              </a:ext>
            </a:extLst>
          </p:cNvPr>
          <p:cNvSpPr>
            <a:spLocks noGrp="1"/>
          </p:cNvSpPr>
          <p:nvPr>
            <p:ph type="title"/>
          </p:nvPr>
        </p:nvSpPr>
        <p:spPr/>
        <p:txBody>
          <a:bodyPr/>
          <a:lstStyle/>
          <a:p>
            <a:pPr algn="ctr"/>
            <a:r>
              <a:rPr lang="en-AU" sz="4800" dirty="0">
                <a:latin typeface="CreativeFonts1" panose="02000603000000000000" pitchFamily="2" charset="0"/>
                <a:ea typeface="CreativeFonts1" panose="02000603000000000000" pitchFamily="2" charset="0"/>
              </a:rPr>
              <a:t>Global Connections</a:t>
            </a:r>
          </a:p>
        </p:txBody>
      </p:sp>
      <p:sp>
        <p:nvSpPr>
          <p:cNvPr id="4" name="Text Placeholder 3">
            <a:extLst>
              <a:ext uri="{FF2B5EF4-FFF2-40B4-BE49-F238E27FC236}">
                <a16:creationId xmlns:a16="http://schemas.microsoft.com/office/drawing/2014/main" id="{134BB794-7A17-44C4-8BCB-54073AAA3B88}"/>
              </a:ext>
            </a:extLst>
          </p:cNvPr>
          <p:cNvSpPr>
            <a:spLocks noGrp="1"/>
          </p:cNvSpPr>
          <p:nvPr>
            <p:ph type="body" sz="half" idx="2"/>
          </p:nvPr>
        </p:nvSpPr>
        <p:spPr/>
        <p:txBody>
          <a:bodyPr>
            <a:normAutofit/>
          </a:bodyPr>
          <a:lstStyle/>
          <a:p>
            <a:pPr algn="ctr"/>
            <a:r>
              <a:rPr lang="en-AU" sz="2800" b="1" i="0" u="none" strike="noStrike" dirty="0">
                <a:solidFill>
                  <a:srgbClr val="00B050"/>
                </a:solidFill>
                <a:effectLst/>
                <a:latin typeface="Speak Pro" panose="020B0504020101020102" pitchFamily="34" charset="0"/>
              </a:rPr>
              <a:t>What are Australia’s global connections?</a:t>
            </a:r>
            <a:endParaRPr lang="en-AU" sz="2800" dirty="0">
              <a:solidFill>
                <a:srgbClr val="00B050"/>
              </a:solidFill>
              <a:latin typeface="Speak Pro" panose="020B0504020101020102" pitchFamily="34" charset="0"/>
            </a:endParaRPr>
          </a:p>
        </p:txBody>
      </p:sp>
      <p:sp>
        <p:nvSpPr>
          <p:cNvPr id="6" name="TextBox 5">
            <a:extLst>
              <a:ext uri="{FF2B5EF4-FFF2-40B4-BE49-F238E27FC236}">
                <a16:creationId xmlns:a16="http://schemas.microsoft.com/office/drawing/2014/main" id="{0ECF6109-E90E-41E8-A96F-17657F4BFBDC}"/>
              </a:ext>
            </a:extLst>
          </p:cNvPr>
          <p:cNvSpPr txBox="1"/>
          <p:nvPr/>
        </p:nvSpPr>
        <p:spPr>
          <a:xfrm rot="16200000">
            <a:off x="-472084" y="2158370"/>
            <a:ext cx="12057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Inquisitive</a:t>
            </a:r>
          </a:p>
        </p:txBody>
      </p:sp>
      <p:pic>
        <p:nvPicPr>
          <p:cNvPr id="5" name="Picture Placeholder 4">
            <a:extLst>
              <a:ext uri="{FF2B5EF4-FFF2-40B4-BE49-F238E27FC236}">
                <a16:creationId xmlns:a16="http://schemas.microsoft.com/office/drawing/2014/main" id="{4FBF6F01-E89A-459F-81C3-4F84D8C5788E}"/>
              </a:ext>
            </a:extLst>
          </p:cNvPr>
          <p:cNvPicPr>
            <a:picLocks noGrp="1" noChangeAspect="1"/>
          </p:cNvPicPr>
          <p:nvPr>
            <p:ph type="pic" idx="1"/>
          </p:nvPr>
        </p:nvPicPr>
        <p:blipFill>
          <a:blip r:embed="rId2"/>
          <a:srcRect t="16620" b="16620"/>
          <a:stretch>
            <a:fillRect/>
          </a:stretch>
        </p:blipFill>
        <p:spPr>
          <a:prstGeom prst="rect">
            <a:avLst/>
          </a:prstGeom>
        </p:spPr>
      </p:pic>
      <p:sp>
        <p:nvSpPr>
          <p:cNvPr id="7" name="TextBox 6">
            <a:extLst>
              <a:ext uri="{FF2B5EF4-FFF2-40B4-BE49-F238E27FC236}">
                <a16:creationId xmlns:a16="http://schemas.microsoft.com/office/drawing/2014/main" id="{15680079-1482-4F6D-8165-31FE7D1EB0B6}"/>
              </a:ext>
            </a:extLst>
          </p:cNvPr>
          <p:cNvSpPr txBox="1"/>
          <p:nvPr/>
        </p:nvSpPr>
        <p:spPr>
          <a:xfrm rot="16200000">
            <a:off x="-1106870" y="1937357"/>
            <a:ext cx="2475358"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a:t>
            </a:r>
            <a:r>
              <a:rPr lang="en-AU" sz="1100" dirty="0">
                <a:solidFill>
                  <a:schemeClr val="bg1"/>
                </a:solidFill>
                <a:latin typeface="Speak Pro" panose="020B0504020101020102" pitchFamily="34" charset="0"/>
                <a:hlinkClick r:id="rId3"/>
              </a:rPr>
              <a:t>ANU Australian Studies Institute</a:t>
            </a:r>
            <a:endParaRPr lang="en-AU" sz="1100" dirty="0">
              <a:solidFill>
                <a:schemeClr val="bg1"/>
              </a:solidFill>
              <a:latin typeface="Speak Pro" panose="020B0504020101020102" pitchFamily="34" charset="0"/>
            </a:endParaRPr>
          </a:p>
        </p:txBody>
      </p:sp>
    </p:spTree>
    <p:extLst>
      <p:ext uri="{BB962C8B-B14F-4D97-AF65-F5344CB8AC3E}">
        <p14:creationId xmlns:p14="http://schemas.microsoft.com/office/powerpoint/2010/main" val="3941696531"/>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F635C88-017D-480E-9868-956D995375FD}"/>
              </a:ext>
            </a:extLst>
          </p:cNvPr>
          <p:cNvSpPr/>
          <p:nvPr/>
        </p:nvSpPr>
        <p:spPr>
          <a:xfrm>
            <a:off x="232915" y="1958195"/>
            <a:ext cx="2777706" cy="2941610"/>
          </a:xfrm>
          <a:prstGeom prst="foldedCorner">
            <a:avLst/>
          </a:prstGeom>
          <a:solidFill>
            <a:srgbClr val="32123C"/>
          </a:solidFill>
          <a:ln>
            <a:solidFill>
              <a:srgbClr val="32123C"/>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800" dirty="0">
                <a:latin typeface="Speak Pro" panose="020B0504020101020102" pitchFamily="34" charset="0"/>
              </a:rPr>
              <a:t>How do you </a:t>
            </a:r>
            <a:r>
              <a:rPr lang="en-AU" sz="2800" u="sng" dirty="0">
                <a:latin typeface="Speak Pro" panose="020B0504020101020102" pitchFamily="34" charset="0"/>
              </a:rPr>
              <a:t>think</a:t>
            </a:r>
            <a:r>
              <a:rPr lang="en-AU" sz="2800" dirty="0">
                <a:latin typeface="Speak Pro" panose="020B0504020101020102" pitchFamily="34" charset="0"/>
              </a:rPr>
              <a:t> we are connected to other countries?</a:t>
            </a:r>
          </a:p>
        </p:txBody>
      </p:sp>
      <p:sp>
        <p:nvSpPr>
          <p:cNvPr id="3" name="TextBox 2">
            <a:extLst>
              <a:ext uri="{FF2B5EF4-FFF2-40B4-BE49-F238E27FC236}">
                <a16:creationId xmlns:a16="http://schemas.microsoft.com/office/drawing/2014/main" id="{59779F4C-59D4-4FA6-B494-4EC0C37FFB1F}"/>
              </a:ext>
            </a:extLst>
          </p:cNvPr>
          <p:cNvSpPr txBox="1"/>
          <p:nvPr/>
        </p:nvSpPr>
        <p:spPr>
          <a:xfrm>
            <a:off x="1233130" y="418326"/>
            <a:ext cx="9725739" cy="769441"/>
          </a:xfrm>
          <a:prstGeom prst="rect">
            <a:avLst/>
          </a:prstGeom>
          <a:noFill/>
        </p:spPr>
        <p:txBody>
          <a:bodyPr wrap="none" rtlCol="0">
            <a:spAutoFit/>
          </a:bodyPr>
          <a:lstStyle/>
          <a:p>
            <a:r>
              <a:rPr lang="en-AU" sz="4400" dirty="0">
                <a:latin typeface="CreativeFonts1" panose="02000603000000000000" pitchFamily="2" charset="0"/>
                <a:ea typeface="CreativeFonts1" panose="02000603000000000000" pitchFamily="2" charset="0"/>
              </a:rPr>
              <a:t>Think Puzzle Explore – Thinking Routine</a:t>
            </a:r>
          </a:p>
        </p:txBody>
      </p:sp>
      <p:sp>
        <p:nvSpPr>
          <p:cNvPr id="9" name="TextBox 8">
            <a:extLst>
              <a:ext uri="{FF2B5EF4-FFF2-40B4-BE49-F238E27FC236}">
                <a16:creationId xmlns:a16="http://schemas.microsoft.com/office/drawing/2014/main" id="{43B25E8F-4041-4D73-B549-CEA79FB91065}"/>
              </a:ext>
            </a:extLst>
          </p:cNvPr>
          <p:cNvSpPr txBox="1"/>
          <p:nvPr/>
        </p:nvSpPr>
        <p:spPr>
          <a:xfrm>
            <a:off x="10940263" y="6440661"/>
            <a:ext cx="1191352" cy="369332"/>
          </a:xfrm>
          <a:prstGeom prst="rect">
            <a:avLst/>
          </a:prstGeom>
          <a:noFill/>
        </p:spPr>
        <p:txBody>
          <a:bodyPr wrap="none" rtlCol="0">
            <a:spAutoFit/>
          </a:bodyPr>
          <a:lstStyle/>
          <a:p>
            <a:r>
              <a:rPr lang="en-AU" dirty="0">
                <a:solidFill>
                  <a:schemeClr val="bg1"/>
                </a:solidFill>
                <a:latin typeface="Speak Pro" panose="020B0504020101020102" pitchFamily="34" charset="0"/>
              </a:rPr>
              <a:t>TUNING IN</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8" name="Rectangle: Folded Corner 7">
            <a:extLst>
              <a:ext uri="{FF2B5EF4-FFF2-40B4-BE49-F238E27FC236}">
                <a16:creationId xmlns:a16="http://schemas.microsoft.com/office/drawing/2014/main" id="{F1B22780-B386-47B6-BBFC-D3B219460B2D}"/>
              </a:ext>
            </a:extLst>
          </p:cNvPr>
          <p:cNvSpPr/>
          <p:nvPr/>
        </p:nvSpPr>
        <p:spPr>
          <a:xfrm>
            <a:off x="3171647" y="1958195"/>
            <a:ext cx="2777706" cy="2941610"/>
          </a:xfrm>
          <a:prstGeom prst="foldedCorner">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Why do you </a:t>
            </a:r>
            <a:r>
              <a:rPr lang="en-AU" sz="2800" u="sng" dirty="0">
                <a:latin typeface="Speak Pro" panose="020B0504020101020102" pitchFamily="34" charset="0"/>
              </a:rPr>
              <a:t>think </a:t>
            </a:r>
            <a:r>
              <a:rPr lang="en-AU" sz="2800" dirty="0">
                <a:latin typeface="Speak Pro" panose="020B0504020101020102" pitchFamily="34" charset="0"/>
              </a:rPr>
              <a:t>connections to other countries are important to Australia?</a:t>
            </a:r>
          </a:p>
        </p:txBody>
      </p:sp>
      <p:sp>
        <p:nvSpPr>
          <p:cNvPr id="11" name="Rectangle: Folded Corner 10">
            <a:extLst>
              <a:ext uri="{FF2B5EF4-FFF2-40B4-BE49-F238E27FC236}">
                <a16:creationId xmlns:a16="http://schemas.microsoft.com/office/drawing/2014/main" id="{F35F8B5B-EDCB-4F27-8EF9-55218FAEBBCA}"/>
              </a:ext>
            </a:extLst>
          </p:cNvPr>
          <p:cNvSpPr/>
          <p:nvPr/>
        </p:nvSpPr>
        <p:spPr>
          <a:xfrm>
            <a:off x="6110379" y="1958195"/>
            <a:ext cx="2777706" cy="2941610"/>
          </a:xfrm>
          <a:prstGeom prst="foldedCorner">
            <a:avLst/>
          </a:prstGeom>
          <a:solidFill>
            <a:srgbClr val="973A99"/>
          </a:solidFill>
          <a:ln>
            <a:solidFill>
              <a:srgbClr val="973A99"/>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What questions or </a:t>
            </a:r>
            <a:r>
              <a:rPr lang="en-AU" sz="2800" u="sng" dirty="0">
                <a:latin typeface="Speak Pro" panose="020B0504020101020102" pitchFamily="34" charset="0"/>
              </a:rPr>
              <a:t>puzzles</a:t>
            </a:r>
            <a:r>
              <a:rPr lang="en-AU" sz="2800" dirty="0">
                <a:latin typeface="Speak Pro" panose="020B0504020101020102" pitchFamily="34" charset="0"/>
              </a:rPr>
              <a:t> do you have about our connections?</a:t>
            </a:r>
          </a:p>
        </p:txBody>
      </p:sp>
      <p:sp>
        <p:nvSpPr>
          <p:cNvPr id="12" name="Rectangle: Folded Corner 11">
            <a:extLst>
              <a:ext uri="{FF2B5EF4-FFF2-40B4-BE49-F238E27FC236}">
                <a16:creationId xmlns:a16="http://schemas.microsoft.com/office/drawing/2014/main" id="{8CA4C478-B2B0-431E-9A98-E4A9A2BA6AAB}"/>
              </a:ext>
            </a:extLst>
          </p:cNvPr>
          <p:cNvSpPr/>
          <p:nvPr/>
        </p:nvSpPr>
        <p:spPr>
          <a:xfrm>
            <a:off x="9049111" y="1958195"/>
            <a:ext cx="2777706" cy="2941610"/>
          </a:xfrm>
          <a:prstGeom prst="foldedCorner">
            <a:avLst/>
          </a:prstGeom>
          <a:solidFill>
            <a:srgbClr val="FFCCCC"/>
          </a:solidFill>
          <a:ln>
            <a:solidFill>
              <a:srgbClr val="FFCCCC"/>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How might we categorise and </a:t>
            </a:r>
            <a:r>
              <a:rPr lang="en-AU" sz="2800" u="sng" dirty="0">
                <a:latin typeface="Speak Pro" panose="020B0504020101020102" pitchFamily="34" charset="0"/>
              </a:rPr>
              <a:t>explore</a:t>
            </a:r>
            <a:r>
              <a:rPr lang="en-AU" sz="2800" dirty="0">
                <a:latin typeface="Speak Pro" panose="020B0504020101020102" pitchFamily="34" charset="0"/>
              </a:rPr>
              <a:t> these connections further? </a:t>
            </a:r>
          </a:p>
        </p:txBody>
      </p:sp>
    </p:spTree>
    <p:extLst>
      <p:ext uri="{BB962C8B-B14F-4D97-AF65-F5344CB8AC3E}">
        <p14:creationId xmlns:p14="http://schemas.microsoft.com/office/powerpoint/2010/main" val="3675085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87A4-DE2A-413F-82DF-E670A06F60C8}"/>
              </a:ext>
            </a:extLst>
          </p:cNvPr>
          <p:cNvSpPr>
            <a:spLocks noGrp="1"/>
          </p:cNvSpPr>
          <p:nvPr>
            <p:ph type="title"/>
          </p:nvPr>
        </p:nvSpPr>
        <p:spPr/>
        <p:txBody>
          <a:bodyPr>
            <a:normAutofit/>
          </a:bodyPr>
          <a:lstStyle/>
          <a:p>
            <a:pPr algn="ctr"/>
            <a:r>
              <a:rPr lang="en-AU" sz="6600" dirty="0">
                <a:latin typeface="CreativeFonts1" panose="02000603000000000000" pitchFamily="2" charset="0"/>
                <a:ea typeface="CreativeFonts1" panose="02000603000000000000" pitchFamily="2" charset="0"/>
              </a:rPr>
              <a:t>Vocabulary Exploration</a:t>
            </a:r>
          </a:p>
        </p:txBody>
      </p:sp>
      <p:graphicFrame>
        <p:nvGraphicFramePr>
          <p:cNvPr id="6" name="Content Placeholder 5">
            <a:extLst>
              <a:ext uri="{FF2B5EF4-FFF2-40B4-BE49-F238E27FC236}">
                <a16:creationId xmlns:a16="http://schemas.microsoft.com/office/drawing/2014/main" id="{ECEE6B5C-728D-4B7F-95A1-DAAD3562FE3D}"/>
              </a:ext>
            </a:extLst>
          </p:cNvPr>
          <p:cNvGraphicFramePr>
            <a:graphicFrameLocks noGrp="1"/>
          </p:cNvGraphicFramePr>
          <p:nvPr>
            <p:ph idx="1"/>
            <p:extLst>
              <p:ext uri="{D42A27DB-BD31-4B8C-83A1-F6EECF244321}">
                <p14:modId xmlns:p14="http://schemas.microsoft.com/office/powerpoint/2010/main" val="1428334689"/>
              </p:ext>
            </p:extLst>
          </p:nvPr>
        </p:nvGraphicFramePr>
        <p:xfrm>
          <a:off x="543464" y="2113472"/>
          <a:ext cx="11093569" cy="4123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14F3968-CC20-4D27-BC5F-3CD368D44F45}"/>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F4011385-EBAE-4F06-966F-E36EA30B9140}"/>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Tree>
    <p:extLst>
      <p:ext uri="{BB962C8B-B14F-4D97-AF65-F5344CB8AC3E}">
        <p14:creationId xmlns:p14="http://schemas.microsoft.com/office/powerpoint/2010/main" val="306229396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736625" y="137143"/>
            <a:ext cx="6983622" cy="1076370"/>
          </a:xfrm>
        </p:spPr>
        <p:txBody>
          <a:bodyPr>
            <a:normAutofit/>
          </a:bodyPr>
          <a:lstStyle/>
          <a:p>
            <a:pPr algn="ctr"/>
            <a:r>
              <a:rPr lang="en-AU" sz="6600" dirty="0">
                <a:solidFill>
                  <a:srgbClr val="32123C"/>
                </a:solidFill>
                <a:latin typeface="CreativeFonts1" panose="02000603000000000000" pitchFamily="2" charset="0"/>
                <a:ea typeface="CreativeFonts1" panose="02000603000000000000" pitchFamily="2" charset="0"/>
              </a:rPr>
              <a:t>Trade Investigation</a:t>
            </a:r>
          </a:p>
        </p:txBody>
      </p:sp>
      <p:sp>
        <p:nvSpPr>
          <p:cNvPr id="2" name="Content Placeholder 1">
            <a:extLst>
              <a:ext uri="{FF2B5EF4-FFF2-40B4-BE49-F238E27FC236}">
                <a16:creationId xmlns:a16="http://schemas.microsoft.com/office/drawing/2014/main" id="{50097FBF-630A-4019-ADAA-12B7C3AE059A}"/>
              </a:ext>
            </a:extLst>
          </p:cNvPr>
          <p:cNvSpPr>
            <a:spLocks noGrp="1"/>
          </p:cNvSpPr>
          <p:nvPr>
            <p:ph idx="1"/>
          </p:nvPr>
        </p:nvSpPr>
        <p:spPr>
          <a:xfrm>
            <a:off x="4925683" y="1293962"/>
            <a:ext cx="6522030" cy="5145819"/>
          </a:xfrm>
        </p:spPr>
        <p:txBody>
          <a:bodyPr>
            <a:normAutofit/>
          </a:bodyPr>
          <a:lstStyle/>
          <a:p>
            <a:pPr marL="342900" indent="-342900">
              <a:buFont typeface="+mj-lt"/>
              <a:buAutoNum type="arabicPeriod"/>
            </a:pPr>
            <a:r>
              <a:rPr lang="en-AU" sz="2000" dirty="0">
                <a:latin typeface="Speak Pro" panose="020B0504020101020102" pitchFamily="34" charset="0"/>
              </a:rPr>
              <a:t>Identify Australia’s top 10 trading partners.</a:t>
            </a:r>
          </a:p>
          <a:p>
            <a:pPr marL="342900" indent="-342900">
              <a:buFont typeface="+mj-lt"/>
              <a:buAutoNum type="arabicPeriod"/>
            </a:pPr>
            <a:r>
              <a:rPr lang="en-AU" sz="2000" dirty="0">
                <a:latin typeface="Speak Pro" panose="020B0504020101020102" pitchFamily="34" charset="0"/>
              </a:rPr>
              <a:t>Locate each country on a world map.</a:t>
            </a:r>
          </a:p>
          <a:p>
            <a:pPr marL="342900" indent="-342900">
              <a:buFont typeface="+mj-lt"/>
              <a:buAutoNum type="arabicPeriod"/>
            </a:pPr>
            <a:r>
              <a:rPr lang="en-AU" sz="2000" dirty="0">
                <a:latin typeface="Speak Pro" panose="020B0504020101020102" pitchFamily="34" charset="0"/>
              </a:rPr>
              <a:t>Choose </a:t>
            </a:r>
            <a:r>
              <a:rPr lang="en-AU" sz="2000" u="sng" dirty="0">
                <a:latin typeface="Speak Pro" panose="020B0504020101020102" pitchFamily="34" charset="0"/>
              </a:rPr>
              <a:t>one</a:t>
            </a:r>
            <a:r>
              <a:rPr lang="en-AU" sz="2000" dirty="0">
                <a:latin typeface="Speak Pro" panose="020B0504020101020102" pitchFamily="34" charset="0"/>
              </a:rPr>
              <a:t> country and gather information about the types of goods we import and export to and from that country.</a:t>
            </a:r>
          </a:p>
          <a:p>
            <a:pPr marL="635508" lvl="1" indent="-342900">
              <a:buFont typeface="+mj-lt"/>
              <a:buAutoNum type="alphaLcParenR"/>
            </a:pPr>
            <a:r>
              <a:rPr lang="en-AU" sz="1800" dirty="0">
                <a:latin typeface="Speak Pro" panose="020B0504020101020102" pitchFamily="34" charset="0"/>
              </a:rPr>
              <a:t>What goods do we import?</a:t>
            </a:r>
          </a:p>
          <a:p>
            <a:pPr marL="635508" lvl="1" indent="-342900">
              <a:buFont typeface="+mj-lt"/>
              <a:buAutoNum type="alphaLcParenR"/>
            </a:pPr>
            <a:r>
              <a:rPr lang="en-AU" sz="1800" dirty="0">
                <a:latin typeface="Speak Pro" panose="020B0504020101020102" pitchFamily="34" charset="0"/>
              </a:rPr>
              <a:t>What goods do we export?</a:t>
            </a:r>
          </a:p>
          <a:p>
            <a:pPr marL="635508" lvl="1" indent="-342900">
              <a:buFont typeface="+mj-lt"/>
              <a:buAutoNum type="alphaLcParenR"/>
            </a:pPr>
            <a:r>
              <a:rPr lang="en-AU" sz="1800" dirty="0">
                <a:latin typeface="Speak Pro" panose="020B0504020101020102" pitchFamily="34" charset="0"/>
              </a:rPr>
              <a:t>Why do you think the trade connections with this country are important to Australia?</a:t>
            </a:r>
          </a:p>
          <a:p>
            <a:pPr marL="635508" lvl="1" indent="-342900">
              <a:buFont typeface="+mj-lt"/>
              <a:buAutoNum type="alphaLcParenR"/>
            </a:pPr>
            <a:r>
              <a:rPr lang="en-AU" sz="1800" dirty="0">
                <a:latin typeface="Speak Pro" panose="020B0504020101020102" pitchFamily="34" charset="0"/>
              </a:rPr>
              <a:t>What would happen if this trade connection was lost?</a:t>
            </a:r>
          </a:p>
          <a:p>
            <a:pPr marL="635508" lvl="1" indent="-342900">
              <a:buFont typeface="+mj-lt"/>
              <a:buAutoNum type="alphaLcParenR"/>
            </a:pPr>
            <a:r>
              <a:rPr lang="en-AU" sz="1800" dirty="0">
                <a:latin typeface="Speak Pro" panose="020B0504020101020102" pitchFamily="34" charset="0"/>
              </a:rPr>
              <a:t>What questions do you have about the connection with this country?</a:t>
            </a:r>
          </a:p>
          <a:p>
            <a:pPr marL="635508" lvl="1" indent="-342900">
              <a:buFont typeface="+mj-lt"/>
              <a:buAutoNum type="alphaLcParenR"/>
            </a:pPr>
            <a:endParaRPr lang="en-AU" sz="1800" dirty="0">
              <a:latin typeface="Speak Pro" panose="020B0504020101020102" pitchFamily="34" charset="0"/>
            </a:endParaRPr>
          </a:p>
        </p:txBody>
      </p:sp>
      <p:sp>
        <p:nvSpPr>
          <p:cNvPr id="3" name="Rectangle 2">
            <a:extLst>
              <a:ext uri="{FF2B5EF4-FFF2-40B4-BE49-F238E27FC236}">
                <a16:creationId xmlns:a16="http://schemas.microsoft.com/office/drawing/2014/main" id="{BBFB92E7-860A-4EDD-9655-F4D194EEBDD6}"/>
              </a:ext>
            </a:extLst>
          </p:cNvPr>
          <p:cNvSpPr/>
          <p:nvPr/>
        </p:nvSpPr>
        <p:spPr>
          <a:xfrm rot="5400000">
            <a:off x="8753594" y="3103796"/>
            <a:ext cx="6302638" cy="369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For Learning</a:t>
            </a:r>
          </a:p>
        </p:txBody>
      </p:sp>
      <p:sp>
        <p:nvSpPr>
          <p:cNvPr id="10" name="TextBox 9">
            <a:extLst>
              <a:ext uri="{FF2B5EF4-FFF2-40B4-BE49-F238E27FC236}">
                <a16:creationId xmlns:a16="http://schemas.microsoft.com/office/drawing/2014/main" id="{733ECE2F-D3B0-4A0A-82C2-A5D4C0C0F62E}"/>
              </a:ext>
            </a:extLst>
          </p:cNvPr>
          <p:cNvSpPr txBox="1"/>
          <p:nvPr/>
        </p:nvSpPr>
        <p:spPr>
          <a:xfrm>
            <a:off x="1294751" y="6508739"/>
            <a:ext cx="21130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a:t>
            </a:r>
            <a:r>
              <a:rPr lang="en-AU" sz="1100" dirty="0">
                <a:solidFill>
                  <a:schemeClr val="bg1"/>
                </a:solidFill>
                <a:latin typeface="Speak Pro" panose="020B0504020101020102" pitchFamily="34" charset="0"/>
                <a:hlinkClick r:id="rId2"/>
              </a:rPr>
              <a:t>University of Pennsylvania</a:t>
            </a:r>
            <a:endParaRPr lang="en-AU" sz="1100" dirty="0">
              <a:solidFill>
                <a:schemeClr val="bg1"/>
              </a:solidFill>
              <a:latin typeface="Speak Pro" panose="020B0504020101020102" pitchFamily="34" charset="0"/>
            </a:endParaRPr>
          </a:p>
        </p:txBody>
      </p:sp>
      <p:pic>
        <p:nvPicPr>
          <p:cNvPr id="7172" name="Picture 4" descr="Do Trade Agreements Lead to Income Inequality? - Knowledge@Wharton">
            <a:extLst>
              <a:ext uri="{FF2B5EF4-FFF2-40B4-BE49-F238E27FC236}">
                <a16:creationId xmlns:a16="http://schemas.microsoft.com/office/drawing/2014/main" id="{669480CB-314C-4BDF-BFE2-6FEEF297F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93" y="2376623"/>
            <a:ext cx="4244196" cy="1823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09004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B3282-A10A-4FC5-ADD5-E358FC5EFA68}"/>
              </a:ext>
            </a:extLst>
          </p:cNvPr>
          <p:cNvSpPr>
            <a:spLocks noGrp="1"/>
          </p:cNvSpPr>
          <p:nvPr>
            <p:ph type="title"/>
          </p:nvPr>
        </p:nvSpPr>
        <p:spPr/>
        <p:txBody>
          <a:bodyPr/>
          <a:lstStyle/>
          <a:p>
            <a:pPr algn="ctr"/>
            <a:r>
              <a:rPr lang="en-AU" sz="4800" dirty="0">
                <a:latin typeface="CreativeFonts1" panose="02000603000000000000" pitchFamily="2" charset="0"/>
                <a:ea typeface="CreativeFonts1" panose="02000603000000000000" pitchFamily="2" charset="0"/>
              </a:rPr>
              <a:t>Diversity Across Asia</a:t>
            </a:r>
          </a:p>
        </p:txBody>
      </p:sp>
      <p:sp>
        <p:nvSpPr>
          <p:cNvPr id="4" name="Text Placeholder 3">
            <a:extLst>
              <a:ext uri="{FF2B5EF4-FFF2-40B4-BE49-F238E27FC236}">
                <a16:creationId xmlns:a16="http://schemas.microsoft.com/office/drawing/2014/main" id="{134BB794-7A17-44C4-8BCB-54073AAA3B88}"/>
              </a:ext>
            </a:extLst>
          </p:cNvPr>
          <p:cNvSpPr>
            <a:spLocks noGrp="1"/>
          </p:cNvSpPr>
          <p:nvPr>
            <p:ph type="body" sz="half" idx="2"/>
          </p:nvPr>
        </p:nvSpPr>
        <p:spPr/>
        <p:txBody>
          <a:bodyPr>
            <a:normAutofit/>
          </a:bodyPr>
          <a:lstStyle/>
          <a:p>
            <a:pPr algn="ctr"/>
            <a:r>
              <a:rPr lang="en-AU" sz="2800" b="1" i="0" u="none" strike="noStrike" dirty="0">
                <a:solidFill>
                  <a:srgbClr val="FF6602"/>
                </a:solidFill>
                <a:effectLst/>
                <a:latin typeface="Speak Pro" panose="020B0504020101020102" pitchFamily="34" charset="0"/>
              </a:rPr>
              <a:t>How do places, people and cultures differ across the world?</a:t>
            </a:r>
            <a:endParaRPr lang="en-AU" sz="2800" dirty="0">
              <a:solidFill>
                <a:srgbClr val="FF6602"/>
              </a:solidFill>
              <a:latin typeface="Speak Pro" panose="020B0504020101020102" pitchFamily="34" charset="0"/>
            </a:endParaRPr>
          </a:p>
        </p:txBody>
      </p:sp>
      <p:pic>
        <p:nvPicPr>
          <p:cNvPr id="1026" name="Picture 2" descr="Diversity across Asia - Inquisitive Unit">
            <a:extLst>
              <a:ext uri="{FF2B5EF4-FFF2-40B4-BE49-F238E27FC236}">
                <a16:creationId xmlns:a16="http://schemas.microsoft.com/office/drawing/2014/main" id="{D3DEDCA2-BD90-4D74-B090-2F5712D33D1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616" b="61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CF6109-E90E-41E8-A96F-17657F4BFBDC}"/>
              </a:ext>
            </a:extLst>
          </p:cNvPr>
          <p:cNvSpPr txBox="1"/>
          <p:nvPr/>
        </p:nvSpPr>
        <p:spPr>
          <a:xfrm rot="16200000">
            <a:off x="-472084" y="2158370"/>
            <a:ext cx="12057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Inquisitive</a:t>
            </a:r>
          </a:p>
        </p:txBody>
      </p:sp>
    </p:spTree>
    <p:extLst>
      <p:ext uri="{BB962C8B-B14F-4D97-AF65-F5344CB8AC3E}">
        <p14:creationId xmlns:p14="http://schemas.microsoft.com/office/powerpoint/2010/main" val="2073892530"/>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F635C88-017D-480E-9868-956D995375FD}"/>
              </a:ext>
            </a:extLst>
          </p:cNvPr>
          <p:cNvSpPr/>
          <p:nvPr/>
        </p:nvSpPr>
        <p:spPr>
          <a:xfrm>
            <a:off x="741872" y="4530777"/>
            <a:ext cx="2061713" cy="1766508"/>
          </a:xfrm>
          <a:prstGeom prst="foldedCorner">
            <a:avLst/>
          </a:prstGeom>
          <a:solidFill>
            <a:srgbClr val="4B4DA4"/>
          </a:solidFill>
          <a:ln>
            <a:solidFill>
              <a:srgbClr val="4B4DA4"/>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dirty="0">
                <a:latin typeface="Speak Pro" panose="020B0504020101020102" pitchFamily="34" charset="0"/>
              </a:rPr>
              <a:t>What is meant by the word Tourism?</a:t>
            </a:r>
          </a:p>
        </p:txBody>
      </p:sp>
      <p:sp>
        <p:nvSpPr>
          <p:cNvPr id="3" name="TextBox 2">
            <a:extLst>
              <a:ext uri="{FF2B5EF4-FFF2-40B4-BE49-F238E27FC236}">
                <a16:creationId xmlns:a16="http://schemas.microsoft.com/office/drawing/2014/main" id="{59779F4C-59D4-4FA6-B494-4EC0C37FFB1F}"/>
              </a:ext>
            </a:extLst>
          </p:cNvPr>
          <p:cNvSpPr txBox="1"/>
          <p:nvPr/>
        </p:nvSpPr>
        <p:spPr>
          <a:xfrm>
            <a:off x="2461832" y="175994"/>
            <a:ext cx="7268336" cy="769441"/>
          </a:xfrm>
          <a:prstGeom prst="rect">
            <a:avLst/>
          </a:prstGeom>
          <a:noFill/>
        </p:spPr>
        <p:txBody>
          <a:bodyPr wrap="none" rtlCol="0">
            <a:spAutoFit/>
          </a:bodyPr>
          <a:lstStyle/>
          <a:p>
            <a:r>
              <a:rPr lang="en-AU" sz="4400" dirty="0">
                <a:latin typeface="CreativeFonts1" panose="02000603000000000000" pitchFamily="2" charset="0"/>
                <a:ea typeface="CreativeFonts1" panose="02000603000000000000" pitchFamily="2" charset="0"/>
              </a:rPr>
              <a:t>Chalk Talk – Thinking Routine</a:t>
            </a:r>
          </a:p>
        </p:txBody>
      </p:sp>
      <p:sp>
        <p:nvSpPr>
          <p:cNvPr id="9" name="TextBox 8">
            <a:extLst>
              <a:ext uri="{FF2B5EF4-FFF2-40B4-BE49-F238E27FC236}">
                <a16:creationId xmlns:a16="http://schemas.microsoft.com/office/drawing/2014/main" id="{43B25E8F-4041-4D73-B549-CEA79FB91065}"/>
              </a:ext>
            </a:extLst>
          </p:cNvPr>
          <p:cNvSpPr txBox="1"/>
          <p:nvPr/>
        </p:nvSpPr>
        <p:spPr>
          <a:xfrm>
            <a:off x="10375477" y="6414781"/>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4" name="TextBox 3">
            <a:extLst>
              <a:ext uri="{FF2B5EF4-FFF2-40B4-BE49-F238E27FC236}">
                <a16:creationId xmlns:a16="http://schemas.microsoft.com/office/drawing/2014/main" id="{52A25AFC-D6CF-436F-8BC4-587A2001EDF3}"/>
              </a:ext>
            </a:extLst>
          </p:cNvPr>
          <p:cNvSpPr txBox="1"/>
          <p:nvPr/>
        </p:nvSpPr>
        <p:spPr>
          <a:xfrm>
            <a:off x="301923" y="837458"/>
            <a:ext cx="11731926" cy="3693319"/>
          </a:xfrm>
          <a:prstGeom prst="rect">
            <a:avLst/>
          </a:prstGeom>
          <a:noFill/>
        </p:spPr>
        <p:txBody>
          <a:bodyPr wrap="square" rtlCol="0">
            <a:spAutoFit/>
          </a:bodyPr>
          <a:lstStyle/>
          <a:p>
            <a:r>
              <a:rPr lang="en-AU" dirty="0">
                <a:latin typeface="Speak Pro" panose="020B0504020101020102" pitchFamily="34" charset="0"/>
              </a:rPr>
              <a:t>How the Chalk Talk works:</a:t>
            </a:r>
          </a:p>
          <a:p>
            <a:pPr marL="342900" indent="-342900">
              <a:buFont typeface="+mj-lt"/>
              <a:buAutoNum type="arabicPeriod"/>
            </a:pPr>
            <a:r>
              <a:rPr lang="en-AU" dirty="0">
                <a:latin typeface="Speak Pro" panose="020B0504020101020102" pitchFamily="34" charset="0"/>
              </a:rPr>
              <a:t>Groups will visit one page at a time for a pre-determined amount of time. </a:t>
            </a:r>
          </a:p>
          <a:p>
            <a:pPr marL="342900" indent="-342900">
              <a:buFont typeface="+mj-lt"/>
              <a:buAutoNum type="arabicPeriod"/>
            </a:pPr>
            <a:r>
              <a:rPr lang="en-AU" dirty="0">
                <a:latin typeface="Speak Pro" panose="020B0504020101020102" pitchFamily="34" charset="0"/>
              </a:rPr>
              <a:t>Each member of the group </a:t>
            </a:r>
            <a:r>
              <a:rPr lang="en-AU" b="1" u="sng" dirty="0">
                <a:latin typeface="Speak Pro" panose="020B0504020101020102" pitchFamily="34" charset="0"/>
              </a:rPr>
              <a:t>silently</a:t>
            </a:r>
            <a:r>
              <a:rPr lang="en-AU" dirty="0">
                <a:latin typeface="Speak Pro" panose="020B0504020101020102" pitchFamily="34" charset="0"/>
              </a:rPr>
              <a:t> reads and responds to the question on the page simultaneously. </a:t>
            </a:r>
          </a:p>
          <a:p>
            <a:pPr marL="342900" indent="-342900">
              <a:buFont typeface="+mj-lt"/>
              <a:buAutoNum type="arabicPeriod"/>
            </a:pPr>
            <a:r>
              <a:rPr lang="en-AU" dirty="0">
                <a:latin typeface="Speak Pro" panose="020B0504020101020102" pitchFamily="34" charset="0"/>
              </a:rPr>
              <a:t>As other people begin to respond, think about:</a:t>
            </a:r>
          </a:p>
          <a:p>
            <a:pPr marL="800100" lvl="1" indent="-342900">
              <a:buFont typeface="+mj-lt"/>
              <a:buAutoNum type="alphaLcParenR"/>
            </a:pPr>
            <a:r>
              <a:rPr lang="en-AU" dirty="0">
                <a:latin typeface="Speak Pro" panose="020B0504020101020102" pitchFamily="34" charset="0"/>
              </a:rPr>
              <a:t>Does an idea need to be </a:t>
            </a:r>
            <a:r>
              <a:rPr lang="en-AU" u="sng" dirty="0">
                <a:latin typeface="Speak Pro" panose="020B0504020101020102" pitchFamily="34" charset="0"/>
              </a:rPr>
              <a:t>elaborated</a:t>
            </a:r>
            <a:r>
              <a:rPr lang="en-AU" dirty="0">
                <a:latin typeface="Speak Pro" panose="020B0504020101020102" pitchFamily="34" charset="0"/>
              </a:rPr>
              <a:t> further? </a:t>
            </a:r>
            <a:r>
              <a:rPr lang="en-AU" b="1" dirty="0">
                <a:latin typeface="Speak Pro" panose="020B0504020101020102" pitchFamily="34" charset="0"/>
              </a:rPr>
              <a:t>Add an elaboration to an idea by drawing a line off it and adding your thought.</a:t>
            </a:r>
            <a:endParaRPr lang="en-AU" dirty="0">
              <a:latin typeface="Speak Pro" panose="020B0504020101020102" pitchFamily="34" charset="0"/>
            </a:endParaRPr>
          </a:p>
          <a:p>
            <a:pPr marL="800100" lvl="1" indent="-342900">
              <a:buFont typeface="+mj-lt"/>
              <a:buAutoNum type="alphaLcParenR"/>
            </a:pPr>
            <a:r>
              <a:rPr lang="en-AU" dirty="0">
                <a:latin typeface="Speak Pro" panose="020B0504020101020102" pitchFamily="34" charset="0"/>
              </a:rPr>
              <a:t>Does this idea have a </a:t>
            </a:r>
            <a:r>
              <a:rPr lang="en-AU" u="sng" dirty="0">
                <a:latin typeface="Speak Pro" panose="020B0504020101020102" pitchFamily="34" charset="0"/>
              </a:rPr>
              <a:t>connection</a:t>
            </a:r>
            <a:r>
              <a:rPr lang="en-AU" dirty="0">
                <a:latin typeface="Speak Pro" panose="020B0504020101020102" pitchFamily="34" charset="0"/>
              </a:rPr>
              <a:t> to your idea? If so, how?</a:t>
            </a:r>
            <a:r>
              <a:rPr lang="en-AU" b="1" dirty="0">
                <a:latin typeface="Speak Pro" panose="020B0504020101020102" pitchFamily="34" charset="0"/>
              </a:rPr>
              <a:t> Add your connection by drawing a line to your idea and writing how they connect on the connecting line you drew.</a:t>
            </a:r>
            <a:endParaRPr lang="en-AU" dirty="0">
              <a:latin typeface="Speak Pro" panose="020B0504020101020102" pitchFamily="34" charset="0"/>
            </a:endParaRPr>
          </a:p>
          <a:p>
            <a:pPr marL="800100" lvl="1" indent="-342900">
              <a:buFont typeface="+mj-lt"/>
              <a:buAutoNum type="alphaLcParenR"/>
            </a:pPr>
            <a:r>
              <a:rPr lang="en-AU" dirty="0">
                <a:latin typeface="Speak Pro" panose="020B0504020101020102" pitchFamily="34" charset="0"/>
              </a:rPr>
              <a:t>Do you </a:t>
            </a:r>
            <a:r>
              <a:rPr lang="en-AU" u="sng" dirty="0">
                <a:latin typeface="Speak Pro" panose="020B0504020101020102" pitchFamily="34" charset="0"/>
              </a:rPr>
              <a:t>agree</a:t>
            </a:r>
            <a:r>
              <a:rPr lang="en-AU" dirty="0">
                <a:latin typeface="Speak Pro" panose="020B0504020101020102" pitchFamily="34" charset="0"/>
              </a:rPr>
              <a:t> with and support the idea of another person? If so, why? </a:t>
            </a:r>
            <a:r>
              <a:rPr lang="en-AU" b="1" dirty="0">
                <a:latin typeface="Speak Pro" panose="020B0504020101020102" pitchFamily="34" charset="0"/>
              </a:rPr>
              <a:t>Add a tick to show you agree and explain why you agree with this idea.</a:t>
            </a:r>
            <a:endParaRPr lang="en-AU" dirty="0">
              <a:latin typeface="Speak Pro" panose="020B0504020101020102" pitchFamily="34" charset="0"/>
            </a:endParaRPr>
          </a:p>
          <a:p>
            <a:pPr marL="342900" indent="-342900">
              <a:buFont typeface="+mj-lt"/>
              <a:buAutoNum type="arabicPeriod"/>
            </a:pPr>
            <a:r>
              <a:rPr lang="en-AU" dirty="0">
                <a:latin typeface="Speak Pro" panose="020B0504020101020102" pitchFamily="34" charset="0"/>
              </a:rPr>
              <a:t>After visiting all the prompts, return to the starting prompt and as a group discuss the ideas written on the page and highlight the big ideas or most important ideas that address the question on the page. Share findings with the class.</a:t>
            </a:r>
          </a:p>
          <a:p>
            <a:pPr marL="342900" indent="-342900">
              <a:buFont typeface="+mj-lt"/>
              <a:buAutoNum type="arabicPeriod"/>
            </a:pPr>
            <a:r>
              <a:rPr lang="en-AU" dirty="0">
                <a:latin typeface="Speak Pro" panose="020B0504020101020102" pitchFamily="34" charset="0"/>
              </a:rPr>
              <a:t>Here are today’s question prompts:</a:t>
            </a:r>
          </a:p>
        </p:txBody>
      </p:sp>
      <p:sp>
        <p:nvSpPr>
          <p:cNvPr id="13" name="Rectangle: Folded Corner 12">
            <a:extLst>
              <a:ext uri="{FF2B5EF4-FFF2-40B4-BE49-F238E27FC236}">
                <a16:creationId xmlns:a16="http://schemas.microsoft.com/office/drawing/2014/main" id="{1ADF5521-DC4A-4995-9564-CA22471B5BF3}"/>
              </a:ext>
            </a:extLst>
          </p:cNvPr>
          <p:cNvSpPr/>
          <p:nvPr/>
        </p:nvSpPr>
        <p:spPr>
          <a:xfrm>
            <a:off x="9598324" y="4530777"/>
            <a:ext cx="2061713" cy="1766508"/>
          </a:xfrm>
          <a:prstGeom prst="foldedCorner">
            <a:avLst/>
          </a:prstGeom>
          <a:solidFill>
            <a:srgbClr val="FF6602"/>
          </a:solidFill>
          <a:ln>
            <a:solidFill>
              <a:srgbClr val="FF660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dirty="0">
                <a:latin typeface="Speak Pro" panose="020B0504020101020102" pitchFamily="34" charset="0"/>
              </a:rPr>
              <a:t>What connections do you have to travelling to another destination?</a:t>
            </a:r>
          </a:p>
        </p:txBody>
      </p:sp>
      <p:sp>
        <p:nvSpPr>
          <p:cNvPr id="14" name="Rectangle: Folded Corner 13">
            <a:extLst>
              <a:ext uri="{FF2B5EF4-FFF2-40B4-BE49-F238E27FC236}">
                <a16:creationId xmlns:a16="http://schemas.microsoft.com/office/drawing/2014/main" id="{9744573D-66E6-4CD5-A55A-6C924E29E8D8}"/>
              </a:ext>
            </a:extLst>
          </p:cNvPr>
          <p:cNvSpPr/>
          <p:nvPr/>
        </p:nvSpPr>
        <p:spPr>
          <a:xfrm>
            <a:off x="7384211" y="4530777"/>
            <a:ext cx="2061713" cy="1766508"/>
          </a:xfrm>
          <a:prstGeom prst="foldedCorner">
            <a:avLst/>
          </a:prstGeom>
          <a:solidFill>
            <a:srgbClr val="973A99"/>
          </a:solidFill>
          <a:ln>
            <a:solidFill>
              <a:srgbClr val="D04CA3"/>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dirty="0">
                <a:latin typeface="Speak Pro" panose="020B0504020101020102" pitchFamily="34" charset="0"/>
              </a:rPr>
              <a:t>In what ways might people travel? Why?</a:t>
            </a:r>
          </a:p>
        </p:txBody>
      </p:sp>
      <p:sp>
        <p:nvSpPr>
          <p:cNvPr id="15" name="Rectangle: Folded Corner 14">
            <a:extLst>
              <a:ext uri="{FF2B5EF4-FFF2-40B4-BE49-F238E27FC236}">
                <a16:creationId xmlns:a16="http://schemas.microsoft.com/office/drawing/2014/main" id="{CD3DC69E-B451-4E13-92A3-170CCFCBB7D1}"/>
              </a:ext>
            </a:extLst>
          </p:cNvPr>
          <p:cNvSpPr/>
          <p:nvPr/>
        </p:nvSpPr>
        <p:spPr>
          <a:xfrm>
            <a:off x="5170098" y="4530777"/>
            <a:ext cx="2061713" cy="1766508"/>
          </a:xfrm>
          <a:prstGeom prst="foldedCorner">
            <a:avLst/>
          </a:prstGeom>
          <a:solidFill>
            <a:schemeClr val="accent4"/>
          </a:solidFill>
          <a:ln>
            <a:solidFill>
              <a:schemeClr val="accent4"/>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dirty="0">
                <a:latin typeface="Speak Pro" panose="020B0504020101020102" pitchFamily="34" charset="0"/>
              </a:rPr>
              <a:t>What reasons might people have for travelling? </a:t>
            </a:r>
          </a:p>
        </p:txBody>
      </p:sp>
      <p:sp>
        <p:nvSpPr>
          <p:cNvPr id="16" name="Rectangle: Folded Corner 15">
            <a:extLst>
              <a:ext uri="{FF2B5EF4-FFF2-40B4-BE49-F238E27FC236}">
                <a16:creationId xmlns:a16="http://schemas.microsoft.com/office/drawing/2014/main" id="{01AC1117-25A7-42BA-A89F-0EE282A600E1}"/>
              </a:ext>
            </a:extLst>
          </p:cNvPr>
          <p:cNvSpPr/>
          <p:nvPr/>
        </p:nvSpPr>
        <p:spPr>
          <a:xfrm>
            <a:off x="2955985" y="4530777"/>
            <a:ext cx="2061713" cy="1766508"/>
          </a:xfrm>
          <a:prstGeom prst="foldedCorner">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2000" dirty="0">
                <a:latin typeface="Speak Pro" panose="020B0504020101020102" pitchFamily="34" charset="0"/>
              </a:rPr>
              <a:t>Why is the tourism industry growing?</a:t>
            </a:r>
          </a:p>
        </p:txBody>
      </p:sp>
    </p:spTree>
    <p:extLst>
      <p:ext uri="{BB962C8B-B14F-4D97-AF65-F5344CB8AC3E}">
        <p14:creationId xmlns:p14="http://schemas.microsoft.com/office/powerpoint/2010/main" val="33608631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01925" y="276046"/>
            <a:ext cx="4088920" cy="6383546"/>
          </a:xfrm>
        </p:spPr>
        <p:txBody>
          <a:bodyPr>
            <a:normAutofit fontScale="92500" lnSpcReduction="10000"/>
          </a:bodyPr>
          <a:lstStyle/>
          <a:p>
            <a:pPr marL="266700" indent="-266700">
              <a:buFont typeface="Arial" panose="020B0604020202020204" pitchFamily="34" charset="0"/>
              <a:buChar char="•"/>
            </a:pPr>
            <a:r>
              <a:rPr lang="en-AU" sz="2400" dirty="0">
                <a:latin typeface="Speak Pro" panose="020B0504020101020102" pitchFamily="34" charset="0"/>
              </a:rPr>
              <a:t>Predict the countries you think make the top 10 list of countries visited by Australians in 2019</a:t>
            </a:r>
          </a:p>
          <a:p>
            <a:pPr marL="723900" lvl="1" indent="-266700">
              <a:buFont typeface="Arial" panose="020B0604020202020204" pitchFamily="34" charset="0"/>
              <a:buChar char="•"/>
            </a:pPr>
            <a:r>
              <a:rPr lang="en-AU" sz="2000" dirty="0">
                <a:solidFill>
                  <a:schemeClr val="bg1"/>
                </a:solidFill>
                <a:latin typeface="Speak Pro" panose="020B0504020101020102" pitchFamily="34" charset="0"/>
              </a:rPr>
              <a:t>Justify why you think this country would be in the top 10</a:t>
            </a:r>
          </a:p>
          <a:p>
            <a:pPr marL="266700" indent="-266700">
              <a:buFont typeface="Arial" panose="020B0604020202020204" pitchFamily="34" charset="0"/>
              <a:buChar char="•"/>
            </a:pPr>
            <a:r>
              <a:rPr lang="en-AU" sz="2400" dirty="0">
                <a:latin typeface="Speak Pro" panose="020B0504020101020102" pitchFamily="34" charset="0"/>
              </a:rPr>
              <a:t>Investigate the top 10 countries visited by Australians in 2019</a:t>
            </a:r>
          </a:p>
          <a:p>
            <a:pPr marL="266700" indent="-266700">
              <a:buFont typeface="Arial" panose="020B0604020202020204" pitchFamily="34" charset="0"/>
              <a:buChar char="•"/>
            </a:pPr>
            <a:r>
              <a:rPr lang="en-AU" sz="2400" dirty="0">
                <a:latin typeface="Speak Pro" panose="020B0504020101020102" pitchFamily="34" charset="0"/>
              </a:rPr>
              <a:t>How does travelling to places overseas help to build connections between Australia and other countries? </a:t>
            </a:r>
          </a:p>
          <a:p>
            <a:pPr marL="266700" indent="-266700">
              <a:buFont typeface="Arial" panose="020B0604020202020204" pitchFamily="34" charset="0"/>
              <a:buChar char="•"/>
            </a:pPr>
            <a:r>
              <a:rPr lang="en-AU" sz="2400" dirty="0">
                <a:latin typeface="Speak Pro" panose="020B0504020101020102" pitchFamily="34" charset="0"/>
              </a:rPr>
              <a:t>What are the impacts of tourism on Australia or other countries?	</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9" name="TextBox 8">
            <a:extLst>
              <a:ext uri="{FF2B5EF4-FFF2-40B4-BE49-F238E27FC236}">
                <a16:creationId xmlns:a16="http://schemas.microsoft.com/office/drawing/2014/main" id="{18ED88BD-835F-456E-AEE9-99B48DD3060B}"/>
              </a:ext>
            </a:extLst>
          </p:cNvPr>
          <p:cNvSpPr txBox="1"/>
          <p:nvPr/>
        </p:nvSpPr>
        <p:spPr>
          <a:xfrm>
            <a:off x="7700415" y="6564702"/>
            <a:ext cx="1410964"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Travel Guides</a:t>
            </a:r>
            <a:endParaRPr lang="en-AU" sz="1100" dirty="0">
              <a:latin typeface="Speak Pro" panose="020B0504020101020102" pitchFamily="34" charset="0"/>
            </a:endParaRPr>
          </a:p>
        </p:txBody>
      </p:sp>
      <p:pic>
        <p:nvPicPr>
          <p:cNvPr id="10" name="Content Placeholder 9">
            <a:extLst>
              <a:ext uri="{FF2B5EF4-FFF2-40B4-BE49-F238E27FC236}">
                <a16:creationId xmlns:a16="http://schemas.microsoft.com/office/drawing/2014/main" id="{07E3C7B7-5E65-44D7-AE2F-588D0BB646A2}"/>
              </a:ext>
            </a:extLst>
          </p:cNvPr>
          <p:cNvPicPr>
            <a:picLocks noGrp="1" noChangeAspect="1"/>
          </p:cNvPicPr>
          <p:nvPr>
            <p:ph idx="1"/>
          </p:nvPr>
        </p:nvPicPr>
        <p:blipFill>
          <a:blip r:embed="rId3"/>
          <a:stretch>
            <a:fillRect/>
          </a:stretch>
        </p:blipFill>
        <p:spPr>
          <a:xfrm>
            <a:off x="4675517" y="2131275"/>
            <a:ext cx="7516483" cy="3519578"/>
          </a:xfrm>
          <a:prstGeom prst="rect">
            <a:avLst/>
          </a:prstGeom>
        </p:spPr>
      </p:pic>
      <p:sp>
        <p:nvSpPr>
          <p:cNvPr id="11" name="TextBox 10">
            <a:extLst>
              <a:ext uri="{FF2B5EF4-FFF2-40B4-BE49-F238E27FC236}">
                <a16:creationId xmlns:a16="http://schemas.microsoft.com/office/drawing/2014/main" id="{DD538CAB-3DA0-41CE-AC61-915474CB134A}"/>
              </a:ext>
            </a:extLst>
          </p:cNvPr>
          <p:cNvSpPr txBox="1"/>
          <p:nvPr/>
        </p:nvSpPr>
        <p:spPr>
          <a:xfrm>
            <a:off x="4796287" y="140209"/>
            <a:ext cx="7228936" cy="1938992"/>
          </a:xfrm>
          <a:prstGeom prst="rect">
            <a:avLst/>
          </a:prstGeom>
          <a:noFill/>
        </p:spPr>
        <p:txBody>
          <a:bodyPr wrap="square">
            <a:spAutoFit/>
          </a:bodyPr>
          <a:lstStyle/>
          <a:p>
            <a:pPr algn="ctr"/>
            <a:r>
              <a:rPr lang="en-AU" sz="4000" dirty="0">
                <a:solidFill>
                  <a:schemeClr val="accent2">
                    <a:lumMod val="50000"/>
                  </a:schemeClr>
                </a:solidFill>
                <a:latin typeface="CreativeFonts1" panose="02000603000000000000" pitchFamily="2" charset="0"/>
                <a:ea typeface="CreativeFonts1" panose="02000603000000000000" pitchFamily="2" charset="0"/>
              </a:rPr>
              <a:t>What are the most popular overseas destinations for Australians?</a:t>
            </a:r>
          </a:p>
        </p:txBody>
      </p:sp>
    </p:spTree>
    <p:extLst>
      <p:ext uri="{BB962C8B-B14F-4D97-AF65-F5344CB8AC3E}">
        <p14:creationId xmlns:p14="http://schemas.microsoft.com/office/powerpoint/2010/main" val="4120497248"/>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BDE7DD-14B6-464E-9CCD-B7D6BA4C6F70}"/>
              </a:ext>
            </a:extLst>
          </p:cNvPr>
          <p:cNvSpPr txBox="1"/>
          <p:nvPr/>
        </p:nvSpPr>
        <p:spPr>
          <a:xfrm>
            <a:off x="10375477" y="6414781"/>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C7F590EA-069E-476D-9DC1-B7606FA4965C}"/>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pic>
        <p:nvPicPr>
          <p:cNvPr id="6" name="Picture 5">
            <a:hlinkClick r:id="rId2"/>
            <a:extLst>
              <a:ext uri="{FF2B5EF4-FFF2-40B4-BE49-F238E27FC236}">
                <a16:creationId xmlns:a16="http://schemas.microsoft.com/office/drawing/2014/main" id="{C5E90D69-DF96-472A-951B-C69BCB8A4A8C}"/>
              </a:ext>
            </a:extLst>
          </p:cNvPr>
          <p:cNvPicPr>
            <a:picLocks noChangeAspect="1"/>
          </p:cNvPicPr>
          <p:nvPr/>
        </p:nvPicPr>
        <p:blipFill>
          <a:blip r:embed="rId3"/>
          <a:stretch>
            <a:fillRect/>
          </a:stretch>
        </p:blipFill>
        <p:spPr>
          <a:xfrm>
            <a:off x="200653" y="176213"/>
            <a:ext cx="9704279" cy="5888157"/>
          </a:xfrm>
          <a:prstGeom prst="rect">
            <a:avLst/>
          </a:prstGeom>
        </p:spPr>
      </p:pic>
      <p:sp>
        <p:nvSpPr>
          <p:cNvPr id="8" name="TextBox 7">
            <a:extLst>
              <a:ext uri="{FF2B5EF4-FFF2-40B4-BE49-F238E27FC236}">
                <a16:creationId xmlns:a16="http://schemas.microsoft.com/office/drawing/2014/main" id="{3735FD34-7D01-45A8-B528-6C0469E1754F}"/>
              </a:ext>
            </a:extLst>
          </p:cNvPr>
          <p:cNvSpPr txBox="1"/>
          <p:nvPr/>
        </p:nvSpPr>
        <p:spPr>
          <a:xfrm>
            <a:off x="4347310" y="6101413"/>
            <a:ext cx="1790875"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National Geographic</a:t>
            </a:r>
            <a:endParaRPr lang="en-AU" sz="1100" dirty="0">
              <a:latin typeface="Speak Pro" panose="020B0504020101020102" pitchFamily="34" charset="0"/>
            </a:endParaRPr>
          </a:p>
        </p:txBody>
      </p:sp>
      <p:sp>
        <p:nvSpPr>
          <p:cNvPr id="10" name="Rectangle: Folded Corner 9">
            <a:extLst>
              <a:ext uri="{FF2B5EF4-FFF2-40B4-BE49-F238E27FC236}">
                <a16:creationId xmlns:a16="http://schemas.microsoft.com/office/drawing/2014/main" id="{1C5648D0-E859-4861-B813-44A1E4A69E4F}"/>
              </a:ext>
            </a:extLst>
          </p:cNvPr>
          <p:cNvSpPr/>
          <p:nvPr/>
        </p:nvSpPr>
        <p:spPr>
          <a:xfrm>
            <a:off x="10375477" y="1140617"/>
            <a:ext cx="1500996" cy="1191874"/>
          </a:xfrm>
          <a:prstGeom prst="foldedCorner">
            <a:avLst/>
          </a:prstGeom>
          <a:solidFill>
            <a:srgbClr val="18301C"/>
          </a:solidFill>
          <a:ln>
            <a:solidFill>
              <a:srgbClr val="18301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are </a:t>
            </a:r>
            <a:r>
              <a:rPr lang="en-AU" sz="1400" u="sng" dirty="0">
                <a:latin typeface="Speak Pro" panose="020B0504020101020102" pitchFamily="34" charset="0"/>
              </a:rPr>
              <a:t>three</a:t>
            </a:r>
            <a:r>
              <a:rPr lang="en-AU" sz="1400" dirty="0">
                <a:latin typeface="Speak Pro" panose="020B0504020101020102" pitchFamily="34" charset="0"/>
              </a:rPr>
              <a:t> things you think you know about Japan?</a:t>
            </a:r>
          </a:p>
        </p:txBody>
      </p:sp>
      <p:sp>
        <p:nvSpPr>
          <p:cNvPr id="11" name="TextBox 10">
            <a:extLst>
              <a:ext uri="{FF2B5EF4-FFF2-40B4-BE49-F238E27FC236}">
                <a16:creationId xmlns:a16="http://schemas.microsoft.com/office/drawing/2014/main" id="{9CADE9E8-1166-4194-8BE4-A2136C52BA9D}"/>
              </a:ext>
            </a:extLst>
          </p:cNvPr>
          <p:cNvSpPr txBox="1"/>
          <p:nvPr/>
        </p:nvSpPr>
        <p:spPr>
          <a:xfrm>
            <a:off x="10075653" y="276045"/>
            <a:ext cx="2027207" cy="646331"/>
          </a:xfrm>
          <a:prstGeom prst="rect">
            <a:avLst/>
          </a:prstGeom>
          <a:noFill/>
        </p:spPr>
        <p:txBody>
          <a:bodyPr wrap="square" rtlCol="0">
            <a:spAutoFit/>
          </a:bodyPr>
          <a:lstStyle/>
          <a:p>
            <a:pPr algn="ctr"/>
            <a:r>
              <a:rPr lang="en-AU" dirty="0">
                <a:latin typeface="Speak Pro" panose="020B0504020101020102" pitchFamily="34" charset="0"/>
              </a:rPr>
              <a:t>3 2 1 Bridge – Thinking Routine</a:t>
            </a:r>
          </a:p>
        </p:txBody>
      </p:sp>
      <p:sp>
        <p:nvSpPr>
          <p:cNvPr id="13" name="Rectangle: Folded Corner 12">
            <a:extLst>
              <a:ext uri="{FF2B5EF4-FFF2-40B4-BE49-F238E27FC236}">
                <a16:creationId xmlns:a16="http://schemas.microsoft.com/office/drawing/2014/main" id="{338FCBB9-6333-469B-9077-B2402AEC019C}"/>
              </a:ext>
            </a:extLst>
          </p:cNvPr>
          <p:cNvSpPr/>
          <p:nvPr/>
        </p:nvSpPr>
        <p:spPr>
          <a:xfrm>
            <a:off x="10375477" y="2916220"/>
            <a:ext cx="1500996" cy="1191874"/>
          </a:xfrm>
          <a:prstGeom prst="foldedCorner">
            <a:avLst/>
          </a:prstGeom>
          <a:solidFill>
            <a:srgbClr val="31667E"/>
          </a:solidFill>
          <a:ln>
            <a:solidFill>
              <a:srgbClr val="31667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a:t>
            </a:r>
            <a:r>
              <a:rPr lang="en-AU" sz="1400" u="sng" dirty="0">
                <a:latin typeface="Speak Pro" panose="020B0504020101020102" pitchFamily="34" charset="0"/>
              </a:rPr>
              <a:t>two</a:t>
            </a:r>
            <a:r>
              <a:rPr lang="en-AU" sz="1400" dirty="0">
                <a:latin typeface="Speak Pro" panose="020B0504020101020102" pitchFamily="34" charset="0"/>
              </a:rPr>
              <a:t> questions do you have about this Asian country?</a:t>
            </a:r>
          </a:p>
        </p:txBody>
      </p:sp>
      <p:sp>
        <p:nvSpPr>
          <p:cNvPr id="15" name="Rectangle: Folded Corner 14">
            <a:extLst>
              <a:ext uri="{FF2B5EF4-FFF2-40B4-BE49-F238E27FC236}">
                <a16:creationId xmlns:a16="http://schemas.microsoft.com/office/drawing/2014/main" id="{710C606F-957B-4079-9999-9EA4053AFEC6}"/>
              </a:ext>
            </a:extLst>
          </p:cNvPr>
          <p:cNvSpPr/>
          <p:nvPr/>
        </p:nvSpPr>
        <p:spPr>
          <a:xfrm>
            <a:off x="10375477" y="4691824"/>
            <a:ext cx="1500996" cy="1191874"/>
          </a:xfrm>
          <a:prstGeom prst="foldedCorner">
            <a:avLst/>
          </a:prstGeom>
          <a:solidFill>
            <a:srgbClr val="BA882C"/>
          </a:solidFill>
          <a:ln>
            <a:solidFill>
              <a:srgbClr val="BA882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is </a:t>
            </a:r>
            <a:r>
              <a:rPr lang="en-AU" sz="1400" u="sng" dirty="0">
                <a:latin typeface="Speak Pro" panose="020B0504020101020102" pitchFamily="34" charset="0"/>
              </a:rPr>
              <a:t>one</a:t>
            </a:r>
            <a:r>
              <a:rPr lang="en-AU" sz="1400" dirty="0">
                <a:latin typeface="Speak Pro" panose="020B0504020101020102" pitchFamily="34" charset="0"/>
              </a:rPr>
              <a:t> thing that challenges you?</a:t>
            </a:r>
          </a:p>
        </p:txBody>
      </p:sp>
    </p:spTree>
    <p:extLst>
      <p:ext uri="{BB962C8B-B14F-4D97-AF65-F5344CB8AC3E}">
        <p14:creationId xmlns:p14="http://schemas.microsoft.com/office/powerpoint/2010/main" val="259979582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284673" y="1121434"/>
            <a:ext cx="4088920" cy="4615131"/>
          </a:xfrm>
        </p:spPr>
        <p:txBody>
          <a:bodyPr>
            <a:normAutofit/>
          </a:bodyPr>
          <a:lstStyle/>
          <a:p>
            <a:pPr marL="266700" indent="-266700">
              <a:buFont typeface="Arial" panose="020B0604020202020204" pitchFamily="34" charset="0"/>
              <a:buChar char="•"/>
            </a:pPr>
            <a:r>
              <a:rPr lang="en-AU" sz="2800" dirty="0">
                <a:latin typeface="Speak Pro" panose="020B0504020101020102" pitchFamily="34" charset="0"/>
              </a:rPr>
              <a:t>What are the 3 Olympic values?</a:t>
            </a:r>
          </a:p>
          <a:p>
            <a:pPr marL="266700" indent="-266700">
              <a:buFont typeface="Arial" panose="020B0604020202020204" pitchFamily="34" charset="0"/>
              <a:buChar char="•"/>
            </a:pPr>
            <a:r>
              <a:rPr lang="en-AU" sz="2800" dirty="0">
                <a:latin typeface="Speak Pro" panose="020B0504020101020102" pitchFamily="34" charset="0"/>
              </a:rPr>
              <a:t>What are the 5 educational themes of olympism?</a:t>
            </a:r>
          </a:p>
          <a:p>
            <a:pPr marL="266700" indent="-266700">
              <a:buFont typeface="Arial" panose="020B0604020202020204" pitchFamily="34" charset="0"/>
              <a:buChar char="•"/>
            </a:pPr>
            <a:r>
              <a:rPr lang="en-AU" sz="2800" dirty="0">
                <a:latin typeface="Speak Pro" panose="020B0504020101020102" pitchFamily="34" charset="0"/>
              </a:rPr>
              <a:t>How might we strive to live out these values in our everyday lives?</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9" name="TextBox 8">
            <a:extLst>
              <a:ext uri="{FF2B5EF4-FFF2-40B4-BE49-F238E27FC236}">
                <a16:creationId xmlns:a16="http://schemas.microsoft.com/office/drawing/2014/main" id="{18ED88BD-835F-456E-AEE9-99B48DD3060B}"/>
              </a:ext>
            </a:extLst>
          </p:cNvPr>
          <p:cNvSpPr txBox="1"/>
          <p:nvPr/>
        </p:nvSpPr>
        <p:spPr>
          <a:xfrm>
            <a:off x="7700415" y="6564702"/>
            <a:ext cx="1316386"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Olympic.org</a:t>
            </a:r>
            <a:endParaRPr lang="en-AU" sz="1100" dirty="0">
              <a:latin typeface="Speak Pro" panose="020B0504020101020102" pitchFamily="34" charset="0"/>
            </a:endParaRPr>
          </a:p>
        </p:txBody>
      </p:sp>
      <p:sp>
        <p:nvSpPr>
          <p:cNvPr id="11" name="TextBox 10">
            <a:extLst>
              <a:ext uri="{FF2B5EF4-FFF2-40B4-BE49-F238E27FC236}">
                <a16:creationId xmlns:a16="http://schemas.microsoft.com/office/drawing/2014/main" id="{DD538CAB-3DA0-41CE-AC61-915474CB134A}"/>
              </a:ext>
            </a:extLst>
          </p:cNvPr>
          <p:cNvSpPr txBox="1"/>
          <p:nvPr/>
        </p:nvSpPr>
        <p:spPr>
          <a:xfrm>
            <a:off x="4796287" y="140209"/>
            <a:ext cx="7228936" cy="1938992"/>
          </a:xfrm>
          <a:prstGeom prst="rect">
            <a:avLst/>
          </a:prstGeom>
          <a:noFill/>
        </p:spPr>
        <p:txBody>
          <a:bodyPr wrap="square">
            <a:spAutoFit/>
          </a:bodyPr>
          <a:lstStyle/>
          <a:p>
            <a:pPr algn="ctr"/>
            <a:r>
              <a:rPr lang="en-AU" sz="4000" dirty="0">
                <a:solidFill>
                  <a:schemeClr val="accent2">
                    <a:lumMod val="50000"/>
                  </a:schemeClr>
                </a:solidFill>
                <a:latin typeface="CreativeFonts1" panose="02000603000000000000" pitchFamily="2" charset="0"/>
                <a:ea typeface="CreativeFonts1" panose="02000603000000000000" pitchFamily="2" charset="0"/>
              </a:rPr>
              <a:t>Japan will play host to the 2020/2021 Olympic Games in Tokyo.</a:t>
            </a:r>
          </a:p>
        </p:txBody>
      </p:sp>
      <p:pic>
        <p:nvPicPr>
          <p:cNvPr id="5" name="Content Placeholder 4">
            <a:extLst>
              <a:ext uri="{FF2B5EF4-FFF2-40B4-BE49-F238E27FC236}">
                <a16:creationId xmlns:a16="http://schemas.microsoft.com/office/drawing/2014/main" id="{3228B3E6-31B5-46B9-93FC-335B83F5B265}"/>
              </a:ext>
            </a:extLst>
          </p:cNvPr>
          <p:cNvPicPr>
            <a:picLocks noGrp="1" noChangeAspect="1"/>
          </p:cNvPicPr>
          <p:nvPr>
            <p:ph idx="1"/>
          </p:nvPr>
        </p:nvPicPr>
        <p:blipFill>
          <a:blip r:embed="rId3"/>
          <a:stretch>
            <a:fillRect/>
          </a:stretch>
        </p:blipFill>
        <p:spPr>
          <a:xfrm>
            <a:off x="4796287" y="2009708"/>
            <a:ext cx="7300395" cy="4132299"/>
          </a:xfrm>
          <a:prstGeom prst="rect">
            <a:avLst/>
          </a:prstGeom>
        </p:spPr>
      </p:pic>
    </p:spTree>
    <p:extLst>
      <p:ext uri="{BB962C8B-B14F-4D97-AF65-F5344CB8AC3E}">
        <p14:creationId xmlns:p14="http://schemas.microsoft.com/office/powerpoint/2010/main" val="336914040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BDE7DD-14B6-464E-9CCD-B7D6BA4C6F70}"/>
              </a:ext>
            </a:extLst>
          </p:cNvPr>
          <p:cNvSpPr txBox="1"/>
          <p:nvPr/>
        </p:nvSpPr>
        <p:spPr>
          <a:xfrm>
            <a:off x="10375477" y="6414781"/>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C7F590EA-069E-476D-9DC1-B7606FA4965C}"/>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8" name="TextBox 7">
            <a:extLst>
              <a:ext uri="{FF2B5EF4-FFF2-40B4-BE49-F238E27FC236}">
                <a16:creationId xmlns:a16="http://schemas.microsoft.com/office/drawing/2014/main" id="{3735FD34-7D01-45A8-B528-6C0469E1754F}"/>
              </a:ext>
            </a:extLst>
          </p:cNvPr>
          <p:cNvSpPr txBox="1"/>
          <p:nvPr/>
        </p:nvSpPr>
        <p:spPr>
          <a:xfrm>
            <a:off x="4347310" y="6101413"/>
            <a:ext cx="1601721"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Olympic Channel</a:t>
            </a:r>
            <a:endParaRPr lang="en-AU" sz="1100" dirty="0">
              <a:latin typeface="Speak Pro" panose="020B0504020101020102" pitchFamily="34" charset="0"/>
            </a:endParaRPr>
          </a:p>
        </p:txBody>
      </p:sp>
      <p:sp>
        <p:nvSpPr>
          <p:cNvPr id="10" name="Rectangle: Folded Corner 9">
            <a:extLst>
              <a:ext uri="{FF2B5EF4-FFF2-40B4-BE49-F238E27FC236}">
                <a16:creationId xmlns:a16="http://schemas.microsoft.com/office/drawing/2014/main" id="{1C5648D0-E859-4861-B813-44A1E4A69E4F}"/>
              </a:ext>
            </a:extLst>
          </p:cNvPr>
          <p:cNvSpPr/>
          <p:nvPr/>
        </p:nvSpPr>
        <p:spPr>
          <a:xfrm>
            <a:off x="10375477" y="378365"/>
            <a:ext cx="1500996" cy="1191874"/>
          </a:xfrm>
          <a:prstGeom prst="foldedCorner">
            <a:avLst/>
          </a:prstGeom>
          <a:solidFill>
            <a:srgbClr val="156188"/>
          </a:solidFill>
          <a:ln>
            <a:solidFill>
              <a:srgbClr val="15618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impact did their actions have on others? </a:t>
            </a:r>
          </a:p>
        </p:txBody>
      </p:sp>
      <p:sp>
        <p:nvSpPr>
          <p:cNvPr id="13" name="Rectangle: Folded Corner 12">
            <a:extLst>
              <a:ext uri="{FF2B5EF4-FFF2-40B4-BE49-F238E27FC236}">
                <a16:creationId xmlns:a16="http://schemas.microsoft.com/office/drawing/2014/main" id="{338FCBB9-6333-469B-9077-B2402AEC019C}"/>
              </a:ext>
            </a:extLst>
          </p:cNvPr>
          <p:cNvSpPr/>
          <p:nvPr/>
        </p:nvSpPr>
        <p:spPr>
          <a:xfrm>
            <a:off x="10375477" y="3209721"/>
            <a:ext cx="1500996" cy="1191874"/>
          </a:xfrm>
          <a:prstGeom prst="foldedCorner">
            <a:avLst/>
          </a:prstGeom>
          <a:solidFill>
            <a:srgbClr val="238356"/>
          </a:solidFill>
          <a:ln>
            <a:solidFill>
              <a:srgbClr val="23835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Why do you think they chose to continue?</a:t>
            </a:r>
          </a:p>
        </p:txBody>
      </p:sp>
      <p:sp>
        <p:nvSpPr>
          <p:cNvPr id="15" name="Rectangle: Folded Corner 14">
            <a:extLst>
              <a:ext uri="{FF2B5EF4-FFF2-40B4-BE49-F238E27FC236}">
                <a16:creationId xmlns:a16="http://schemas.microsoft.com/office/drawing/2014/main" id="{710C606F-957B-4079-9999-9EA4053AFEC6}"/>
              </a:ext>
            </a:extLst>
          </p:cNvPr>
          <p:cNvSpPr/>
          <p:nvPr/>
        </p:nvSpPr>
        <p:spPr>
          <a:xfrm>
            <a:off x="10375477" y="4625399"/>
            <a:ext cx="1500996" cy="1191874"/>
          </a:xfrm>
          <a:prstGeom prst="foldedCorner">
            <a:avLst/>
          </a:prstGeom>
          <a:solidFill>
            <a:srgbClr val="A53452"/>
          </a:solidFill>
          <a:ln>
            <a:solidFill>
              <a:srgbClr val="A5345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message does this send to other athletes and spectators around the world?</a:t>
            </a:r>
          </a:p>
        </p:txBody>
      </p:sp>
      <p:pic>
        <p:nvPicPr>
          <p:cNvPr id="2" name="Online Media 1" title="The Most Beautiful Moment of Rio 2016 | Fair Play">
            <a:hlinkClick r:id="" action="ppaction://media"/>
            <a:extLst>
              <a:ext uri="{FF2B5EF4-FFF2-40B4-BE49-F238E27FC236}">
                <a16:creationId xmlns:a16="http://schemas.microsoft.com/office/drawing/2014/main" id="{C756E391-9616-40CA-A419-20BCC936ADF0}"/>
              </a:ext>
            </a:extLst>
          </p:cNvPr>
          <p:cNvPicPr>
            <a:picLocks noRot="1" noChangeAspect="1"/>
          </p:cNvPicPr>
          <p:nvPr>
            <a:videoFile r:link="rId1"/>
          </p:nvPr>
        </p:nvPicPr>
        <p:blipFill>
          <a:blip r:embed="rId4"/>
          <a:stretch>
            <a:fillRect/>
          </a:stretch>
        </p:blipFill>
        <p:spPr>
          <a:xfrm>
            <a:off x="106492" y="336430"/>
            <a:ext cx="9969161" cy="5607653"/>
          </a:xfrm>
          <a:prstGeom prst="rect">
            <a:avLst/>
          </a:prstGeom>
        </p:spPr>
      </p:pic>
      <p:sp>
        <p:nvSpPr>
          <p:cNvPr id="4" name="Rectangle: Folded Corner 3">
            <a:extLst>
              <a:ext uri="{FF2B5EF4-FFF2-40B4-BE49-F238E27FC236}">
                <a16:creationId xmlns:a16="http://schemas.microsoft.com/office/drawing/2014/main" id="{311A0A5C-2D11-4245-BCA6-035986B825E1}"/>
              </a:ext>
            </a:extLst>
          </p:cNvPr>
          <p:cNvSpPr/>
          <p:nvPr/>
        </p:nvSpPr>
        <p:spPr>
          <a:xfrm>
            <a:off x="10375477" y="1794043"/>
            <a:ext cx="1500996" cy="1191874"/>
          </a:xfrm>
          <a:prstGeom prst="foldedCorner">
            <a:avLst/>
          </a:prstGeom>
          <a:solidFill>
            <a:srgbClr val="E2BC74"/>
          </a:solidFill>
          <a:ln>
            <a:solidFill>
              <a:srgbClr val="E2BC7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What was the result of their actions?</a:t>
            </a:r>
          </a:p>
        </p:txBody>
      </p:sp>
    </p:spTree>
    <p:extLst>
      <p:ext uri="{BB962C8B-B14F-4D97-AF65-F5344CB8AC3E}">
        <p14:creationId xmlns:p14="http://schemas.microsoft.com/office/powerpoint/2010/main" val="5145635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736625" y="137143"/>
            <a:ext cx="6983622" cy="1076370"/>
          </a:xfrm>
        </p:spPr>
        <p:txBody>
          <a:bodyPr>
            <a:normAutofit fontScale="90000"/>
          </a:bodyPr>
          <a:lstStyle/>
          <a:p>
            <a:pPr algn="ctr"/>
            <a:r>
              <a:rPr lang="en-AU" sz="6600" dirty="0">
                <a:solidFill>
                  <a:srgbClr val="238356"/>
                </a:solidFill>
                <a:latin typeface="CreativeFonts1" panose="02000603000000000000" pitchFamily="2" charset="0"/>
                <a:ea typeface="CreativeFonts1" panose="02000603000000000000" pitchFamily="2" charset="0"/>
              </a:rPr>
              <a:t>Olympic Games Impact</a:t>
            </a:r>
          </a:p>
        </p:txBody>
      </p:sp>
      <p:sp>
        <p:nvSpPr>
          <p:cNvPr id="2" name="Content Placeholder 1">
            <a:extLst>
              <a:ext uri="{FF2B5EF4-FFF2-40B4-BE49-F238E27FC236}">
                <a16:creationId xmlns:a16="http://schemas.microsoft.com/office/drawing/2014/main" id="{50097FBF-630A-4019-ADAA-12B7C3AE059A}"/>
              </a:ext>
            </a:extLst>
          </p:cNvPr>
          <p:cNvSpPr>
            <a:spLocks noGrp="1"/>
          </p:cNvSpPr>
          <p:nvPr>
            <p:ph idx="1"/>
          </p:nvPr>
        </p:nvSpPr>
        <p:spPr>
          <a:xfrm>
            <a:off x="4852999" y="1213513"/>
            <a:ext cx="6750873" cy="5355611"/>
          </a:xfrm>
        </p:spPr>
        <p:txBody>
          <a:bodyPr>
            <a:normAutofit lnSpcReduction="10000"/>
          </a:bodyPr>
          <a:lstStyle/>
          <a:p>
            <a:pPr marL="0" indent="0">
              <a:buNone/>
            </a:pPr>
            <a:r>
              <a:rPr lang="en-AU" sz="2000" dirty="0">
                <a:solidFill>
                  <a:schemeClr val="tx1">
                    <a:lumMod val="65000"/>
                    <a:lumOff val="35000"/>
                  </a:schemeClr>
                </a:solidFill>
                <a:latin typeface="Speak Pro" panose="020B0504020101020102" pitchFamily="34" charset="0"/>
              </a:rPr>
              <a:t>Explore the positive and negative impacts of the Olympic Games on different people and places.</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Athletes from the host country</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Athletes from around the world </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Citizens of the country</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Governments and Olympic Committees/ officials</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The construction/ building industry</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Tourism industry </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Citizens of the local area</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Indigenous peoples </a:t>
            </a:r>
          </a:p>
          <a:p>
            <a:pPr>
              <a:buFont typeface="Wingdings" panose="05000000000000000000" pitchFamily="2" charset="2"/>
              <a:buChar char="§"/>
            </a:pPr>
            <a:r>
              <a:rPr lang="en-AU" sz="1800" dirty="0">
                <a:solidFill>
                  <a:schemeClr val="tx1">
                    <a:lumMod val="65000"/>
                    <a:lumOff val="35000"/>
                  </a:schemeClr>
                </a:solidFill>
                <a:latin typeface="Speak Pro" panose="020B0504020101020102" pitchFamily="34" charset="0"/>
              </a:rPr>
              <a:t>The environment </a:t>
            </a:r>
          </a:p>
        </p:txBody>
      </p:sp>
      <p:sp>
        <p:nvSpPr>
          <p:cNvPr id="3" name="Rectangle 2">
            <a:extLst>
              <a:ext uri="{FF2B5EF4-FFF2-40B4-BE49-F238E27FC236}">
                <a16:creationId xmlns:a16="http://schemas.microsoft.com/office/drawing/2014/main" id="{BBFB92E7-860A-4EDD-9655-F4D194EEBDD6}"/>
              </a:ext>
            </a:extLst>
          </p:cNvPr>
          <p:cNvSpPr/>
          <p:nvPr/>
        </p:nvSpPr>
        <p:spPr>
          <a:xfrm rot="5400000">
            <a:off x="8753594" y="3103796"/>
            <a:ext cx="6302638" cy="369332"/>
          </a:xfrm>
          <a:prstGeom prst="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For Learning</a:t>
            </a:r>
          </a:p>
        </p:txBody>
      </p:sp>
      <p:sp>
        <p:nvSpPr>
          <p:cNvPr id="10" name="TextBox 9">
            <a:extLst>
              <a:ext uri="{FF2B5EF4-FFF2-40B4-BE49-F238E27FC236}">
                <a16:creationId xmlns:a16="http://schemas.microsoft.com/office/drawing/2014/main" id="{733ECE2F-D3B0-4A0A-82C2-A5D4C0C0F62E}"/>
              </a:ext>
            </a:extLst>
          </p:cNvPr>
          <p:cNvSpPr txBox="1"/>
          <p:nvPr/>
        </p:nvSpPr>
        <p:spPr>
          <a:xfrm>
            <a:off x="1294751" y="6508739"/>
            <a:ext cx="21130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a:t>
            </a:r>
            <a:r>
              <a:rPr lang="en-AU" sz="1100" dirty="0">
                <a:solidFill>
                  <a:schemeClr val="bg1"/>
                </a:solidFill>
                <a:latin typeface="Speak Pro" panose="020B0504020101020102" pitchFamily="34" charset="0"/>
                <a:hlinkClick r:id="rId2"/>
              </a:rPr>
              <a:t>University of Pennsylvania</a:t>
            </a:r>
            <a:endParaRPr lang="en-AU" sz="1100" dirty="0">
              <a:solidFill>
                <a:schemeClr val="bg1"/>
              </a:solidFill>
              <a:latin typeface="Speak Pro" panose="020B0504020101020102" pitchFamily="34" charset="0"/>
            </a:endParaRPr>
          </a:p>
        </p:txBody>
      </p:sp>
      <p:pic>
        <p:nvPicPr>
          <p:cNvPr id="4" name="Picture 3">
            <a:extLst>
              <a:ext uri="{FF2B5EF4-FFF2-40B4-BE49-F238E27FC236}">
                <a16:creationId xmlns:a16="http://schemas.microsoft.com/office/drawing/2014/main" id="{71226E36-4DB7-40ED-B54B-4FAFEF2F8D75}"/>
              </a:ext>
            </a:extLst>
          </p:cNvPr>
          <p:cNvPicPr>
            <a:picLocks noChangeAspect="1"/>
          </p:cNvPicPr>
          <p:nvPr/>
        </p:nvPicPr>
        <p:blipFill>
          <a:blip r:embed="rId3"/>
          <a:stretch>
            <a:fillRect/>
          </a:stretch>
        </p:blipFill>
        <p:spPr>
          <a:xfrm>
            <a:off x="102421" y="1724559"/>
            <a:ext cx="4453383" cy="3408881"/>
          </a:xfrm>
          <a:prstGeom prst="rect">
            <a:avLst/>
          </a:prstGeom>
        </p:spPr>
      </p:pic>
    </p:spTree>
    <p:extLst>
      <p:ext uri="{BB962C8B-B14F-4D97-AF65-F5344CB8AC3E}">
        <p14:creationId xmlns:p14="http://schemas.microsoft.com/office/powerpoint/2010/main" val="69997903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BDE7DD-14B6-464E-9CCD-B7D6BA4C6F70}"/>
              </a:ext>
            </a:extLst>
          </p:cNvPr>
          <p:cNvSpPr txBox="1"/>
          <p:nvPr/>
        </p:nvSpPr>
        <p:spPr>
          <a:xfrm>
            <a:off x="10375477" y="6414781"/>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C7F590EA-069E-476D-9DC1-B7606FA4965C}"/>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8" name="TextBox 7">
            <a:extLst>
              <a:ext uri="{FF2B5EF4-FFF2-40B4-BE49-F238E27FC236}">
                <a16:creationId xmlns:a16="http://schemas.microsoft.com/office/drawing/2014/main" id="{3735FD34-7D01-45A8-B528-6C0469E1754F}"/>
              </a:ext>
            </a:extLst>
          </p:cNvPr>
          <p:cNvSpPr txBox="1"/>
          <p:nvPr/>
        </p:nvSpPr>
        <p:spPr>
          <a:xfrm>
            <a:off x="4347310" y="6101413"/>
            <a:ext cx="1601721"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Olympic Channel</a:t>
            </a:r>
            <a:endParaRPr lang="en-AU" sz="1100" dirty="0">
              <a:latin typeface="Speak Pro" panose="020B0504020101020102" pitchFamily="34" charset="0"/>
            </a:endParaRPr>
          </a:p>
        </p:txBody>
      </p:sp>
      <p:sp>
        <p:nvSpPr>
          <p:cNvPr id="10" name="Rectangle: Folded Corner 9">
            <a:extLst>
              <a:ext uri="{FF2B5EF4-FFF2-40B4-BE49-F238E27FC236}">
                <a16:creationId xmlns:a16="http://schemas.microsoft.com/office/drawing/2014/main" id="{1C5648D0-E859-4861-B813-44A1E4A69E4F}"/>
              </a:ext>
            </a:extLst>
          </p:cNvPr>
          <p:cNvSpPr/>
          <p:nvPr/>
        </p:nvSpPr>
        <p:spPr>
          <a:xfrm>
            <a:off x="10375477" y="378365"/>
            <a:ext cx="1500996" cy="1191874"/>
          </a:xfrm>
          <a:prstGeom prst="foldedCorner">
            <a:avLst/>
          </a:prstGeom>
          <a:solidFill>
            <a:srgbClr val="002060"/>
          </a:solidFill>
          <a:ln>
            <a:solidFill>
              <a:srgbClr val="00206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How does the emblem promote the theme </a:t>
            </a:r>
            <a:r>
              <a:rPr lang="en-AU" sz="1400" i="1" dirty="0">
                <a:latin typeface="Speak Pro" panose="020B0504020101020102" pitchFamily="34" charset="0"/>
              </a:rPr>
              <a:t>Unity in Diversity</a:t>
            </a:r>
            <a:r>
              <a:rPr lang="en-AU" sz="1400" dirty="0">
                <a:latin typeface="Speak Pro" panose="020B0504020101020102" pitchFamily="34" charset="0"/>
              </a:rPr>
              <a:t>? </a:t>
            </a:r>
          </a:p>
        </p:txBody>
      </p:sp>
      <p:sp>
        <p:nvSpPr>
          <p:cNvPr id="13" name="Rectangle: Folded Corner 12">
            <a:extLst>
              <a:ext uri="{FF2B5EF4-FFF2-40B4-BE49-F238E27FC236}">
                <a16:creationId xmlns:a16="http://schemas.microsoft.com/office/drawing/2014/main" id="{338FCBB9-6333-469B-9077-B2402AEC019C}"/>
              </a:ext>
            </a:extLst>
          </p:cNvPr>
          <p:cNvSpPr/>
          <p:nvPr/>
        </p:nvSpPr>
        <p:spPr>
          <a:xfrm>
            <a:off x="10375477" y="3209721"/>
            <a:ext cx="1500996" cy="1191874"/>
          </a:xfrm>
          <a:prstGeom prst="foldedCorner">
            <a:avLst/>
          </a:prstGeom>
          <a:solidFill>
            <a:schemeClr val="bg1">
              <a:lumMod val="85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solidFill>
                  <a:schemeClr val="tx1">
                    <a:lumMod val="75000"/>
                    <a:lumOff val="25000"/>
                  </a:schemeClr>
                </a:solidFill>
                <a:latin typeface="Speak Pro" panose="020B0504020101020102" pitchFamily="34" charset="0"/>
              </a:rPr>
              <a:t>How can we promote </a:t>
            </a:r>
            <a:r>
              <a:rPr lang="en-AU" sz="1400" i="1" dirty="0">
                <a:solidFill>
                  <a:schemeClr val="tx1">
                    <a:lumMod val="75000"/>
                    <a:lumOff val="25000"/>
                  </a:schemeClr>
                </a:solidFill>
                <a:latin typeface="Speak Pro" panose="020B0504020101020102" pitchFamily="34" charset="0"/>
              </a:rPr>
              <a:t>Unity in Diversity</a:t>
            </a:r>
            <a:r>
              <a:rPr lang="en-AU" sz="1400" dirty="0">
                <a:solidFill>
                  <a:schemeClr val="tx1">
                    <a:lumMod val="75000"/>
                    <a:lumOff val="25000"/>
                  </a:schemeClr>
                </a:solidFill>
                <a:latin typeface="Speak Pro" panose="020B0504020101020102" pitchFamily="34" charset="0"/>
              </a:rPr>
              <a:t> here at school?</a:t>
            </a:r>
          </a:p>
        </p:txBody>
      </p:sp>
      <p:sp>
        <p:nvSpPr>
          <p:cNvPr id="15" name="Rectangle: Folded Corner 14">
            <a:extLst>
              <a:ext uri="{FF2B5EF4-FFF2-40B4-BE49-F238E27FC236}">
                <a16:creationId xmlns:a16="http://schemas.microsoft.com/office/drawing/2014/main" id="{710C606F-957B-4079-9999-9EA4053AFEC6}"/>
              </a:ext>
            </a:extLst>
          </p:cNvPr>
          <p:cNvSpPr/>
          <p:nvPr/>
        </p:nvSpPr>
        <p:spPr>
          <a:xfrm>
            <a:off x="10254706" y="4625399"/>
            <a:ext cx="1816523" cy="1476014"/>
          </a:xfrm>
          <a:prstGeom prst="foldedCorner">
            <a:avLst/>
          </a:prstGeom>
          <a:solidFill>
            <a:srgbClr val="A53452"/>
          </a:solidFill>
          <a:ln>
            <a:solidFill>
              <a:srgbClr val="A5345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u="sng" dirty="0">
                <a:latin typeface="Speak Pro" panose="020B0504020101020102" pitchFamily="34" charset="0"/>
              </a:rPr>
              <a:t>Challenge:</a:t>
            </a:r>
            <a:r>
              <a:rPr lang="en-AU" sz="1400" dirty="0">
                <a:latin typeface="Speak Pro" panose="020B0504020101020102" pitchFamily="34" charset="0"/>
              </a:rPr>
              <a:t> Use the Tokyo Olympic emblem as inspiration to design an emblem for our class.</a:t>
            </a:r>
          </a:p>
        </p:txBody>
      </p:sp>
      <p:sp>
        <p:nvSpPr>
          <p:cNvPr id="4" name="Rectangle: Folded Corner 3">
            <a:extLst>
              <a:ext uri="{FF2B5EF4-FFF2-40B4-BE49-F238E27FC236}">
                <a16:creationId xmlns:a16="http://schemas.microsoft.com/office/drawing/2014/main" id="{311A0A5C-2D11-4245-BCA6-035986B825E1}"/>
              </a:ext>
            </a:extLst>
          </p:cNvPr>
          <p:cNvSpPr/>
          <p:nvPr/>
        </p:nvSpPr>
        <p:spPr>
          <a:xfrm>
            <a:off x="10375477" y="1794043"/>
            <a:ext cx="1500996" cy="1191874"/>
          </a:xfrm>
          <a:prstGeom prst="foldedCorner">
            <a:avLst/>
          </a:prstGeom>
          <a:solidFill>
            <a:schemeClr val="accent2">
              <a:lumMod val="75000"/>
            </a:schemeClr>
          </a:solidFill>
          <a:ln>
            <a:solidFill>
              <a:schemeClr val="accent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400" dirty="0">
                <a:latin typeface="Speak Pro" panose="020B0504020101020102" pitchFamily="34" charset="0"/>
              </a:rPr>
              <a:t>Why is the theme important in our world today?</a:t>
            </a:r>
          </a:p>
        </p:txBody>
      </p:sp>
      <p:pic>
        <p:nvPicPr>
          <p:cNvPr id="6" name="Online Media 5" title="Tokyo 2020 Emblems Concept video">
            <a:hlinkClick r:id="" action="ppaction://media"/>
            <a:extLst>
              <a:ext uri="{FF2B5EF4-FFF2-40B4-BE49-F238E27FC236}">
                <a16:creationId xmlns:a16="http://schemas.microsoft.com/office/drawing/2014/main" id="{08EFB5BF-B7E8-4E51-9675-D46D9D931E7F}"/>
              </a:ext>
            </a:extLst>
          </p:cNvPr>
          <p:cNvPicPr>
            <a:picLocks noRot="1" noChangeAspect="1"/>
          </p:cNvPicPr>
          <p:nvPr>
            <a:videoFile r:link="rId1"/>
          </p:nvPr>
        </p:nvPicPr>
        <p:blipFill>
          <a:blip r:embed="rId4"/>
          <a:stretch>
            <a:fillRect/>
          </a:stretch>
        </p:blipFill>
        <p:spPr>
          <a:xfrm>
            <a:off x="173363" y="411392"/>
            <a:ext cx="9949613" cy="5596657"/>
          </a:xfrm>
          <a:prstGeom prst="rect">
            <a:avLst/>
          </a:prstGeom>
        </p:spPr>
      </p:pic>
    </p:spTree>
    <p:extLst>
      <p:ext uri="{BB962C8B-B14F-4D97-AF65-F5344CB8AC3E}">
        <p14:creationId xmlns:p14="http://schemas.microsoft.com/office/powerpoint/2010/main" val="1119073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9B3282-A10A-4FC5-ADD5-E358FC5EFA68}"/>
              </a:ext>
            </a:extLst>
          </p:cNvPr>
          <p:cNvSpPr>
            <a:spLocks noGrp="1"/>
          </p:cNvSpPr>
          <p:nvPr>
            <p:ph type="title"/>
          </p:nvPr>
        </p:nvSpPr>
        <p:spPr/>
        <p:txBody>
          <a:bodyPr/>
          <a:lstStyle/>
          <a:p>
            <a:pPr algn="ctr"/>
            <a:r>
              <a:rPr lang="en-AU" sz="4800" dirty="0">
                <a:latin typeface="CreativeFonts1" panose="02000603000000000000" pitchFamily="2" charset="0"/>
                <a:ea typeface="CreativeFonts1" panose="02000603000000000000" pitchFamily="2" charset="0"/>
              </a:rPr>
              <a:t>Connections Shape Perceptions</a:t>
            </a:r>
          </a:p>
        </p:txBody>
      </p:sp>
      <p:sp>
        <p:nvSpPr>
          <p:cNvPr id="4" name="Text Placeholder 3">
            <a:extLst>
              <a:ext uri="{FF2B5EF4-FFF2-40B4-BE49-F238E27FC236}">
                <a16:creationId xmlns:a16="http://schemas.microsoft.com/office/drawing/2014/main" id="{134BB794-7A17-44C4-8BCB-54073AAA3B88}"/>
              </a:ext>
            </a:extLst>
          </p:cNvPr>
          <p:cNvSpPr>
            <a:spLocks noGrp="1"/>
          </p:cNvSpPr>
          <p:nvPr>
            <p:ph type="body" sz="half" idx="2"/>
          </p:nvPr>
        </p:nvSpPr>
        <p:spPr/>
        <p:txBody>
          <a:bodyPr>
            <a:normAutofit fontScale="92500"/>
          </a:bodyPr>
          <a:lstStyle/>
          <a:p>
            <a:pPr algn="ctr"/>
            <a:r>
              <a:rPr lang="en-AU" sz="2800" b="1" i="0" u="none" strike="noStrike" dirty="0">
                <a:solidFill>
                  <a:srgbClr val="973A99"/>
                </a:solidFill>
                <a:effectLst/>
                <a:latin typeface="Speak Pro" panose="020B0504020101020102" pitchFamily="34" charset="0"/>
              </a:rPr>
              <a:t>How do people’s connections to places affect their perception of them?</a:t>
            </a:r>
            <a:endParaRPr lang="en-AU" sz="2800" dirty="0">
              <a:solidFill>
                <a:srgbClr val="973A99"/>
              </a:solidFill>
              <a:latin typeface="Speak Pro" panose="020B0504020101020102" pitchFamily="34" charset="0"/>
            </a:endParaRPr>
          </a:p>
        </p:txBody>
      </p:sp>
      <p:sp>
        <p:nvSpPr>
          <p:cNvPr id="6" name="TextBox 5">
            <a:extLst>
              <a:ext uri="{FF2B5EF4-FFF2-40B4-BE49-F238E27FC236}">
                <a16:creationId xmlns:a16="http://schemas.microsoft.com/office/drawing/2014/main" id="{0ECF6109-E90E-41E8-A96F-17657F4BFBDC}"/>
              </a:ext>
            </a:extLst>
          </p:cNvPr>
          <p:cNvSpPr txBox="1"/>
          <p:nvPr/>
        </p:nvSpPr>
        <p:spPr>
          <a:xfrm rot="16200000">
            <a:off x="-472084" y="2158370"/>
            <a:ext cx="1205779" cy="261610"/>
          </a:xfrm>
          <a:prstGeom prst="rect">
            <a:avLst/>
          </a:prstGeom>
          <a:noFill/>
        </p:spPr>
        <p:txBody>
          <a:bodyPr wrap="none" rtlCol="0">
            <a:spAutoFit/>
          </a:bodyPr>
          <a:lstStyle/>
          <a:p>
            <a:r>
              <a:rPr lang="en-AU" sz="1100" dirty="0">
                <a:solidFill>
                  <a:schemeClr val="bg1"/>
                </a:solidFill>
                <a:latin typeface="Speak Pro" panose="020B0504020101020102" pitchFamily="34" charset="0"/>
              </a:rPr>
              <a:t>Source: Inquisitive</a:t>
            </a:r>
          </a:p>
        </p:txBody>
      </p:sp>
      <p:pic>
        <p:nvPicPr>
          <p:cNvPr id="5" name="Picture Placeholder 4">
            <a:extLst>
              <a:ext uri="{FF2B5EF4-FFF2-40B4-BE49-F238E27FC236}">
                <a16:creationId xmlns:a16="http://schemas.microsoft.com/office/drawing/2014/main" id="{0EC96E2E-7F62-4DAB-ADE6-505ADE87691B}"/>
              </a:ext>
            </a:extLst>
          </p:cNvPr>
          <p:cNvPicPr>
            <a:picLocks noGrp="1" noChangeAspect="1"/>
          </p:cNvPicPr>
          <p:nvPr>
            <p:ph type="pic" idx="1"/>
          </p:nvPr>
        </p:nvPicPr>
        <p:blipFill>
          <a:blip r:embed="rId2"/>
          <a:srcRect t="616" b="616"/>
          <a:stretch>
            <a:fillRect/>
          </a:stretch>
        </p:blipFill>
        <p:spPr>
          <a:prstGeom prst="rect">
            <a:avLst/>
          </a:prstGeom>
        </p:spPr>
      </p:pic>
      <p:sp>
        <p:nvSpPr>
          <p:cNvPr id="7" name="TextBox 6">
            <a:extLst>
              <a:ext uri="{FF2B5EF4-FFF2-40B4-BE49-F238E27FC236}">
                <a16:creationId xmlns:a16="http://schemas.microsoft.com/office/drawing/2014/main" id="{99940E1F-B2BA-4F9D-A04D-69B27001BD07}"/>
              </a:ext>
            </a:extLst>
          </p:cNvPr>
          <p:cNvSpPr txBox="1"/>
          <p:nvPr/>
        </p:nvSpPr>
        <p:spPr>
          <a:xfrm rot="16200000">
            <a:off x="-472085" y="2695307"/>
            <a:ext cx="1205779" cy="261610"/>
          </a:xfrm>
          <a:prstGeom prst="rect">
            <a:avLst/>
          </a:prstGeom>
          <a:noFill/>
        </p:spPr>
        <p:txBody>
          <a:bodyPr wrap="none" rtlCol="0">
            <a:spAutoFit/>
          </a:bodyPr>
          <a:lstStyle/>
          <a:p>
            <a:r>
              <a:rPr lang="en-AU" sz="1100" dirty="0">
                <a:solidFill>
                  <a:schemeClr val="tx1">
                    <a:lumMod val="65000"/>
                    <a:lumOff val="35000"/>
                  </a:schemeClr>
                </a:solidFill>
                <a:latin typeface="Speak Pro" panose="020B0504020101020102" pitchFamily="34" charset="0"/>
              </a:rPr>
              <a:t>Source: Inquisitive</a:t>
            </a:r>
          </a:p>
        </p:txBody>
      </p:sp>
    </p:spTree>
    <p:extLst>
      <p:ext uri="{BB962C8B-B14F-4D97-AF65-F5344CB8AC3E}">
        <p14:creationId xmlns:p14="http://schemas.microsoft.com/office/powerpoint/2010/main" val="2722819756"/>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8F7EA-4F71-43B8-831C-7895680C00B7}"/>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4" name="TextBox 3">
            <a:extLst>
              <a:ext uri="{FF2B5EF4-FFF2-40B4-BE49-F238E27FC236}">
                <a16:creationId xmlns:a16="http://schemas.microsoft.com/office/drawing/2014/main" id="{9829DA1F-039B-4C7C-B719-F7D37B5F8E69}"/>
              </a:ext>
            </a:extLst>
          </p:cNvPr>
          <p:cNvSpPr txBox="1"/>
          <p:nvPr/>
        </p:nvSpPr>
        <p:spPr>
          <a:xfrm>
            <a:off x="5396930" y="6133381"/>
            <a:ext cx="1487908"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4"/>
              </a:rPr>
              <a:t>ABC Education</a:t>
            </a:r>
            <a:endParaRPr lang="en-AU" sz="1100" dirty="0">
              <a:latin typeface="Speak Pro" panose="020B0504020101020102" pitchFamily="34" charset="0"/>
            </a:endParaRPr>
          </a:p>
        </p:txBody>
      </p:sp>
      <p:sp>
        <p:nvSpPr>
          <p:cNvPr id="6" name="TextBox 5">
            <a:extLst>
              <a:ext uri="{FF2B5EF4-FFF2-40B4-BE49-F238E27FC236}">
                <a16:creationId xmlns:a16="http://schemas.microsoft.com/office/drawing/2014/main" id="{D481D177-CE7E-4DE5-B0EF-8B15526CE3D8}"/>
              </a:ext>
            </a:extLst>
          </p:cNvPr>
          <p:cNvSpPr txBox="1"/>
          <p:nvPr/>
        </p:nvSpPr>
        <p:spPr>
          <a:xfrm>
            <a:off x="10940263" y="6456980"/>
            <a:ext cx="119135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TUNING IN</a:t>
            </a:r>
          </a:p>
        </p:txBody>
      </p:sp>
      <p:pic>
        <p:nvPicPr>
          <p:cNvPr id="5" name="ABC_EDUCATION_526677">
            <a:hlinkClick r:id="" action="ppaction://media"/>
            <a:extLst>
              <a:ext uri="{FF2B5EF4-FFF2-40B4-BE49-F238E27FC236}">
                <a16:creationId xmlns:a16="http://schemas.microsoft.com/office/drawing/2014/main" id="{E5F50066-09E5-4C49-9855-5E76B0D120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292" y="211347"/>
            <a:ext cx="11685919" cy="5879442"/>
          </a:xfrm>
          <a:prstGeom prst="rect">
            <a:avLst/>
          </a:prstGeom>
        </p:spPr>
      </p:pic>
    </p:spTree>
    <p:extLst>
      <p:ext uri="{BB962C8B-B14F-4D97-AF65-F5344CB8AC3E}">
        <p14:creationId xmlns:p14="http://schemas.microsoft.com/office/powerpoint/2010/main" val="21417124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779F4C-59D4-4FA6-B494-4EC0C37FFB1F}"/>
              </a:ext>
            </a:extLst>
          </p:cNvPr>
          <p:cNvSpPr txBox="1"/>
          <p:nvPr/>
        </p:nvSpPr>
        <p:spPr>
          <a:xfrm>
            <a:off x="60385" y="73887"/>
            <a:ext cx="2599947" cy="2123658"/>
          </a:xfrm>
          <a:prstGeom prst="rect">
            <a:avLst/>
          </a:prstGeom>
          <a:noFill/>
        </p:spPr>
        <p:txBody>
          <a:bodyPr wrap="square" rtlCol="0">
            <a:spAutoFit/>
          </a:bodyPr>
          <a:lstStyle/>
          <a:p>
            <a:pPr algn="ctr"/>
            <a:r>
              <a:rPr lang="en-AU" sz="4400" dirty="0">
                <a:latin typeface="CreativeFonts1" panose="02000603000000000000" pitchFamily="2" charset="0"/>
                <a:ea typeface="CreativeFonts1" panose="02000603000000000000" pitchFamily="2" charset="0"/>
              </a:rPr>
              <a:t>Plus One – Thinking Routine</a:t>
            </a:r>
          </a:p>
        </p:txBody>
      </p:sp>
      <p:sp>
        <p:nvSpPr>
          <p:cNvPr id="9" name="TextBox 8">
            <a:extLst>
              <a:ext uri="{FF2B5EF4-FFF2-40B4-BE49-F238E27FC236}">
                <a16:creationId xmlns:a16="http://schemas.microsoft.com/office/drawing/2014/main" id="{43B25E8F-4041-4D73-B549-CEA79FB91065}"/>
              </a:ext>
            </a:extLst>
          </p:cNvPr>
          <p:cNvSpPr txBox="1"/>
          <p:nvPr/>
        </p:nvSpPr>
        <p:spPr>
          <a:xfrm>
            <a:off x="10940263" y="6414781"/>
            <a:ext cx="1191352" cy="369332"/>
          </a:xfrm>
          <a:prstGeom prst="rect">
            <a:avLst/>
          </a:prstGeom>
          <a:noFill/>
        </p:spPr>
        <p:txBody>
          <a:bodyPr wrap="none" rtlCol="0">
            <a:spAutoFit/>
          </a:bodyPr>
          <a:lstStyle/>
          <a:p>
            <a:r>
              <a:rPr lang="en-AU" dirty="0">
                <a:solidFill>
                  <a:schemeClr val="bg1"/>
                </a:solidFill>
                <a:latin typeface="Speak Pro" panose="020B0504020101020102" pitchFamily="34" charset="0"/>
              </a:rPr>
              <a:t>TUNING IN</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pic>
        <p:nvPicPr>
          <p:cNvPr id="5" name="Picture 4">
            <a:hlinkClick r:id="rId2"/>
            <a:extLst>
              <a:ext uri="{FF2B5EF4-FFF2-40B4-BE49-F238E27FC236}">
                <a16:creationId xmlns:a16="http://schemas.microsoft.com/office/drawing/2014/main" id="{63986580-0CD7-4E24-BB41-2136B7837062}"/>
              </a:ext>
            </a:extLst>
          </p:cNvPr>
          <p:cNvPicPr>
            <a:picLocks noChangeAspect="1"/>
          </p:cNvPicPr>
          <p:nvPr/>
        </p:nvPicPr>
        <p:blipFill>
          <a:blip r:embed="rId3"/>
          <a:stretch>
            <a:fillRect/>
          </a:stretch>
        </p:blipFill>
        <p:spPr>
          <a:xfrm>
            <a:off x="2629364" y="0"/>
            <a:ext cx="9533219" cy="6414781"/>
          </a:xfrm>
          <a:prstGeom prst="rect">
            <a:avLst/>
          </a:prstGeom>
        </p:spPr>
      </p:pic>
      <p:sp>
        <p:nvSpPr>
          <p:cNvPr id="6" name="Rectangle: Folded Corner 5">
            <a:extLst>
              <a:ext uri="{FF2B5EF4-FFF2-40B4-BE49-F238E27FC236}">
                <a16:creationId xmlns:a16="http://schemas.microsoft.com/office/drawing/2014/main" id="{30665BE4-4DBA-40DC-BC7B-EC7575E463D9}"/>
              </a:ext>
            </a:extLst>
          </p:cNvPr>
          <p:cNvSpPr/>
          <p:nvPr/>
        </p:nvSpPr>
        <p:spPr>
          <a:xfrm>
            <a:off x="239438" y="2271431"/>
            <a:ext cx="2270849" cy="1817489"/>
          </a:xfrm>
          <a:prstGeom prst="foldedCorner">
            <a:avLst/>
          </a:prstGeom>
          <a:solidFill>
            <a:srgbClr val="BA882C"/>
          </a:solidFill>
          <a:ln>
            <a:solidFill>
              <a:srgbClr val="E2BC7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Speak Pro" panose="020B0504020101020102" pitchFamily="34" charset="0"/>
              </a:rPr>
              <a:t>Why might Australians be apprehensive about furthering connections with our trade partners?</a:t>
            </a:r>
          </a:p>
        </p:txBody>
      </p:sp>
      <p:sp>
        <p:nvSpPr>
          <p:cNvPr id="7" name="Rectangle: Folded Corner 6">
            <a:extLst>
              <a:ext uri="{FF2B5EF4-FFF2-40B4-BE49-F238E27FC236}">
                <a16:creationId xmlns:a16="http://schemas.microsoft.com/office/drawing/2014/main" id="{8AE06B8E-3AEC-4CD5-9461-59BB1BABD456}"/>
              </a:ext>
            </a:extLst>
          </p:cNvPr>
          <p:cNvSpPr/>
          <p:nvPr/>
        </p:nvSpPr>
        <p:spPr>
          <a:xfrm>
            <a:off x="239438" y="4330268"/>
            <a:ext cx="2270849" cy="1817489"/>
          </a:xfrm>
          <a:prstGeom prst="foldedCorner">
            <a:avLst/>
          </a:prstGeom>
          <a:solidFill>
            <a:srgbClr val="A53452"/>
          </a:solidFill>
          <a:ln>
            <a:solidFill>
              <a:srgbClr val="A5345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Speak Pro" panose="020B0504020101020102" pitchFamily="34" charset="0"/>
              </a:rPr>
              <a:t>What might be the cause of these perceptions?</a:t>
            </a:r>
          </a:p>
        </p:txBody>
      </p:sp>
    </p:spTree>
    <p:extLst>
      <p:ext uri="{BB962C8B-B14F-4D97-AF65-F5344CB8AC3E}">
        <p14:creationId xmlns:p14="http://schemas.microsoft.com/office/powerpoint/2010/main" val="216288609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8F7EA-4F71-43B8-831C-7895680C00B7}"/>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pic>
        <p:nvPicPr>
          <p:cNvPr id="3" name="Online Media 2" title="Asia | Destination World">
            <a:hlinkClick r:id="" action="ppaction://media"/>
            <a:extLst>
              <a:ext uri="{FF2B5EF4-FFF2-40B4-BE49-F238E27FC236}">
                <a16:creationId xmlns:a16="http://schemas.microsoft.com/office/drawing/2014/main" id="{DB28238B-2507-443C-A0AB-D08BFC30B56A}"/>
              </a:ext>
            </a:extLst>
          </p:cNvPr>
          <p:cNvPicPr>
            <a:picLocks noRot="1" noChangeAspect="1"/>
          </p:cNvPicPr>
          <p:nvPr>
            <a:videoFile r:link="rId1"/>
          </p:nvPr>
        </p:nvPicPr>
        <p:blipFill>
          <a:blip r:embed="rId3"/>
          <a:stretch>
            <a:fillRect/>
          </a:stretch>
        </p:blipFill>
        <p:spPr>
          <a:xfrm>
            <a:off x="388189" y="362309"/>
            <a:ext cx="11464505" cy="5693434"/>
          </a:xfrm>
          <a:prstGeom prst="rect">
            <a:avLst/>
          </a:prstGeom>
        </p:spPr>
      </p:pic>
      <p:sp>
        <p:nvSpPr>
          <p:cNvPr id="4" name="TextBox 3">
            <a:extLst>
              <a:ext uri="{FF2B5EF4-FFF2-40B4-BE49-F238E27FC236}">
                <a16:creationId xmlns:a16="http://schemas.microsoft.com/office/drawing/2014/main" id="{9829DA1F-039B-4C7C-B719-F7D37B5F8E69}"/>
              </a:ext>
            </a:extLst>
          </p:cNvPr>
          <p:cNvSpPr txBox="1"/>
          <p:nvPr/>
        </p:nvSpPr>
        <p:spPr>
          <a:xfrm>
            <a:off x="5396930" y="6133381"/>
            <a:ext cx="1398140"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4"/>
              </a:rPr>
              <a:t>Nat Geo Kids</a:t>
            </a:r>
            <a:endParaRPr lang="en-AU" sz="1100" dirty="0">
              <a:latin typeface="Speak Pro" panose="020B0504020101020102" pitchFamily="34" charset="0"/>
            </a:endParaRPr>
          </a:p>
        </p:txBody>
      </p:sp>
      <p:sp>
        <p:nvSpPr>
          <p:cNvPr id="5" name="TextBox 4">
            <a:extLst>
              <a:ext uri="{FF2B5EF4-FFF2-40B4-BE49-F238E27FC236}">
                <a16:creationId xmlns:a16="http://schemas.microsoft.com/office/drawing/2014/main" id="{7AD59743-9D99-446E-B531-D74739CB9830}"/>
              </a:ext>
            </a:extLst>
          </p:cNvPr>
          <p:cNvSpPr txBox="1"/>
          <p:nvPr/>
        </p:nvSpPr>
        <p:spPr>
          <a:xfrm>
            <a:off x="10940263" y="6440661"/>
            <a:ext cx="1191352" cy="369332"/>
          </a:xfrm>
          <a:prstGeom prst="rect">
            <a:avLst/>
          </a:prstGeom>
          <a:noFill/>
        </p:spPr>
        <p:txBody>
          <a:bodyPr wrap="none" rtlCol="0">
            <a:spAutoFit/>
          </a:bodyPr>
          <a:lstStyle/>
          <a:p>
            <a:r>
              <a:rPr lang="en-AU" dirty="0">
                <a:solidFill>
                  <a:schemeClr val="bg1"/>
                </a:solidFill>
                <a:latin typeface="Speak Pro" panose="020B0504020101020102" pitchFamily="34" charset="0"/>
              </a:rPr>
              <a:t>TUNING IN</a:t>
            </a:r>
          </a:p>
        </p:txBody>
      </p:sp>
    </p:spTree>
    <p:extLst>
      <p:ext uri="{BB962C8B-B14F-4D97-AF65-F5344CB8AC3E}">
        <p14:creationId xmlns:p14="http://schemas.microsoft.com/office/powerpoint/2010/main" val="1108319988"/>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F635C88-017D-480E-9868-956D995375FD}"/>
              </a:ext>
            </a:extLst>
          </p:cNvPr>
          <p:cNvSpPr/>
          <p:nvPr/>
        </p:nvSpPr>
        <p:spPr>
          <a:xfrm>
            <a:off x="656061" y="1276707"/>
            <a:ext cx="5106384" cy="4572001"/>
          </a:xfrm>
          <a:prstGeom prst="foldedCorner">
            <a:avLst/>
          </a:prstGeom>
          <a:solidFill>
            <a:srgbClr val="31667E"/>
          </a:solidFill>
          <a:ln>
            <a:solidFill>
              <a:srgbClr val="31667E"/>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4400" dirty="0">
                <a:latin typeface="Speak Pro" panose="020B0504020101020102" pitchFamily="34" charset="0"/>
              </a:rPr>
              <a:t>What is a perception?</a:t>
            </a:r>
          </a:p>
        </p:txBody>
      </p:sp>
      <p:sp>
        <p:nvSpPr>
          <p:cNvPr id="3" name="TextBox 2">
            <a:extLst>
              <a:ext uri="{FF2B5EF4-FFF2-40B4-BE49-F238E27FC236}">
                <a16:creationId xmlns:a16="http://schemas.microsoft.com/office/drawing/2014/main" id="{59779F4C-59D4-4FA6-B494-4EC0C37FFB1F}"/>
              </a:ext>
            </a:extLst>
          </p:cNvPr>
          <p:cNvSpPr txBox="1"/>
          <p:nvPr/>
        </p:nvSpPr>
        <p:spPr>
          <a:xfrm>
            <a:off x="2285501" y="125028"/>
            <a:ext cx="7620997" cy="769441"/>
          </a:xfrm>
          <a:prstGeom prst="rect">
            <a:avLst/>
          </a:prstGeom>
          <a:noFill/>
        </p:spPr>
        <p:txBody>
          <a:bodyPr wrap="none" rtlCol="0">
            <a:spAutoFit/>
          </a:bodyPr>
          <a:lstStyle/>
          <a:p>
            <a:r>
              <a:rPr lang="en-AU" sz="4400" dirty="0">
                <a:latin typeface="CreativeFonts1" panose="02000603000000000000" pitchFamily="2" charset="0"/>
                <a:ea typeface="CreativeFonts1" panose="02000603000000000000" pitchFamily="2" charset="0"/>
              </a:rPr>
              <a:t>Connections Shape Perceptions</a:t>
            </a:r>
          </a:p>
        </p:txBody>
      </p:sp>
      <p:sp>
        <p:nvSpPr>
          <p:cNvPr id="9" name="TextBox 8">
            <a:extLst>
              <a:ext uri="{FF2B5EF4-FFF2-40B4-BE49-F238E27FC236}">
                <a16:creationId xmlns:a16="http://schemas.microsoft.com/office/drawing/2014/main" id="{43B25E8F-4041-4D73-B549-CEA79FB91065}"/>
              </a:ext>
            </a:extLst>
          </p:cNvPr>
          <p:cNvSpPr txBox="1"/>
          <p:nvPr/>
        </p:nvSpPr>
        <p:spPr>
          <a:xfrm>
            <a:off x="10375477" y="6435416"/>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13" name="Rectangle: Folded Corner 12">
            <a:extLst>
              <a:ext uri="{FF2B5EF4-FFF2-40B4-BE49-F238E27FC236}">
                <a16:creationId xmlns:a16="http://schemas.microsoft.com/office/drawing/2014/main" id="{39C339A0-CF6A-495A-9CBC-CC5DA22738B5}"/>
              </a:ext>
            </a:extLst>
          </p:cNvPr>
          <p:cNvSpPr/>
          <p:nvPr/>
        </p:nvSpPr>
        <p:spPr>
          <a:xfrm>
            <a:off x="6429555" y="1276706"/>
            <a:ext cx="5106384" cy="4572001"/>
          </a:xfrm>
          <a:prstGeom prst="foldedCorner">
            <a:avLst/>
          </a:prstGeom>
          <a:solidFill>
            <a:srgbClr val="FF6602"/>
          </a:solidFill>
          <a:ln>
            <a:solidFill>
              <a:srgbClr val="FF6602"/>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AU" sz="4400" dirty="0">
                <a:latin typeface="Speak Pro" panose="020B0504020101020102" pitchFamily="34" charset="0"/>
              </a:rPr>
              <a:t>How does it impact the way we connect and interact with other people and countries?</a:t>
            </a:r>
          </a:p>
        </p:txBody>
      </p:sp>
    </p:spTree>
    <p:extLst>
      <p:ext uri="{BB962C8B-B14F-4D97-AF65-F5344CB8AC3E}">
        <p14:creationId xmlns:p14="http://schemas.microsoft.com/office/powerpoint/2010/main" val="24848778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8F7EA-4F71-43B8-831C-7895680C00B7}"/>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4" name="TextBox 3">
            <a:extLst>
              <a:ext uri="{FF2B5EF4-FFF2-40B4-BE49-F238E27FC236}">
                <a16:creationId xmlns:a16="http://schemas.microsoft.com/office/drawing/2014/main" id="{9829DA1F-039B-4C7C-B719-F7D37B5F8E69}"/>
              </a:ext>
            </a:extLst>
          </p:cNvPr>
          <p:cNvSpPr txBox="1"/>
          <p:nvPr/>
        </p:nvSpPr>
        <p:spPr>
          <a:xfrm>
            <a:off x="5396930" y="6133381"/>
            <a:ext cx="1252266"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Inquisitive</a:t>
            </a:r>
            <a:r>
              <a:rPr lang="en-AU" sz="1100" dirty="0">
                <a:latin typeface="Speak Pro" panose="020B0504020101020102" pitchFamily="34" charset="0"/>
              </a:rPr>
              <a:t> </a:t>
            </a:r>
          </a:p>
        </p:txBody>
      </p:sp>
      <p:sp>
        <p:nvSpPr>
          <p:cNvPr id="3" name="TextBox 2">
            <a:extLst>
              <a:ext uri="{FF2B5EF4-FFF2-40B4-BE49-F238E27FC236}">
                <a16:creationId xmlns:a16="http://schemas.microsoft.com/office/drawing/2014/main" id="{0E279046-B4DA-4058-ACC2-778E9084033A}"/>
              </a:ext>
            </a:extLst>
          </p:cNvPr>
          <p:cNvSpPr txBox="1"/>
          <p:nvPr/>
        </p:nvSpPr>
        <p:spPr>
          <a:xfrm>
            <a:off x="10375477" y="6435416"/>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pic>
        <p:nvPicPr>
          <p:cNvPr id="8" name="Picture 7">
            <a:hlinkClick r:id="rId2"/>
            <a:extLst>
              <a:ext uri="{FF2B5EF4-FFF2-40B4-BE49-F238E27FC236}">
                <a16:creationId xmlns:a16="http://schemas.microsoft.com/office/drawing/2014/main" id="{B75822DD-8008-433D-AA51-9B420D59C658}"/>
              </a:ext>
            </a:extLst>
          </p:cNvPr>
          <p:cNvPicPr>
            <a:picLocks noChangeAspect="1"/>
          </p:cNvPicPr>
          <p:nvPr/>
        </p:nvPicPr>
        <p:blipFill>
          <a:blip r:embed="rId3"/>
          <a:stretch>
            <a:fillRect/>
          </a:stretch>
        </p:blipFill>
        <p:spPr>
          <a:xfrm>
            <a:off x="310551" y="176169"/>
            <a:ext cx="11473131" cy="5926877"/>
          </a:xfrm>
          <a:prstGeom prst="rect">
            <a:avLst/>
          </a:prstGeom>
        </p:spPr>
      </p:pic>
    </p:spTree>
    <p:extLst>
      <p:ext uri="{BB962C8B-B14F-4D97-AF65-F5344CB8AC3E}">
        <p14:creationId xmlns:p14="http://schemas.microsoft.com/office/powerpoint/2010/main" val="95148847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F635C88-017D-480E-9868-956D995375FD}"/>
              </a:ext>
            </a:extLst>
          </p:cNvPr>
          <p:cNvSpPr/>
          <p:nvPr/>
        </p:nvSpPr>
        <p:spPr>
          <a:xfrm>
            <a:off x="707366" y="1578632"/>
            <a:ext cx="3234905" cy="3571337"/>
          </a:xfrm>
          <a:prstGeom prst="foldedCorner">
            <a:avLst/>
          </a:prstGeom>
          <a:solidFill>
            <a:srgbClr val="D04CA3"/>
          </a:solidFill>
          <a:ln>
            <a:solidFill>
              <a:srgbClr val="D04CA3"/>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What perceptions do you </a:t>
            </a:r>
            <a:r>
              <a:rPr lang="en-AU" sz="2800" u="sng" dirty="0">
                <a:latin typeface="Speak Pro" panose="020B0504020101020102" pitchFamily="34" charset="0"/>
              </a:rPr>
              <a:t>think</a:t>
            </a:r>
            <a:r>
              <a:rPr lang="en-AU" sz="2800" dirty="0">
                <a:latin typeface="Speak Pro" panose="020B0504020101020102" pitchFamily="34" charset="0"/>
              </a:rPr>
              <a:t> you hold about other countries?</a:t>
            </a:r>
          </a:p>
        </p:txBody>
      </p:sp>
      <p:sp>
        <p:nvSpPr>
          <p:cNvPr id="6" name="Rectangle: Folded Corner 5">
            <a:extLst>
              <a:ext uri="{FF2B5EF4-FFF2-40B4-BE49-F238E27FC236}">
                <a16:creationId xmlns:a16="http://schemas.microsoft.com/office/drawing/2014/main" id="{B51BC1E7-5DF1-4012-8EF7-9EBBD99E6C6F}"/>
              </a:ext>
            </a:extLst>
          </p:cNvPr>
          <p:cNvSpPr/>
          <p:nvPr/>
        </p:nvSpPr>
        <p:spPr>
          <a:xfrm>
            <a:off x="4327585" y="1578632"/>
            <a:ext cx="3234905" cy="3571337"/>
          </a:xfrm>
          <a:prstGeom prst="foldedCorner">
            <a:avLst/>
          </a:prstGeom>
          <a:solidFill>
            <a:schemeClr val="tx2">
              <a:lumMod val="75000"/>
            </a:schemeClr>
          </a:solidFill>
          <a:ln>
            <a:solidFill>
              <a:schemeClr val="tx2">
                <a:lumMod val="7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What questions or </a:t>
            </a:r>
            <a:r>
              <a:rPr lang="en-AU" sz="2800" u="sng" dirty="0">
                <a:latin typeface="Speak Pro" panose="020B0504020101020102" pitchFamily="34" charset="0"/>
              </a:rPr>
              <a:t>puzzles</a:t>
            </a:r>
            <a:r>
              <a:rPr lang="en-AU" sz="2800" dirty="0">
                <a:latin typeface="Speak Pro" panose="020B0504020101020102" pitchFamily="34" charset="0"/>
              </a:rPr>
              <a:t> do you have?</a:t>
            </a:r>
          </a:p>
        </p:txBody>
      </p:sp>
      <p:sp>
        <p:nvSpPr>
          <p:cNvPr id="7" name="Rectangle: Folded Corner 6">
            <a:extLst>
              <a:ext uri="{FF2B5EF4-FFF2-40B4-BE49-F238E27FC236}">
                <a16:creationId xmlns:a16="http://schemas.microsoft.com/office/drawing/2014/main" id="{901DE6DF-7407-4BE5-B83C-E2C2F0D44559}"/>
              </a:ext>
            </a:extLst>
          </p:cNvPr>
          <p:cNvSpPr/>
          <p:nvPr/>
        </p:nvSpPr>
        <p:spPr>
          <a:xfrm>
            <a:off x="7947804" y="1578631"/>
            <a:ext cx="3234905" cy="3571337"/>
          </a:xfrm>
          <a:prstGeom prst="foldedCorner">
            <a:avLst/>
          </a:prstGeom>
          <a:solidFill>
            <a:schemeClr val="bg1">
              <a:lumMod val="6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How might we categorise and </a:t>
            </a:r>
            <a:r>
              <a:rPr lang="en-AU" sz="2800" u="sng" dirty="0">
                <a:latin typeface="Speak Pro" panose="020B0504020101020102" pitchFamily="34" charset="0"/>
              </a:rPr>
              <a:t>explore</a:t>
            </a:r>
            <a:r>
              <a:rPr lang="en-AU" sz="2800" dirty="0">
                <a:latin typeface="Speak Pro" panose="020B0504020101020102" pitchFamily="34" charset="0"/>
              </a:rPr>
              <a:t> the questions we have?</a:t>
            </a:r>
          </a:p>
        </p:txBody>
      </p:sp>
      <p:sp>
        <p:nvSpPr>
          <p:cNvPr id="3" name="TextBox 2">
            <a:extLst>
              <a:ext uri="{FF2B5EF4-FFF2-40B4-BE49-F238E27FC236}">
                <a16:creationId xmlns:a16="http://schemas.microsoft.com/office/drawing/2014/main" id="{59779F4C-59D4-4FA6-B494-4EC0C37FFB1F}"/>
              </a:ext>
            </a:extLst>
          </p:cNvPr>
          <p:cNvSpPr txBox="1"/>
          <p:nvPr/>
        </p:nvSpPr>
        <p:spPr>
          <a:xfrm>
            <a:off x="2106767" y="362309"/>
            <a:ext cx="7978466" cy="646331"/>
          </a:xfrm>
          <a:prstGeom prst="rect">
            <a:avLst/>
          </a:prstGeom>
          <a:noFill/>
        </p:spPr>
        <p:txBody>
          <a:bodyPr wrap="none" rtlCol="0">
            <a:spAutoFit/>
          </a:bodyPr>
          <a:lstStyle/>
          <a:p>
            <a:r>
              <a:rPr lang="en-AU" sz="3600" dirty="0">
                <a:latin typeface="CreativeFonts1" panose="02000603000000000000" pitchFamily="2" charset="0"/>
                <a:ea typeface="CreativeFonts1" panose="02000603000000000000" pitchFamily="2" charset="0"/>
              </a:rPr>
              <a:t>Think Puzzle Explore – Thinking Routine</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5" name="TextBox 4">
            <a:extLst>
              <a:ext uri="{FF2B5EF4-FFF2-40B4-BE49-F238E27FC236}">
                <a16:creationId xmlns:a16="http://schemas.microsoft.com/office/drawing/2014/main" id="{C2FAE0FE-9D53-49A7-9DE6-9A4AC6107529}"/>
              </a:ext>
            </a:extLst>
          </p:cNvPr>
          <p:cNvSpPr txBox="1"/>
          <p:nvPr/>
        </p:nvSpPr>
        <p:spPr>
          <a:xfrm>
            <a:off x="10375477" y="6435416"/>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spTree>
    <p:extLst>
      <p:ext uri="{BB962C8B-B14F-4D97-AF65-F5344CB8AC3E}">
        <p14:creationId xmlns:p14="http://schemas.microsoft.com/office/powerpoint/2010/main" val="4706326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8F7EA-4F71-43B8-831C-7895680C00B7}"/>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4" name="TextBox 3">
            <a:extLst>
              <a:ext uri="{FF2B5EF4-FFF2-40B4-BE49-F238E27FC236}">
                <a16:creationId xmlns:a16="http://schemas.microsoft.com/office/drawing/2014/main" id="{9829DA1F-039B-4C7C-B719-F7D37B5F8E69}"/>
              </a:ext>
            </a:extLst>
          </p:cNvPr>
          <p:cNvSpPr txBox="1"/>
          <p:nvPr/>
        </p:nvSpPr>
        <p:spPr>
          <a:xfrm>
            <a:off x="5396930" y="6133381"/>
            <a:ext cx="1252266"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2"/>
              </a:rPr>
              <a:t>Inquisitive</a:t>
            </a:r>
            <a:r>
              <a:rPr lang="en-AU" sz="1100" dirty="0">
                <a:latin typeface="Speak Pro" panose="020B0504020101020102" pitchFamily="34" charset="0"/>
              </a:rPr>
              <a:t> </a:t>
            </a:r>
          </a:p>
        </p:txBody>
      </p:sp>
      <p:sp>
        <p:nvSpPr>
          <p:cNvPr id="3" name="TextBox 2">
            <a:extLst>
              <a:ext uri="{FF2B5EF4-FFF2-40B4-BE49-F238E27FC236}">
                <a16:creationId xmlns:a16="http://schemas.microsoft.com/office/drawing/2014/main" id="{0E279046-B4DA-4058-ACC2-778E9084033A}"/>
              </a:ext>
            </a:extLst>
          </p:cNvPr>
          <p:cNvSpPr txBox="1"/>
          <p:nvPr/>
        </p:nvSpPr>
        <p:spPr>
          <a:xfrm>
            <a:off x="10375477" y="6435416"/>
            <a:ext cx="1816523" cy="369332"/>
          </a:xfrm>
          <a:prstGeom prst="rect">
            <a:avLst/>
          </a:prstGeom>
          <a:noFill/>
        </p:spPr>
        <p:txBody>
          <a:bodyPr wrap="none" rtlCol="0">
            <a:spAutoFit/>
          </a:bodyPr>
          <a:lstStyle/>
          <a:p>
            <a:r>
              <a:rPr lang="en-AU" dirty="0">
                <a:solidFill>
                  <a:schemeClr val="bg1"/>
                </a:solidFill>
                <a:latin typeface="Speak Pro" panose="020B0504020101020102" pitchFamily="34" charset="0"/>
              </a:rPr>
              <a:t>SHARED INQUIRY</a:t>
            </a:r>
          </a:p>
        </p:txBody>
      </p:sp>
      <p:pic>
        <p:nvPicPr>
          <p:cNvPr id="5" name="Picture 4">
            <a:extLst>
              <a:ext uri="{FF2B5EF4-FFF2-40B4-BE49-F238E27FC236}">
                <a16:creationId xmlns:a16="http://schemas.microsoft.com/office/drawing/2014/main" id="{D17357D6-EEAE-45ED-AB19-0FAB074ED696}"/>
              </a:ext>
            </a:extLst>
          </p:cNvPr>
          <p:cNvPicPr>
            <a:picLocks noChangeAspect="1"/>
          </p:cNvPicPr>
          <p:nvPr/>
        </p:nvPicPr>
        <p:blipFill>
          <a:blip r:embed="rId3"/>
          <a:stretch>
            <a:fillRect/>
          </a:stretch>
        </p:blipFill>
        <p:spPr>
          <a:xfrm>
            <a:off x="202899" y="73887"/>
            <a:ext cx="11736059" cy="6032248"/>
          </a:xfrm>
          <a:prstGeom prst="rect">
            <a:avLst/>
          </a:prstGeom>
        </p:spPr>
      </p:pic>
    </p:spTree>
    <p:extLst>
      <p:ext uri="{BB962C8B-B14F-4D97-AF65-F5344CB8AC3E}">
        <p14:creationId xmlns:p14="http://schemas.microsoft.com/office/powerpoint/2010/main" val="1289115223"/>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27120" y="2286000"/>
            <a:ext cx="3985809" cy="4355646"/>
          </a:xfrm>
        </p:spPr>
        <p:txBody>
          <a:bodyPr>
            <a:normAutofit/>
          </a:bodyPr>
          <a:lstStyle/>
          <a:p>
            <a:pPr>
              <a:lnSpc>
                <a:spcPct val="100000"/>
              </a:lnSpc>
              <a:spcBef>
                <a:spcPts val="0"/>
              </a:spcBef>
              <a:spcAft>
                <a:spcPts val="0"/>
              </a:spcAft>
            </a:pPr>
            <a:r>
              <a:rPr lang="en-AU" sz="2400" b="1" u="sng" dirty="0">
                <a:solidFill>
                  <a:srgbClr val="C00000"/>
                </a:solidFill>
                <a:latin typeface="Speak Pro" panose="020B0504020101020102" pitchFamily="34" charset="0"/>
              </a:rPr>
              <a:t>Success Criteria:</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Clearly identify the chosen country</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Acknowledge all sources used to gather information.</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Research and gather appropriate information relating to the focus areas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Record all information in your own words.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Survey a range of people and accurately record responses.</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Present information and data in a clear, easy-to read and engaging way.</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Include appropriate images, text and graphs to support your research.</a:t>
            </a:r>
          </a:p>
          <a:p>
            <a:pPr marL="285750" indent="-285750">
              <a:lnSpc>
                <a:spcPct val="100000"/>
              </a:lnSpc>
              <a:spcBef>
                <a:spcPts val="0"/>
              </a:spcBef>
              <a:spcAft>
                <a:spcPts val="0"/>
              </a:spcAft>
              <a:buFont typeface="Arial" panose="020B0604020202020204" pitchFamily="34" charset="0"/>
              <a:buChar char="•"/>
            </a:pPr>
            <a:r>
              <a:rPr lang="en-AU" sz="1700" dirty="0">
                <a:solidFill>
                  <a:schemeClr val="bg1"/>
                </a:solidFill>
                <a:latin typeface="Speak Pro" panose="020B0504020101020102" pitchFamily="34" charset="0"/>
              </a:rPr>
              <a:t>Actively listen to the presentations of others. </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785428" y="257913"/>
            <a:ext cx="7228937" cy="1076370"/>
          </a:xfrm>
        </p:spPr>
        <p:txBody>
          <a:bodyPr>
            <a:noAutofit/>
          </a:bodyPr>
          <a:lstStyle/>
          <a:p>
            <a:pPr algn="ctr"/>
            <a:r>
              <a:rPr lang="en-AU" sz="4400" dirty="0">
                <a:solidFill>
                  <a:srgbClr val="C00000"/>
                </a:solidFill>
                <a:latin typeface="CreativeFonts1" panose="02000603000000000000" pitchFamily="2" charset="0"/>
                <a:ea typeface="CreativeFonts1" panose="02000603000000000000" pitchFamily="2" charset="0"/>
              </a:rPr>
              <a:t>Research Task</a:t>
            </a:r>
            <a:br>
              <a:rPr lang="en-AU" sz="4400" dirty="0">
                <a:solidFill>
                  <a:srgbClr val="C00000"/>
                </a:solidFill>
                <a:latin typeface="CreativeFonts1" panose="02000603000000000000" pitchFamily="2" charset="0"/>
                <a:ea typeface="CreativeFonts1" panose="02000603000000000000" pitchFamily="2" charset="0"/>
              </a:rPr>
            </a:br>
            <a:r>
              <a:rPr lang="en-AU" sz="4400" dirty="0">
                <a:solidFill>
                  <a:srgbClr val="C00000"/>
                </a:solidFill>
                <a:latin typeface="CreativeFonts1" panose="02000603000000000000" pitchFamily="2" charset="0"/>
                <a:ea typeface="CreativeFonts1" panose="02000603000000000000" pitchFamily="2" charset="0"/>
              </a:rPr>
              <a:t>Many Eyes: One Country</a:t>
            </a:r>
          </a:p>
        </p:txBody>
      </p:sp>
      <p:sp>
        <p:nvSpPr>
          <p:cNvPr id="2" name="Content Placeholder 1">
            <a:extLst>
              <a:ext uri="{FF2B5EF4-FFF2-40B4-BE49-F238E27FC236}">
                <a16:creationId xmlns:a16="http://schemas.microsoft.com/office/drawing/2014/main" id="{50097FBF-630A-4019-ADAA-12B7C3AE059A}"/>
              </a:ext>
            </a:extLst>
          </p:cNvPr>
          <p:cNvSpPr>
            <a:spLocks noGrp="1"/>
          </p:cNvSpPr>
          <p:nvPr>
            <p:ph idx="1"/>
          </p:nvPr>
        </p:nvSpPr>
        <p:spPr>
          <a:xfrm>
            <a:off x="4925683" y="1242204"/>
            <a:ext cx="6522030" cy="5357883"/>
          </a:xfrm>
        </p:spPr>
        <p:txBody>
          <a:bodyPr>
            <a:normAutofit fontScale="92500" lnSpcReduction="20000"/>
          </a:bodyPr>
          <a:lstStyle/>
          <a:p>
            <a:pPr marL="342900" indent="-342900">
              <a:buFont typeface="+mj-lt"/>
              <a:buAutoNum type="arabicPeriod"/>
            </a:pPr>
            <a:r>
              <a:rPr lang="en-AU" dirty="0">
                <a:latin typeface="Speak Pro" panose="020B0504020101020102" pitchFamily="34" charset="0"/>
              </a:rPr>
              <a:t>Choose </a:t>
            </a:r>
            <a:r>
              <a:rPr lang="en-AU" u="sng" dirty="0">
                <a:latin typeface="Speak Pro" panose="020B0504020101020102" pitchFamily="34" charset="0"/>
              </a:rPr>
              <a:t>one</a:t>
            </a:r>
            <a:r>
              <a:rPr lang="en-AU" dirty="0">
                <a:latin typeface="Speak Pro" panose="020B0504020101020102" pitchFamily="34" charset="0"/>
              </a:rPr>
              <a:t> you currently have perceptions about.</a:t>
            </a:r>
          </a:p>
          <a:p>
            <a:pPr marL="342900" indent="-342900">
              <a:buFont typeface="+mj-lt"/>
              <a:buAutoNum type="arabicPeriod"/>
            </a:pPr>
            <a:r>
              <a:rPr lang="en-AU" dirty="0">
                <a:latin typeface="Speak Pro" panose="020B0504020101020102" pitchFamily="34" charset="0"/>
              </a:rPr>
              <a:t>Locate the country on a map of the world.</a:t>
            </a:r>
          </a:p>
          <a:p>
            <a:pPr marL="342900" indent="-342900">
              <a:buFont typeface="+mj-lt"/>
              <a:buAutoNum type="arabicPeriod"/>
            </a:pPr>
            <a:r>
              <a:rPr lang="en-AU" dirty="0">
                <a:latin typeface="Speak Pro" panose="020B0504020101020102" pitchFamily="34" charset="0"/>
              </a:rPr>
              <a:t>Identify the connections between your chosen country and Australia, e.g. trade, tourism, aid</a:t>
            </a:r>
          </a:p>
          <a:p>
            <a:pPr marL="342900" indent="-342900">
              <a:buFont typeface="+mj-lt"/>
              <a:buAutoNum type="arabicPeriod"/>
            </a:pPr>
            <a:r>
              <a:rPr lang="en-AU" dirty="0">
                <a:latin typeface="Speak Pro" panose="020B0504020101020102" pitchFamily="34" charset="0"/>
              </a:rPr>
              <a:t>Survey a range of people to find out their perceptions about your chosen country. Represent results in a T chart showing positive and negative perceptions.</a:t>
            </a:r>
          </a:p>
          <a:p>
            <a:pPr marL="342900" indent="-342900">
              <a:buFont typeface="+mj-lt"/>
              <a:buAutoNum type="arabicPeriod"/>
            </a:pPr>
            <a:r>
              <a:rPr lang="en-AU" dirty="0">
                <a:latin typeface="Speak Pro" panose="020B0504020101020102" pitchFamily="34" charset="0"/>
              </a:rPr>
              <a:t>Gather a range of images or other media that represents different aspects of the country, ensuring to acknowledge sources</a:t>
            </a:r>
          </a:p>
          <a:p>
            <a:pPr marL="342900" indent="-342900">
              <a:buFont typeface="+mj-lt"/>
              <a:buAutoNum type="arabicPeriod"/>
            </a:pPr>
            <a:r>
              <a:rPr lang="en-AU" dirty="0">
                <a:latin typeface="Speak Pro" panose="020B0504020101020102" pitchFamily="34" charset="0"/>
              </a:rPr>
              <a:t>Gather evidence from headlines, media articles, government websites and/or travel brochures that highlight how this country is portrayed to the world </a:t>
            </a:r>
          </a:p>
          <a:p>
            <a:pPr marL="342900" indent="-342900">
              <a:buFont typeface="+mj-lt"/>
              <a:buAutoNum type="arabicPeriod"/>
            </a:pPr>
            <a:r>
              <a:rPr lang="en-AU" dirty="0">
                <a:latin typeface="Speak Pro" panose="020B0504020101020102" pitchFamily="34" charset="0"/>
              </a:rPr>
              <a:t>Explain the impact these portrayals and stereotypes have on the way people perceive this country?</a:t>
            </a:r>
          </a:p>
          <a:p>
            <a:pPr marL="342900" indent="-342900">
              <a:buFont typeface="+mj-lt"/>
              <a:buAutoNum type="arabicPeriod"/>
            </a:pPr>
            <a:r>
              <a:rPr lang="en-AU" dirty="0">
                <a:latin typeface="Speak Pro" panose="020B0504020101020102" pitchFamily="34" charset="0"/>
              </a:rPr>
              <a:t>Present research as an </a:t>
            </a:r>
            <a:r>
              <a:rPr lang="en-AU" dirty="0" err="1">
                <a:latin typeface="Speak Pro" panose="020B0504020101020102" pitchFamily="34" charset="0"/>
              </a:rPr>
              <a:t>ebook</a:t>
            </a:r>
            <a:r>
              <a:rPr lang="en-AU" dirty="0">
                <a:latin typeface="Speak Pro" panose="020B0504020101020102" pitchFamily="34" charset="0"/>
              </a:rPr>
              <a:t> using Book Creator</a:t>
            </a:r>
          </a:p>
          <a:p>
            <a:pPr marL="635508" lvl="1" indent="-342900">
              <a:buFont typeface="+mj-lt"/>
              <a:buAutoNum type="alphaLcParenR"/>
            </a:pPr>
            <a:endParaRPr lang="en-AU" dirty="0">
              <a:latin typeface="Speak Pro" panose="020B0504020101020102" pitchFamily="34" charset="0"/>
            </a:endParaRPr>
          </a:p>
        </p:txBody>
      </p:sp>
      <p:sp>
        <p:nvSpPr>
          <p:cNvPr id="3" name="Rectangle 2">
            <a:extLst>
              <a:ext uri="{FF2B5EF4-FFF2-40B4-BE49-F238E27FC236}">
                <a16:creationId xmlns:a16="http://schemas.microsoft.com/office/drawing/2014/main" id="{BBFB92E7-860A-4EDD-9655-F4D194EEBDD6}"/>
              </a:ext>
            </a:extLst>
          </p:cNvPr>
          <p:cNvSpPr/>
          <p:nvPr/>
        </p:nvSpPr>
        <p:spPr>
          <a:xfrm rot="5400000">
            <a:off x="8753594" y="3103796"/>
            <a:ext cx="6302638" cy="369332"/>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Of Learning</a:t>
            </a:r>
          </a:p>
        </p:txBody>
      </p:sp>
      <p:pic>
        <p:nvPicPr>
          <p:cNvPr id="5" name="Picture 4">
            <a:extLst>
              <a:ext uri="{FF2B5EF4-FFF2-40B4-BE49-F238E27FC236}">
                <a16:creationId xmlns:a16="http://schemas.microsoft.com/office/drawing/2014/main" id="{CEC7566F-C497-47D3-B8BC-6BC23701E6E0}"/>
              </a:ext>
            </a:extLst>
          </p:cNvPr>
          <p:cNvPicPr>
            <a:picLocks noChangeAspect="1"/>
          </p:cNvPicPr>
          <p:nvPr/>
        </p:nvPicPr>
        <p:blipFill>
          <a:blip r:embed="rId2"/>
          <a:stretch>
            <a:fillRect/>
          </a:stretch>
        </p:blipFill>
        <p:spPr>
          <a:xfrm>
            <a:off x="177635" y="125082"/>
            <a:ext cx="4239090" cy="2160917"/>
          </a:xfrm>
          <a:prstGeom prst="rect">
            <a:avLst/>
          </a:prstGeom>
        </p:spPr>
      </p:pic>
    </p:spTree>
    <p:extLst>
      <p:ext uri="{BB962C8B-B14F-4D97-AF65-F5344CB8AC3E}">
        <p14:creationId xmlns:p14="http://schemas.microsoft.com/office/powerpoint/2010/main" val="973151665"/>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343965" y="284672"/>
            <a:ext cx="3985809" cy="3144328"/>
          </a:xfrm>
        </p:spPr>
        <p:txBody>
          <a:bodyPr>
            <a:noAutofit/>
          </a:bodyPr>
          <a:lstStyle/>
          <a:p>
            <a:pPr algn="ctr"/>
            <a:r>
              <a:rPr lang="en-AU" sz="2200" b="1" dirty="0">
                <a:solidFill>
                  <a:schemeClr val="bg1"/>
                </a:solidFill>
                <a:latin typeface="Speak Pro" panose="020B0504020101020102" pitchFamily="34" charset="0"/>
              </a:rPr>
              <a:t>Connect Extend Challenge – Thinking Routine</a:t>
            </a:r>
          </a:p>
          <a:p>
            <a:pPr marL="457200" indent="-457200">
              <a:buFont typeface="+mj-lt"/>
              <a:buAutoNum type="arabicPeriod"/>
            </a:pPr>
            <a:r>
              <a:rPr lang="en-AU" sz="2200" dirty="0">
                <a:solidFill>
                  <a:schemeClr val="bg1"/>
                </a:solidFill>
                <a:latin typeface="Speak Pro" panose="020B0504020101020102" pitchFamily="34" charset="0"/>
              </a:rPr>
              <a:t>How did your research </a:t>
            </a:r>
            <a:r>
              <a:rPr lang="en-AU" sz="2200" u="sng" dirty="0">
                <a:solidFill>
                  <a:schemeClr val="bg1"/>
                </a:solidFill>
                <a:latin typeface="Speak Pro" panose="020B0504020101020102" pitchFamily="34" charset="0"/>
              </a:rPr>
              <a:t>connect</a:t>
            </a:r>
            <a:r>
              <a:rPr lang="en-AU" sz="2200" dirty="0">
                <a:solidFill>
                  <a:schemeClr val="bg1"/>
                </a:solidFill>
                <a:latin typeface="Speak Pro" panose="020B0504020101020102" pitchFamily="34" charset="0"/>
              </a:rPr>
              <a:t> to what you already knew about your chosen country?</a:t>
            </a:r>
          </a:p>
          <a:p>
            <a:pPr marL="457200" indent="-457200">
              <a:buFont typeface="+mj-lt"/>
              <a:buAutoNum type="arabicPeriod"/>
            </a:pPr>
            <a:r>
              <a:rPr lang="en-AU" sz="2200" dirty="0">
                <a:solidFill>
                  <a:schemeClr val="bg1"/>
                </a:solidFill>
                <a:latin typeface="Speak Pro" panose="020B0504020101020102" pitchFamily="34" charset="0"/>
              </a:rPr>
              <a:t>How was your understanding of your chosen country </a:t>
            </a:r>
            <a:r>
              <a:rPr lang="en-AU" sz="2200" u="sng" dirty="0">
                <a:solidFill>
                  <a:schemeClr val="bg1"/>
                </a:solidFill>
                <a:latin typeface="Speak Pro" panose="020B0504020101020102" pitchFamily="34" charset="0"/>
              </a:rPr>
              <a:t>extend</a:t>
            </a:r>
            <a:r>
              <a:rPr lang="en-AU" sz="2200" dirty="0">
                <a:solidFill>
                  <a:schemeClr val="bg1"/>
                </a:solidFill>
                <a:latin typeface="Speak Pro" panose="020B0504020101020102" pitchFamily="34" charset="0"/>
              </a:rPr>
              <a:t>ed through research?</a:t>
            </a:r>
          </a:p>
          <a:p>
            <a:pPr marL="457200" indent="-457200">
              <a:buFont typeface="+mj-lt"/>
              <a:buAutoNum type="arabicPeriod"/>
            </a:pPr>
            <a:r>
              <a:rPr lang="en-AU" sz="2200" dirty="0">
                <a:solidFill>
                  <a:schemeClr val="bg1"/>
                </a:solidFill>
                <a:latin typeface="Speak Pro" panose="020B0504020101020102" pitchFamily="34" charset="0"/>
              </a:rPr>
              <a:t>What still </a:t>
            </a:r>
            <a:r>
              <a:rPr lang="en-AU" sz="2200" u="sng" dirty="0">
                <a:solidFill>
                  <a:schemeClr val="bg1"/>
                </a:solidFill>
                <a:latin typeface="Speak Pro" panose="020B0504020101020102" pitchFamily="34" charset="0"/>
              </a:rPr>
              <a:t>challenge</a:t>
            </a:r>
            <a:r>
              <a:rPr lang="en-AU" sz="2200" dirty="0">
                <a:solidFill>
                  <a:schemeClr val="bg1"/>
                </a:solidFill>
                <a:latin typeface="Speak Pro" panose="020B0504020101020102" pitchFamily="34" charset="0"/>
              </a:rPr>
              <a:t>s you about the way you perceive this country? What do you still wonder?</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11" name="Title 1">
            <a:extLst>
              <a:ext uri="{FF2B5EF4-FFF2-40B4-BE49-F238E27FC236}">
                <a16:creationId xmlns:a16="http://schemas.microsoft.com/office/drawing/2014/main" id="{D387355B-4366-4B54-B386-6040801CD13F}"/>
              </a:ext>
            </a:extLst>
          </p:cNvPr>
          <p:cNvSpPr>
            <a:spLocks noGrp="1"/>
          </p:cNvSpPr>
          <p:nvPr>
            <p:ph type="title"/>
          </p:nvPr>
        </p:nvSpPr>
        <p:spPr>
          <a:xfrm>
            <a:off x="4812266" y="77557"/>
            <a:ext cx="7228937" cy="1121516"/>
          </a:xfrm>
        </p:spPr>
        <p:txBody>
          <a:bodyPr>
            <a:normAutofit fontScale="90000"/>
          </a:bodyPr>
          <a:lstStyle/>
          <a:p>
            <a:pPr algn="ctr"/>
            <a:r>
              <a:rPr lang="en-AU" sz="6600" dirty="0">
                <a:solidFill>
                  <a:srgbClr val="FFC000"/>
                </a:solidFill>
                <a:latin typeface="CreativeFonts1" panose="02000603000000000000" pitchFamily="2" charset="0"/>
                <a:ea typeface="CreativeFonts1" panose="02000603000000000000" pitchFamily="2" charset="0"/>
              </a:rPr>
              <a:t>Reflecting On Learning</a:t>
            </a:r>
          </a:p>
        </p:txBody>
      </p:sp>
      <p:sp>
        <p:nvSpPr>
          <p:cNvPr id="2" name="Rectangle 1">
            <a:extLst>
              <a:ext uri="{FF2B5EF4-FFF2-40B4-BE49-F238E27FC236}">
                <a16:creationId xmlns:a16="http://schemas.microsoft.com/office/drawing/2014/main" id="{1FA31B84-A910-45DD-BBF0-0ABC741EB9D1}"/>
              </a:ext>
            </a:extLst>
          </p:cNvPr>
          <p:cNvSpPr/>
          <p:nvPr/>
        </p:nvSpPr>
        <p:spPr>
          <a:xfrm>
            <a:off x="136245" y="6388662"/>
            <a:ext cx="4401250" cy="369332"/>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bg1">
                    <a:lumMod val="65000"/>
                  </a:schemeClr>
                </a:solidFill>
                <a:latin typeface="Speak Pro" panose="020B0504020101020102" pitchFamily="34" charset="0"/>
              </a:rPr>
              <a:t>Assessment As Learning</a:t>
            </a:r>
          </a:p>
        </p:txBody>
      </p:sp>
      <p:pic>
        <p:nvPicPr>
          <p:cNvPr id="8" name="Content Placeholder 7">
            <a:extLst>
              <a:ext uri="{FF2B5EF4-FFF2-40B4-BE49-F238E27FC236}">
                <a16:creationId xmlns:a16="http://schemas.microsoft.com/office/drawing/2014/main" id="{1F0F4328-4802-4C6F-9798-96CB8B3302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743" b="22743"/>
          <a:stretch/>
        </p:blipFill>
        <p:spPr>
          <a:xfrm>
            <a:off x="4639885" y="1199072"/>
            <a:ext cx="7421562" cy="5257907"/>
          </a:xfrm>
          <a:prstGeom prst="rect">
            <a:avLst/>
          </a:prstGeom>
        </p:spPr>
      </p:pic>
      <p:sp>
        <p:nvSpPr>
          <p:cNvPr id="9" name="TextBox 8">
            <a:extLst>
              <a:ext uri="{FF2B5EF4-FFF2-40B4-BE49-F238E27FC236}">
                <a16:creationId xmlns:a16="http://schemas.microsoft.com/office/drawing/2014/main" id="{F40E1C47-A73F-4CD7-AD70-3B164B5D286E}"/>
              </a:ext>
            </a:extLst>
          </p:cNvPr>
          <p:cNvSpPr txBox="1"/>
          <p:nvPr/>
        </p:nvSpPr>
        <p:spPr>
          <a:xfrm rot="16200000">
            <a:off x="11286391" y="3532111"/>
            <a:ext cx="1509624" cy="261610"/>
          </a:xfrm>
          <a:prstGeom prst="rect">
            <a:avLst/>
          </a:prstGeom>
          <a:noFill/>
        </p:spPr>
        <p:txBody>
          <a:bodyPr wrap="square" rtlCol="0">
            <a:spAutoFit/>
          </a:bodyPr>
          <a:lstStyle/>
          <a:p>
            <a:r>
              <a:rPr lang="en-AU" sz="1050" dirty="0">
                <a:latin typeface="Speak Pro" panose="020B0504020101020102" pitchFamily="34" charset="0"/>
              </a:rPr>
              <a:t>Image source </a:t>
            </a:r>
            <a:r>
              <a:rPr lang="en-AU" sz="1050" dirty="0">
                <a:latin typeface="Speak Pro" panose="020B0504020101020102" pitchFamily="34" charset="0"/>
                <a:hlinkClick r:id="rId3"/>
              </a:rPr>
              <a:t>PNG Tree</a:t>
            </a:r>
            <a:endParaRPr lang="en-AU" sz="1050" dirty="0">
              <a:latin typeface="Speak Pro" panose="020B0504020101020102" pitchFamily="34" charset="0"/>
            </a:endParaRPr>
          </a:p>
        </p:txBody>
      </p:sp>
    </p:spTree>
    <p:extLst>
      <p:ext uri="{BB962C8B-B14F-4D97-AF65-F5344CB8AC3E}">
        <p14:creationId xmlns:p14="http://schemas.microsoft.com/office/powerpoint/2010/main" val="2466714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Folded Corner 1">
            <a:extLst>
              <a:ext uri="{FF2B5EF4-FFF2-40B4-BE49-F238E27FC236}">
                <a16:creationId xmlns:a16="http://schemas.microsoft.com/office/drawing/2014/main" id="{8F635C88-017D-480E-9868-956D995375FD}"/>
              </a:ext>
            </a:extLst>
          </p:cNvPr>
          <p:cNvSpPr/>
          <p:nvPr/>
        </p:nvSpPr>
        <p:spPr>
          <a:xfrm>
            <a:off x="707366" y="1578632"/>
            <a:ext cx="3234905" cy="3571337"/>
          </a:xfrm>
          <a:prstGeom prst="foldedCorner">
            <a:avLst/>
          </a:prstGeom>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What do you </a:t>
            </a:r>
            <a:r>
              <a:rPr lang="en-AU" sz="2800" u="sng" dirty="0">
                <a:latin typeface="Speak Pro" panose="020B0504020101020102" pitchFamily="34" charset="0"/>
              </a:rPr>
              <a:t>think</a:t>
            </a:r>
            <a:r>
              <a:rPr lang="en-AU" sz="2800" dirty="0">
                <a:latin typeface="Speak Pro" panose="020B0504020101020102" pitchFamily="34" charset="0"/>
              </a:rPr>
              <a:t> you know about the Asian region?</a:t>
            </a:r>
          </a:p>
        </p:txBody>
      </p:sp>
      <p:sp>
        <p:nvSpPr>
          <p:cNvPr id="6" name="Rectangle: Folded Corner 5">
            <a:extLst>
              <a:ext uri="{FF2B5EF4-FFF2-40B4-BE49-F238E27FC236}">
                <a16:creationId xmlns:a16="http://schemas.microsoft.com/office/drawing/2014/main" id="{B51BC1E7-5DF1-4012-8EF7-9EBBD99E6C6F}"/>
              </a:ext>
            </a:extLst>
          </p:cNvPr>
          <p:cNvSpPr/>
          <p:nvPr/>
        </p:nvSpPr>
        <p:spPr>
          <a:xfrm>
            <a:off x="4327585" y="1578632"/>
            <a:ext cx="3234905" cy="3571337"/>
          </a:xfrm>
          <a:prstGeom prst="foldedCorner">
            <a:avLst/>
          </a:prstGeom>
          <a:solidFill>
            <a:srgbClr val="FFC000"/>
          </a:solidFill>
          <a:ln>
            <a:solidFill>
              <a:srgbClr val="FFC00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What questions or </a:t>
            </a:r>
            <a:r>
              <a:rPr lang="en-AU" sz="2800" u="sng" dirty="0">
                <a:latin typeface="Speak Pro" panose="020B0504020101020102" pitchFamily="34" charset="0"/>
              </a:rPr>
              <a:t>puzzles</a:t>
            </a:r>
            <a:r>
              <a:rPr lang="en-AU" sz="2800" dirty="0">
                <a:latin typeface="Speak Pro" panose="020B0504020101020102" pitchFamily="34" charset="0"/>
              </a:rPr>
              <a:t> do you have about this region and our connection to it?</a:t>
            </a:r>
          </a:p>
        </p:txBody>
      </p:sp>
      <p:sp>
        <p:nvSpPr>
          <p:cNvPr id="7" name="Rectangle: Folded Corner 6">
            <a:extLst>
              <a:ext uri="{FF2B5EF4-FFF2-40B4-BE49-F238E27FC236}">
                <a16:creationId xmlns:a16="http://schemas.microsoft.com/office/drawing/2014/main" id="{901DE6DF-7407-4BE5-B83C-E2C2F0D44559}"/>
              </a:ext>
            </a:extLst>
          </p:cNvPr>
          <p:cNvSpPr/>
          <p:nvPr/>
        </p:nvSpPr>
        <p:spPr>
          <a:xfrm>
            <a:off x="7947804" y="1578631"/>
            <a:ext cx="3234905" cy="3571337"/>
          </a:xfrm>
          <a:prstGeom prst="foldedCorner">
            <a:avLst/>
          </a:prstGeom>
          <a:solidFill>
            <a:srgbClr val="7030A0"/>
          </a:solidFill>
          <a:ln>
            <a:solidFill>
              <a:srgbClr val="7030A0"/>
            </a:solid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2800" dirty="0">
                <a:latin typeface="Speak Pro" panose="020B0504020101020102" pitchFamily="34" charset="0"/>
              </a:rPr>
              <a:t>How might we categorise and </a:t>
            </a:r>
            <a:r>
              <a:rPr lang="en-AU" sz="2800" u="sng" dirty="0">
                <a:latin typeface="Speak Pro" panose="020B0504020101020102" pitchFamily="34" charset="0"/>
              </a:rPr>
              <a:t>explore</a:t>
            </a:r>
            <a:r>
              <a:rPr lang="en-AU" sz="2800" dirty="0">
                <a:latin typeface="Speak Pro" panose="020B0504020101020102" pitchFamily="34" charset="0"/>
              </a:rPr>
              <a:t> the questions we have?</a:t>
            </a:r>
          </a:p>
        </p:txBody>
      </p:sp>
      <p:sp>
        <p:nvSpPr>
          <p:cNvPr id="3" name="TextBox 2">
            <a:extLst>
              <a:ext uri="{FF2B5EF4-FFF2-40B4-BE49-F238E27FC236}">
                <a16:creationId xmlns:a16="http://schemas.microsoft.com/office/drawing/2014/main" id="{59779F4C-59D4-4FA6-B494-4EC0C37FFB1F}"/>
              </a:ext>
            </a:extLst>
          </p:cNvPr>
          <p:cNvSpPr txBox="1"/>
          <p:nvPr/>
        </p:nvSpPr>
        <p:spPr>
          <a:xfrm>
            <a:off x="2106767" y="362309"/>
            <a:ext cx="7978466" cy="646331"/>
          </a:xfrm>
          <a:prstGeom prst="rect">
            <a:avLst/>
          </a:prstGeom>
          <a:noFill/>
        </p:spPr>
        <p:txBody>
          <a:bodyPr wrap="none" rtlCol="0">
            <a:spAutoFit/>
          </a:bodyPr>
          <a:lstStyle/>
          <a:p>
            <a:r>
              <a:rPr lang="en-AU" sz="3600" dirty="0">
                <a:latin typeface="CreativeFonts1" panose="02000603000000000000" pitchFamily="2" charset="0"/>
                <a:ea typeface="CreativeFonts1" panose="02000603000000000000" pitchFamily="2" charset="0"/>
              </a:rPr>
              <a:t>Think Puzzle Explore – Thinking Routine</a:t>
            </a:r>
          </a:p>
        </p:txBody>
      </p:sp>
      <p:sp>
        <p:nvSpPr>
          <p:cNvPr id="9" name="TextBox 8">
            <a:extLst>
              <a:ext uri="{FF2B5EF4-FFF2-40B4-BE49-F238E27FC236}">
                <a16:creationId xmlns:a16="http://schemas.microsoft.com/office/drawing/2014/main" id="{43B25E8F-4041-4D73-B549-CEA79FB91065}"/>
              </a:ext>
            </a:extLst>
          </p:cNvPr>
          <p:cNvSpPr txBox="1"/>
          <p:nvPr/>
        </p:nvSpPr>
        <p:spPr>
          <a:xfrm>
            <a:off x="10940263" y="6440661"/>
            <a:ext cx="1191352" cy="369332"/>
          </a:xfrm>
          <a:prstGeom prst="rect">
            <a:avLst/>
          </a:prstGeom>
          <a:noFill/>
        </p:spPr>
        <p:txBody>
          <a:bodyPr wrap="none" rtlCol="0">
            <a:spAutoFit/>
          </a:bodyPr>
          <a:lstStyle/>
          <a:p>
            <a:r>
              <a:rPr lang="en-AU" dirty="0">
                <a:solidFill>
                  <a:schemeClr val="bg1"/>
                </a:solidFill>
                <a:latin typeface="Speak Pro" panose="020B0504020101020102" pitchFamily="34" charset="0"/>
              </a:rPr>
              <a:t>TUNING IN</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Tree>
    <p:extLst>
      <p:ext uri="{BB962C8B-B14F-4D97-AF65-F5344CB8AC3E}">
        <p14:creationId xmlns:p14="http://schemas.microsoft.com/office/powerpoint/2010/main" val="734505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779F4C-59D4-4FA6-B494-4EC0C37FFB1F}"/>
              </a:ext>
            </a:extLst>
          </p:cNvPr>
          <p:cNvSpPr txBox="1"/>
          <p:nvPr/>
        </p:nvSpPr>
        <p:spPr>
          <a:xfrm>
            <a:off x="1818308" y="289310"/>
            <a:ext cx="8567895" cy="646331"/>
          </a:xfrm>
          <a:prstGeom prst="rect">
            <a:avLst/>
          </a:prstGeom>
          <a:noFill/>
        </p:spPr>
        <p:txBody>
          <a:bodyPr wrap="square" rtlCol="0">
            <a:spAutoFit/>
          </a:bodyPr>
          <a:lstStyle/>
          <a:p>
            <a:pPr algn="ctr"/>
            <a:r>
              <a:rPr lang="en-AU" sz="3600" dirty="0">
                <a:latin typeface="CreativeFonts1" panose="02000603000000000000" pitchFamily="2" charset="0"/>
                <a:ea typeface="CreativeFonts1" panose="02000603000000000000" pitchFamily="2" charset="0"/>
              </a:rPr>
              <a:t>Where in the world is Asia?</a:t>
            </a:r>
          </a:p>
        </p:txBody>
      </p:sp>
      <p:sp>
        <p:nvSpPr>
          <p:cNvPr id="9" name="TextBox 8">
            <a:extLst>
              <a:ext uri="{FF2B5EF4-FFF2-40B4-BE49-F238E27FC236}">
                <a16:creationId xmlns:a16="http://schemas.microsoft.com/office/drawing/2014/main" id="{43B25E8F-4041-4D73-B549-CEA79FB91065}"/>
              </a:ext>
            </a:extLst>
          </p:cNvPr>
          <p:cNvSpPr txBox="1"/>
          <p:nvPr/>
        </p:nvSpPr>
        <p:spPr>
          <a:xfrm>
            <a:off x="10317193" y="6440661"/>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sp>
        <p:nvSpPr>
          <p:cNvPr id="10" name="TextBox 9">
            <a:extLst>
              <a:ext uri="{FF2B5EF4-FFF2-40B4-BE49-F238E27FC236}">
                <a16:creationId xmlns:a16="http://schemas.microsoft.com/office/drawing/2014/main" id="{0FF76306-6E85-4316-8496-2770DFE6C308}"/>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pic>
        <p:nvPicPr>
          <p:cNvPr id="3074" name="Picture 2">
            <a:extLst>
              <a:ext uri="{FF2B5EF4-FFF2-40B4-BE49-F238E27FC236}">
                <a16:creationId xmlns:a16="http://schemas.microsoft.com/office/drawing/2014/main" id="{9AE9C20F-4F0B-46DF-8C67-FADB1F9F1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02" y="1014160"/>
            <a:ext cx="6998288" cy="26856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Only clear skies on Google Maps and Earth">
            <a:extLst>
              <a:ext uri="{FF2B5EF4-FFF2-40B4-BE49-F238E27FC236}">
                <a16:creationId xmlns:a16="http://schemas.microsoft.com/office/drawing/2014/main" id="{26B6FAD4-EC51-498E-BD24-448636B43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02" y="3778369"/>
            <a:ext cx="6998288" cy="24671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17B554-EC90-4875-9255-E77E8B79D300}"/>
              </a:ext>
            </a:extLst>
          </p:cNvPr>
          <p:cNvSpPr txBox="1"/>
          <p:nvPr/>
        </p:nvSpPr>
        <p:spPr>
          <a:xfrm>
            <a:off x="7466702" y="1242203"/>
            <a:ext cx="4548996" cy="4093428"/>
          </a:xfrm>
          <a:prstGeom prst="rect">
            <a:avLst/>
          </a:prstGeom>
          <a:noFill/>
        </p:spPr>
        <p:txBody>
          <a:bodyPr wrap="square" rtlCol="0">
            <a:spAutoFit/>
          </a:bodyPr>
          <a:lstStyle/>
          <a:p>
            <a:pPr marL="342900" indent="-342900">
              <a:buFont typeface="+mj-lt"/>
              <a:buAutoNum type="arabicPeriod"/>
            </a:pPr>
            <a:r>
              <a:rPr lang="en-AU" sz="2000" dirty="0">
                <a:latin typeface="Speak Pro" panose="020B0504020101020102" pitchFamily="34" charset="0"/>
              </a:rPr>
              <a:t>Locate the region of Asia on a world map</a:t>
            </a:r>
          </a:p>
          <a:p>
            <a:pPr marL="342900" indent="-342900">
              <a:buFont typeface="+mj-lt"/>
              <a:buAutoNum type="arabicPeriod"/>
            </a:pPr>
            <a:r>
              <a:rPr lang="en-AU" sz="2000" dirty="0">
                <a:latin typeface="Speak Pro" panose="020B0504020101020102" pitchFamily="34" charset="0"/>
              </a:rPr>
              <a:t>Locate any countries you already know in the Asia region.</a:t>
            </a:r>
          </a:p>
          <a:p>
            <a:pPr marL="342900" indent="-342900">
              <a:buFont typeface="+mj-lt"/>
              <a:buAutoNum type="arabicPeriod"/>
            </a:pPr>
            <a:r>
              <a:rPr lang="en-AU" sz="2000" dirty="0">
                <a:latin typeface="Speak Pro" panose="020B0504020101020102" pitchFamily="34" charset="0"/>
              </a:rPr>
              <a:t>Identify the furthest countries in the region to the North, South, East and West</a:t>
            </a:r>
          </a:p>
          <a:p>
            <a:pPr marL="342900" indent="-342900">
              <a:buFont typeface="+mj-lt"/>
              <a:buAutoNum type="arabicPeriod"/>
            </a:pPr>
            <a:r>
              <a:rPr lang="en-AU" sz="2000" dirty="0">
                <a:latin typeface="Speak Pro" panose="020B0504020101020102" pitchFamily="34" charset="0"/>
              </a:rPr>
              <a:t>Choose 3-4 countries and determine the direction and distance from Tumut, Australia</a:t>
            </a:r>
          </a:p>
          <a:p>
            <a:pPr marL="800100" lvl="1" indent="-342900">
              <a:buFont typeface="+mj-lt"/>
              <a:buAutoNum type="alphaLcParenR"/>
            </a:pPr>
            <a:r>
              <a:rPr lang="en-AU" sz="2000" dirty="0">
                <a:latin typeface="Speak Pro" panose="020B0504020101020102" pitchFamily="34" charset="0"/>
              </a:rPr>
              <a:t>Use compass point directions</a:t>
            </a:r>
          </a:p>
          <a:p>
            <a:pPr marL="800100" lvl="1" indent="-342900">
              <a:buFont typeface="+mj-lt"/>
              <a:buAutoNum type="alphaLcParenR"/>
            </a:pPr>
            <a:r>
              <a:rPr lang="en-AU" sz="2000" dirty="0">
                <a:latin typeface="Speak Pro" panose="020B0504020101020102" pitchFamily="34" charset="0"/>
              </a:rPr>
              <a:t>Record using appropriate units of measurement</a:t>
            </a:r>
          </a:p>
        </p:txBody>
      </p:sp>
    </p:spTree>
    <p:extLst>
      <p:ext uri="{BB962C8B-B14F-4D97-AF65-F5344CB8AC3E}">
        <p14:creationId xmlns:p14="http://schemas.microsoft.com/office/powerpoint/2010/main" val="419692898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263C32-641D-4E32-8317-5F08C8ED1427}"/>
              </a:ext>
            </a:extLst>
          </p:cNvPr>
          <p:cNvPicPr>
            <a:picLocks noGrp="1" noChangeAspect="1"/>
          </p:cNvPicPr>
          <p:nvPr>
            <p:ph idx="1"/>
          </p:nvPr>
        </p:nvPicPr>
        <p:blipFill>
          <a:blip r:embed="rId2"/>
          <a:stretch>
            <a:fillRect/>
          </a:stretch>
        </p:blipFill>
        <p:spPr>
          <a:xfrm>
            <a:off x="5776119" y="812800"/>
            <a:ext cx="5294313" cy="5294313"/>
          </a:xfrm>
          <a:prstGeom prst="rect">
            <a:avLst/>
          </a:prstGeom>
        </p:spPr>
      </p:pic>
      <p:sp>
        <p:nvSpPr>
          <p:cNvPr id="4" name="Text Placeholder 3">
            <a:extLst>
              <a:ext uri="{FF2B5EF4-FFF2-40B4-BE49-F238E27FC236}">
                <a16:creationId xmlns:a16="http://schemas.microsoft.com/office/drawing/2014/main" id="{A0F1CF4E-8B74-4384-B22D-26A078C27ED5}"/>
              </a:ext>
            </a:extLst>
          </p:cNvPr>
          <p:cNvSpPr>
            <a:spLocks noGrp="1"/>
          </p:cNvSpPr>
          <p:nvPr>
            <p:ph type="body" sz="half" idx="2"/>
          </p:nvPr>
        </p:nvSpPr>
        <p:spPr>
          <a:xfrm>
            <a:off x="643465" y="812798"/>
            <a:ext cx="3517567" cy="5294757"/>
          </a:xfrm>
        </p:spPr>
        <p:txBody>
          <a:bodyPr>
            <a:normAutofit lnSpcReduction="10000"/>
          </a:bodyPr>
          <a:lstStyle/>
          <a:p>
            <a:pPr algn="ctr"/>
            <a:r>
              <a:rPr lang="en-AU" sz="4000" dirty="0">
                <a:latin typeface="Speak Pro" panose="020B0504020101020102" pitchFamily="34" charset="0"/>
              </a:rPr>
              <a:t>What does Diversity mean? </a:t>
            </a:r>
          </a:p>
          <a:p>
            <a:pPr algn="ctr"/>
            <a:endParaRPr lang="en-AU" sz="4000" dirty="0">
              <a:latin typeface="Speak Pro" panose="020B0504020101020102" pitchFamily="34" charset="0"/>
            </a:endParaRPr>
          </a:p>
          <a:p>
            <a:pPr algn="ctr"/>
            <a:r>
              <a:rPr lang="en-AU" sz="4000" dirty="0">
                <a:latin typeface="Speak Pro" panose="020B0504020101020102" pitchFamily="34" charset="0"/>
              </a:rPr>
              <a:t>How might a country or region be diverse?</a:t>
            </a:r>
          </a:p>
        </p:txBody>
      </p:sp>
      <p:sp>
        <p:nvSpPr>
          <p:cNvPr id="6" name="TextBox 5">
            <a:extLst>
              <a:ext uri="{FF2B5EF4-FFF2-40B4-BE49-F238E27FC236}">
                <a16:creationId xmlns:a16="http://schemas.microsoft.com/office/drawing/2014/main" id="{66784D37-31DE-4670-904B-09F2F52C84EC}"/>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lumMod val="75000"/>
                  </a:schemeClr>
                </a:solidFill>
                <a:latin typeface="Speak Pro" panose="020B0504020101020102" pitchFamily="34" charset="0"/>
              </a:rPr>
              <a:t>SHARED INQUIRY</a:t>
            </a:r>
          </a:p>
        </p:txBody>
      </p:sp>
      <p:sp>
        <p:nvSpPr>
          <p:cNvPr id="9" name="TextBox 8">
            <a:extLst>
              <a:ext uri="{FF2B5EF4-FFF2-40B4-BE49-F238E27FC236}">
                <a16:creationId xmlns:a16="http://schemas.microsoft.com/office/drawing/2014/main" id="{18ED88BD-835F-456E-AEE9-99B48DD3060B}"/>
              </a:ext>
            </a:extLst>
          </p:cNvPr>
          <p:cNvSpPr txBox="1"/>
          <p:nvPr/>
        </p:nvSpPr>
        <p:spPr>
          <a:xfrm>
            <a:off x="7427649" y="6151241"/>
            <a:ext cx="2121093"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Julia Maudlin Photography</a:t>
            </a:r>
            <a:endParaRPr lang="en-AU" sz="1100" dirty="0">
              <a:latin typeface="Speak Pro" panose="020B0504020101020102" pitchFamily="34" charset="0"/>
            </a:endParaRPr>
          </a:p>
        </p:txBody>
      </p:sp>
    </p:spTree>
    <p:extLst>
      <p:ext uri="{BB962C8B-B14F-4D97-AF65-F5344CB8AC3E}">
        <p14:creationId xmlns:p14="http://schemas.microsoft.com/office/powerpoint/2010/main" val="36236326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down)">
                                      <p:cBhvr>
                                        <p:cTn id="25" dur="580">
                                          <p:stCondLst>
                                            <p:cond delay="0"/>
                                          </p:stCondLst>
                                        </p:cTn>
                                        <p:tgtEl>
                                          <p:spTgt spid="4">
                                            <p:txEl>
                                              <p:pRg st="2" end="2"/>
                                            </p:txEl>
                                          </p:spTgt>
                                        </p:tgtEl>
                                      </p:cBhvr>
                                    </p:animEffect>
                                    <p:anim calcmode="lin" valueType="num">
                                      <p:cBhvr>
                                        <p:cTn id="26"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2" end="2"/>
                                            </p:txEl>
                                          </p:spTgt>
                                        </p:tgtEl>
                                      </p:cBhvr>
                                      <p:to x="100000" y="60000"/>
                                    </p:animScale>
                                    <p:animScale>
                                      <p:cBhvr>
                                        <p:cTn id="32" dur="166" decel="50000">
                                          <p:stCondLst>
                                            <p:cond delay="676"/>
                                          </p:stCondLst>
                                        </p:cTn>
                                        <p:tgtEl>
                                          <p:spTgt spid="4">
                                            <p:txEl>
                                              <p:pRg st="2" end="2"/>
                                            </p:txEl>
                                          </p:spTgt>
                                        </p:tgtEl>
                                      </p:cBhvr>
                                      <p:to x="100000" y="100000"/>
                                    </p:animScale>
                                    <p:animScale>
                                      <p:cBhvr>
                                        <p:cTn id="33" dur="26">
                                          <p:stCondLst>
                                            <p:cond delay="1312"/>
                                          </p:stCondLst>
                                        </p:cTn>
                                        <p:tgtEl>
                                          <p:spTgt spid="4">
                                            <p:txEl>
                                              <p:pRg st="2" end="2"/>
                                            </p:txEl>
                                          </p:spTgt>
                                        </p:tgtEl>
                                      </p:cBhvr>
                                      <p:to x="100000" y="80000"/>
                                    </p:animScale>
                                    <p:animScale>
                                      <p:cBhvr>
                                        <p:cTn id="34" dur="166" decel="50000">
                                          <p:stCondLst>
                                            <p:cond delay="1338"/>
                                          </p:stCondLst>
                                        </p:cTn>
                                        <p:tgtEl>
                                          <p:spTgt spid="4">
                                            <p:txEl>
                                              <p:pRg st="2" end="2"/>
                                            </p:txEl>
                                          </p:spTgt>
                                        </p:tgtEl>
                                      </p:cBhvr>
                                      <p:to x="100000" y="100000"/>
                                    </p:animScale>
                                    <p:animScale>
                                      <p:cBhvr>
                                        <p:cTn id="35" dur="26">
                                          <p:stCondLst>
                                            <p:cond delay="1642"/>
                                          </p:stCondLst>
                                        </p:cTn>
                                        <p:tgtEl>
                                          <p:spTgt spid="4">
                                            <p:txEl>
                                              <p:pRg st="2" end="2"/>
                                            </p:txEl>
                                          </p:spTgt>
                                        </p:tgtEl>
                                      </p:cBhvr>
                                      <p:to x="100000" y="90000"/>
                                    </p:animScale>
                                    <p:animScale>
                                      <p:cBhvr>
                                        <p:cTn id="36" dur="166" decel="50000">
                                          <p:stCondLst>
                                            <p:cond delay="1668"/>
                                          </p:stCondLst>
                                        </p:cTn>
                                        <p:tgtEl>
                                          <p:spTgt spid="4">
                                            <p:txEl>
                                              <p:pRg st="2" end="2"/>
                                            </p:txEl>
                                          </p:spTgt>
                                        </p:tgtEl>
                                      </p:cBhvr>
                                      <p:to x="100000" y="100000"/>
                                    </p:animScale>
                                    <p:animScale>
                                      <p:cBhvr>
                                        <p:cTn id="37" dur="26">
                                          <p:stCondLst>
                                            <p:cond delay="1808"/>
                                          </p:stCondLst>
                                        </p:cTn>
                                        <p:tgtEl>
                                          <p:spTgt spid="4">
                                            <p:txEl>
                                              <p:pRg st="2" end="2"/>
                                            </p:txEl>
                                          </p:spTgt>
                                        </p:tgtEl>
                                      </p:cBhvr>
                                      <p:to x="100000" y="95000"/>
                                    </p:animScale>
                                    <p:animScale>
                                      <p:cBhvr>
                                        <p:cTn id="38" dur="166" decel="50000">
                                          <p:stCondLst>
                                            <p:cond delay="1834"/>
                                          </p:stCondLst>
                                        </p:cTn>
                                        <p:tgtEl>
                                          <p:spTgt spid="4">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98F7EA-4F71-43B8-831C-7895680C00B7}"/>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
        <p:nvSpPr>
          <p:cNvPr id="4" name="TextBox 3">
            <a:extLst>
              <a:ext uri="{FF2B5EF4-FFF2-40B4-BE49-F238E27FC236}">
                <a16:creationId xmlns:a16="http://schemas.microsoft.com/office/drawing/2014/main" id="{9829DA1F-039B-4C7C-B719-F7D37B5F8E69}"/>
              </a:ext>
            </a:extLst>
          </p:cNvPr>
          <p:cNvSpPr txBox="1"/>
          <p:nvPr/>
        </p:nvSpPr>
        <p:spPr>
          <a:xfrm>
            <a:off x="5396930" y="6133381"/>
            <a:ext cx="1624163" cy="261610"/>
          </a:xfrm>
          <a:prstGeom prst="rect">
            <a:avLst/>
          </a:prstGeom>
          <a:noFill/>
        </p:spPr>
        <p:txBody>
          <a:bodyPr wrap="none" rtlCol="0">
            <a:spAutoFit/>
          </a:bodyPr>
          <a:lstStyle/>
          <a:p>
            <a:r>
              <a:rPr lang="en-AU" sz="1100" dirty="0">
                <a:latin typeface="Speak Pro" panose="020B0504020101020102" pitchFamily="34" charset="0"/>
              </a:rPr>
              <a:t>Source: </a:t>
            </a:r>
            <a:r>
              <a:rPr lang="en-AU" sz="1100" dirty="0">
                <a:latin typeface="Speak Pro" panose="020B0504020101020102" pitchFamily="34" charset="0"/>
                <a:hlinkClick r:id="rId3"/>
              </a:rPr>
              <a:t>World Geography</a:t>
            </a:r>
            <a:endParaRPr lang="en-AU" sz="1100" dirty="0">
              <a:latin typeface="Speak Pro" panose="020B0504020101020102" pitchFamily="34" charset="0"/>
            </a:endParaRPr>
          </a:p>
        </p:txBody>
      </p:sp>
      <p:sp>
        <p:nvSpPr>
          <p:cNvPr id="6" name="TextBox 5">
            <a:extLst>
              <a:ext uri="{FF2B5EF4-FFF2-40B4-BE49-F238E27FC236}">
                <a16:creationId xmlns:a16="http://schemas.microsoft.com/office/drawing/2014/main" id="{D481D177-CE7E-4DE5-B0EF-8B15526CE3D8}"/>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pic>
        <p:nvPicPr>
          <p:cNvPr id="7" name="Online Media 6" title="World Geography - The Geography of Asia and the Pacific">
            <a:hlinkClick r:id="" action="ppaction://media"/>
            <a:extLst>
              <a:ext uri="{FF2B5EF4-FFF2-40B4-BE49-F238E27FC236}">
                <a16:creationId xmlns:a16="http://schemas.microsoft.com/office/drawing/2014/main" id="{26278A6D-F114-448E-B773-762DC8460E42}"/>
              </a:ext>
            </a:extLst>
          </p:cNvPr>
          <p:cNvPicPr>
            <a:picLocks noRot="1" noChangeAspect="1"/>
          </p:cNvPicPr>
          <p:nvPr>
            <a:videoFile r:link="rId1"/>
          </p:nvPr>
        </p:nvPicPr>
        <p:blipFill>
          <a:blip r:embed="rId4"/>
          <a:stretch>
            <a:fillRect/>
          </a:stretch>
        </p:blipFill>
        <p:spPr>
          <a:xfrm>
            <a:off x="672860" y="463009"/>
            <a:ext cx="11015932" cy="5506470"/>
          </a:xfrm>
          <a:prstGeom prst="rect">
            <a:avLst/>
          </a:prstGeom>
        </p:spPr>
      </p:pic>
    </p:spTree>
    <p:extLst>
      <p:ext uri="{BB962C8B-B14F-4D97-AF65-F5344CB8AC3E}">
        <p14:creationId xmlns:p14="http://schemas.microsoft.com/office/powerpoint/2010/main" val="251993584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87A4-DE2A-413F-82DF-E670A06F60C8}"/>
              </a:ext>
            </a:extLst>
          </p:cNvPr>
          <p:cNvSpPr>
            <a:spLocks noGrp="1"/>
          </p:cNvSpPr>
          <p:nvPr>
            <p:ph type="title"/>
          </p:nvPr>
        </p:nvSpPr>
        <p:spPr/>
        <p:txBody>
          <a:bodyPr>
            <a:normAutofit/>
          </a:bodyPr>
          <a:lstStyle/>
          <a:p>
            <a:pPr algn="ctr"/>
            <a:r>
              <a:rPr lang="en-AU" sz="6600" dirty="0">
                <a:latin typeface="CreativeFonts1" panose="02000603000000000000" pitchFamily="2" charset="0"/>
                <a:ea typeface="CreativeFonts1" panose="02000603000000000000" pitchFamily="2" charset="0"/>
              </a:rPr>
              <a:t>Vocabulary Exploration</a:t>
            </a:r>
          </a:p>
        </p:txBody>
      </p:sp>
      <p:graphicFrame>
        <p:nvGraphicFramePr>
          <p:cNvPr id="6" name="Content Placeholder 5">
            <a:extLst>
              <a:ext uri="{FF2B5EF4-FFF2-40B4-BE49-F238E27FC236}">
                <a16:creationId xmlns:a16="http://schemas.microsoft.com/office/drawing/2014/main" id="{ECEE6B5C-728D-4B7F-95A1-DAAD3562FE3D}"/>
              </a:ext>
            </a:extLst>
          </p:cNvPr>
          <p:cNvGraphicFramePr>
            <a:graphicFrameLocks noGrp="1"/>
          </p:cNvGraphicFramePr>
          <p:nvPr>
            <p:ph idx="1"/>
            <p:extLst>
              <p:ext uri="{D42A27DB-BD31-4B8C-83A1-F6EECF244321}">
                <p14:modId xmlns:p14="http://schemas.microsoft.com/office/powerpoint/2010/main" val="3536364057"/>
              </p:ext>
            </p:extLst>
          </p:nvPr>
        </p:nvGraphicFramePr>
        <p:xfrm>
          <a:off x="543464" y="2113472"/>
          <a:ext cx="11093569" cy="4123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14F3968-CC20-4D27-BC5F-3CD368D44F45}"/>
              </a:ext>
            </a:extLst>
          </p:cNvPr>
          <p:cNvSpPr txBox="1"/>
          <p:nvPr/>
        </p:nvSpPr>
        <p:spPr>
          <a:xfrm>
            <a:off x="10317193" y="6456980"/>
            <a:ext cx="1814422" cy="369332"/>
          </a:xfrm>
          <a:prstGeom prst="rect">
            <a:avLst/>
          </a:prstGeom>
          <a:noFill/>
        </p:spPr>
        <p:txBody>
          <a:bodyPr wrap="square" rtlCol="0">
            <a:spAutoFit/>
          </a:bodyPr>
          <a:lstStyle/>
          <a:p>
            <a:r>
              <a:rPr lang="en-AU" dirty="0">
                <a:solidFill>
                  <a:schemeClr val="bg1"/>
                </a:solidFill>
                <a:latin typeface="Speak Pro" panose="020B0504020101020102" pitchFamily="34" charset="0"/>
              </a:rPr>
              <a:t>SHARED INQUIRY</a:t>
            </a:r>
          </a:p>
        </p:txBody>
      </p:sp>
      <p:sp>
        <p:nvSpPr>
          <p:cNvPr id="5" name="TextBox 4">
            <a:extLst>
              <a:ext uri="{FF2B5EF4-FFF2-40B4-BE49-F238E27FC236}">
                <a16:creationId xmlns:a16="http://schemas.microsoft.com/office/drawing/2014/main" id="{F4011385-EBAE-4F06-966F-E36EA30B9140}"/>
              </a:ext>
            </a:extLst>
          </p:cNvPr>
          <p:cNvSpPr txBox="1"/>
          <p:nvPr/>
        </p:nvSpPr>
        <p:spPr>
          <a:xfrm>
            <a:off x="60385" y="6530197"/>
            <a:ext cx="1191352" cy="253916"/>
          </a:xfrm>
          <a:prstGeom prst="rect">
            <a:avLst/>
          </a:prstGeom>
          <a:noFill/>
        </p:spPr>
        <p:txBody>
          <a:bodyPr wrap="none" rtlCol="0">
            <a:spAutoFit/>
          </a:bodyPr>
          <a:lstStyle/>
          <a:p>
            <a:r>
              <a:rPr lang="en-AU" sz="1050" dirty="0">
                <a:solidFill>
                  <a:srgbClr val="3488A0"/>
                </a:solidFill>
                <a:latin typeface="Speak Pro" panose="020B0504020101020102" pitchFamily="34" charset="0"/>
              </a:rPr>
              <a:t>Alice Vigors 2020</a:t>
            </a:r>
          </a:p>
        </p:txBody>
      </p:sp>
    </p:spTree>
    <p:extLst>
      <p:ext uri="{BB962C8B-B14F-4D97-AF65-F5344CB8AC3E}">
        <p14:creationId xmlns:p14="http://schemas.microsoft.com/office/powerpoint/2010/main" val="3967251584"/>
      </p:ext>
    </p:extLst>
  </p:cSld>
  <p:clrMapOvr>
    <a:masterClrMapping/>
  </p:clrMapOvr>
  <p:transition spd="slow">
    <p:wipe/>
  </p:transition>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Arial Nova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docProps/app.xml><?xml version="1.0" encoding="utf-8"?>
<Properties xmlns="http://schemas.openxmlformats.org/officeDocument/2006/extended-properties" xmlns:vt="http://schemas.openxmlformats.org/officeDocument/2006/docPropsVTypes">
  <TotalTime>815</TotalTime>
  <Words>2551</Words>
  <Application>Microsoft Office PowerPoint</Application>
  <PresentationFormat>Widescreen</PresentationFormat>
  <Paragraphs>381</Paragraphs>
  <Slides>45</Slides>
  <Notes>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45</vt:i4>
      </vt:variant>
    </vt:vector>
  </HeadingPairs>
  <TitlesOfParts>
    <vt:vector size="53" baseType="lpstr">
      <vt:lpstr>Speak Pro</vt:lpstr>
      <vt:lpstr>Arial Nova</vt:lpstr>
      <vt:lpstr>Arial Nova Light</vt:lpstr>
      <vt:lpstr>Arial</vt:lpstr>
      <vt:lpstr>Wingdings</vt:lpstr>
      <vt:lpstr>Calibri</vt:lpstr>
      <vt:lpstr>CreativeFonts1</vt:lpstr>
      <vt:lpstr>RetrospectVTI</vt:lpstr>
      <vt:lpstr>A Diverse and Connected World</vt:lpstr>
      <vt:lpstr>Key Inquiry Questions</vt:lpstr>
      <vt:lpstr>Diversity Across Asia</vt:lpstr>
      <vt:lpstr>PowerPoint Presentation</vt:lpstr>
      <vt:lpstr>PowerPoint Presentation</vt:lpstr>
      <vt:lpstr>PowerPoint Presentation</vt:lpstr>
      <vt:lpstr>PowerPoint Presentation</vt:lpstr>
      <vt:lpstr>PowerPoint Presentation</vt:lpstr>
      <vt:lpstr>Vocabulary Exploration</vt:lpstr>
      <vt:lpstr>Characteristics and Features of Asia</vt:lpstr>
      <vt:lpstr>Vocabulary Exploration</vt:lpstr>
      <vt:lpstr>Research Task</vt:lpstr>
      <vt:lpstr>PowerPoint Presentation</vt:lpstr>
      <vt:lpstr>Exploring Population Density</vt:lpstr>
      <vt:lpstr>PowerPoint Presentation</vt:lpstr>
      <vt:lpstr>Reflecting On Learning</vt:lpstr>
      <vt:lpstr>The World’s Cultural Diversity</vt:lpstr>
      <vt:lpstr>PowerPoint Presentation</vt:lpstr>
      <vt:lpstr>PowerPoint Presentation</vt:lpstr>
      <vt:lpstr>PowerPoint Presentation</vt:lpstr>
      <vt:lpstr>Research Task</vt:lpstr>
      <vt:lpstr>PowerPoint Presentation</vt:lpstr>
      <vt:lpstr>PowerPoint Presentation</vt:lpstr>
      <vt:lpstr>Research Task</vt:lpstr>
      <vt:lpstr>Reflecting On Learning</vt:lpstr>
      <vt:lpstr>Global Connections</vt:lpstr>
      <vt:lpstr>PowerPoint Presentation</vt:lpstr>
      <vt:lpstr>Vocabulary Exploration</vt:lpstr>
      <vt:lpstr>Trade Investigation</vt:lpstr>
      <vt:lpstr>PowerPoint Presentation</vt:lpstr>
      <vt:lpstr>PowerPoint Presentation</vt:lpstr>
      <vt:lpstr>PowerPoint Presentation</vt:lpstr>
      <vt:lpstr>PowerPoint Presentation</vt:lpstr>
      <vt:lpstr>PowerPoint Presentation</vt:lpstr>
      <vt:lpstr>Olympic Games Impact</vt:lpstr>
      <vt:lpstr>PowerPoint Presentation</vt:lpstr>
      <vt:lpstr>Connections Shape Perceptions</vt:lpstr>
      <vt:lpstr>PowerPoint Presentation</vt:lpstr>
      <vt:lpstr>PowerPoint Presentation</vt:lpstr>
      <vt:lpstr>PowerPoint Presentation</vt:lpstr>
      <vt:lpstr>PowerPoint Presentation</vt:lpstr>
      <vt:lpstr>PowerPoint Presentation</vt:lpstr>
      <vt:lpstr>PowerPoint Presentation</vt:lpstr>
      <vt:lpstr>Research Task Many Eyes: One Country</vt:lpstr>
      <vt:lpstr>Reflecting On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Diverse and Connected World</dc:title>
  <dc:creator>Alice Vigors</dc:creator>
  <cp:lastModifiedBy>Alice Vigors</cp:lastModifiedBy>
  <cp:revision>44</cp:revision>
  <dcterms:created xsi:type="dcterms:W3CDTF">2020-07-09T04:43:06Z</dcterms:created>
  <dcterms:modified xsi:type="dcterms:W3CDTF">2020-07-10T05:10:42Z</dcterms:modified>
</cp:coreProperties>
</file>