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4222967-BF69-467E-9C9A-F7A2B6556D13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C925585-1CF8-48FC-909B-1CCD8C2A998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Area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Can we determine the area and perimeter of a range of rectangles?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DFD826-4B0D-417C-AAC7-216FBEBC3E0C}"/>
              </a:ext>
            </a:extLst>
          </p:cNvPr>
          <p:cNvSpPr/>
          <p:nvPr/>
        </p:nvSpPr>
        <p:spPr>
          <a:xfrm>
            <a:off x="0" y="5610225"/>
            <a:ext cx="1104900" cy="124777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rgbClr val="002060"/>
                </a:solidFill>
                <a:latin typeface="HelloWhimsy" panose="02000603000000000000" pitchFamily="2" charset="0"/>
                <a:ea typeface="HelloWhimsy" panose="02000603000000000000" pitchFamily="2" charset="0"/>
              </a:rPr>
              <a:t>Alice Vigors</a:t>
            </a:r>
          </a:p>
          <a:p>
            <a:pPr algn="ctr"/>
            <a:r>
              <a:rPr lang="en-AU" sz="1400" b="1" dirty="0">
                <a:solidFill>
                  <a:srgbClr val="002060"/>
                </a:solidFill>
                <a:latin typeface="HelloWhimsy" panose="02000603000000000000" pitchFamily="2" charset="0"/>
                <a:ea typeface="HelloWhimsy" panose="02000603000000000000" pitchFamily="2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15640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464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AU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Can we determine the area and perimeter of a range of rectangles?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648223"/>
              </p:ext>
            </p:extLst>
          </p:nvPr>
        </p:nvGraphicFramePr>
        <p:xfrm>
          <a:off x="0" y="1155472"/>
          <a:ext cx="9144000" cy="570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4">
                <a:tc>
                  <a:txBody>
                    <a:bodyPr/>
                    <a:lstStyle/>
                    <a:p>
                      <a:pPr algn="ctr"/>
                      <a:r>
                        <a:rPr lang="en-AU" sz="14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Level 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Level Two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Level Three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4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formula A = l x b to calculate the area of different rectangles in square centimetres.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12 square tiles, how many different rectangles can you make?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AU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formula A = l x b to calculate the area of different rectangles in square centimetres.</a:t>
                      </a:r>
                      <a:endParaRPr lang="en-AU" sz="1600" dirty="0">
                        <a:latin typeface="Century Gothic" panose="020B0502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Calculate the area of the rectangles in square metres (this task includes decimals)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Draw some rectangles that have an area of 24 cm₂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rectangle has an area of 36 cm². What might the perimeter be?</a:t>
                      </a:r>
                      <a:endParaRPr lang="en-AU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Calculate the area of the rectangles in square metres (this task includes decimals)</a:t>
                      </a:r>
                      <a:endParaRPr lang="en-AU" sz="1600" dirty="0">
                        <a:latin typeface="Century Gothic" panose="020B0502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Break the compound shapes into rectangles in order to work out the area (this task require multiple steps)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want to make a vegetable garden in the shape of a rectangle. I have 60m of fence for my garden. What might the area of the garden be?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you draw a square in which the perimeter is numerically equal to the area?</a:t>
                      </a:r>
                      <a:endParaRPr lang="en-AU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845A983-A541-4724-BEA5-CB3523CBAAC6}"/>
              </a:ext>
            </a:extLst>
          </p:cNvPr>
          <p:cNvSpPr txBox="1"/>
          <p:nvPr/>
        </p:nvSpPr>
        <p:spPr>
          <a:xfrm>
            <a:off x="4082143" y="6442999"/>
            <a:ext cx="97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HelloWhimsy" panose="02000603000000000000" pitchFamily="2" charset="0"/>
                <a:ea typeface="HelloWhimsy" panose="02000603000000000000" pitchFamily="2" charset="0"/>
              </a:rPr>
              <a:t>Alice Vigors 2017</a:t>
            </a:r>
          </a:p>
        </p:txBody>
      </p:sp>
    </p:spTree>
    <p:extLst>
      <p:ext uri="{BB962C8B-B14F-4D97-AF65-F5344CB8AC3E}">
        <p14:creationId xmlns:p14="http://schemas.microsoft.com/office/powerpoint/2010/main" val="346304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2319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>
                <a:latin typeface="Comic Sans MS" panose="030F0702030302020204" pitchFamily="66" charset="0"/>
              </a:rPr>
              <a:t>Main Task: </a:t>
            </a:r>
            <a:r>
              <a:rPr lang="en-AU" dirty="0">
                <a:latin typeface="Comic Sans MS" panose="030F0702030302020204" pitchFamily="66" charset="0"/>
              </a:rPr>
              <a:t>Create a formula for determining the area of a triangle. Explain your reasoning and prove that your formula works. </a:t>
            </a:r>
          </a:p>
          <a:p>
            <a:r>
              <a:rPr lang="en-AU" dirty="0">
                <a:latin typeface="Comic Sans MS" panose="030F0702030302020204" pitchFamily="66" charset="0"/>
                <a:sym typeface="Wingdings"/>
              </a:rPr>
              <a:t></a:t>
            </a:r>
            <a:r>
              <a:rPr lang="en-AU" i="1" dirty="0">
                <a:latin typeface="Comic Sans MS" panose="030F0702030302020204" pitchFamily="66" charset="0"/>
              </a:rPr>
              <a:t>How is the area of a triangle related to the area of a rectangle?</a:t>
            </a:r>
            <a:endParaRPr lang="en-AU" dirty="0">
              <a:latin typeface="Comic Sans MS" panose="030F0702030302020204" pitchFamily="66" charset="0"/>
            </a:endParaRPr>
          </a:p>
          <a:p>
            <a:r>
              <a:rPr lang="en-AU" i="1" dirty="0">
                <a:latin typeface="Comic Sans MS" panose="030F0702030302020204" pitchFamily="66" charset="0"/>
                <a:sym typeface="Wingdings"/>
              </a:rPr>
              <a:t></a:t>
            </a:r>
            <a:r>
              <a:rPr lang="en-AU" i="1" dirty="0">
                <a:latin typeface="Comic Sans MS" panose="030F0702030302020204" pitchFamily="66" charset="0"/>
              </a:rPr>
              <a:t>What do you think the formula for a triangle might be?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464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dirty="0"/>
              <a:t>Can we investigate and explain the relationship between the area of a triangle and the area of a rectangle?</a:t>
            </a:r>
            <a:endParaRPr lang="en-AU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C5A04F-A8CA-456B-B6C9-785849602F09}"/>
              </a:ext>
            </a:extLst>
          </p:cNvPr>
          <p:cNvSpPr txBox="1"/>
          <p:nvPr/>
        </p:nvSpPr>
        <p:spPr>
          <a:xfrm>
            <a:off x="4082143" y="6442999"/>
            <a:ext cx="97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HelloWhimsy" panose="02000603000000000000" pitchFamily="2" charset="0"/>
                <a:ea typeface="HelloWhimsy" panose="02000603000000000000" pitchFamily="2" charset="0"/>
              </a:rPr>
              <a:t>Alice Vigors 2017</a:t>
            </a:r>
          </a:p>
        </p:txBody>
      </p:sp>
    </p:spTree>
    <p:extLst>
      <p:ext uri="{BB962C8B-B14F-4D97-AF65-F5344CB8AC3E}">
        <p14:creationId xmlns:p14="http://schemas.microsoft.com/office/powerpoint/2010/main" val="151746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62373"/>
              </p:ext>
            </p:extLst>
          </p:nvPr>
        </p:nvGraphicFramePr>
        <p:xfrm>
          <a:off x="1" y="0"/>
          <a:ext cx="903508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941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Level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05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thinking of a shape with an area of 30 square tiles. What might the shape look like?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 problems comparing Australian areas to other countries: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difference in area between Victoria (227600km²) and Italy (301000km²)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difference in area between Victoria (227600km²) and Vietnam (333000km²)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 combined area of Turkey (780000km²) and Vietnam (333000km²) larger than the combined area of NSW (801600km²) and Victoria (227600km²)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the combined areas of Turkey (780000km²), Sweden (450000km²), Norway (324000km²) and Greece (132000km²) be larger than Queensland (1727200km²)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area of each state and territory: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ACT’s area is 2000km²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 is 66000km² larger than the ACT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 is 160000km² larger than TAS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NSW is 574000km² larger than VIC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is 182000km² larger than NSW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 is 362000km² larger than SA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QLD is 381000km² larger than NT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 is 799000km² larger than QLD</a:t>
                      </a:r>
                    </a:p>
                    <a:p>
                      <a:pPr lvl="0"/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  A shape made from two  rectangles has an area of 16 square centimetres. What might this shape look like?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8C8B6E2-9773-4435-8C25-BB4AAF9D8C99}"/>
              </a:ext>
            </a:extLst>
          </p:cNvPr>
          <p:cNvSpPr txBox="1"/>
          <p:nvPr/>
        </p:nvSpPr>
        <p:spPr>
          <a:xfrm>
            <a:off x="4082143" y="6442999"/>
            <a:ext cx="97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HelloWhimsy" panose="02000603000000000000" pitchFamily="2" charset="0"/>
                <a:ea typeface="HelloWhimsy" panose="02000603000000000000" pitchFamily="2" charset="0"/>
              </a:rPr>
              <a:t>Alice Vigors 2017</a:t>
            </a:r>
          </a:p>
        </p:txBody>
      </p:sp>
    </p:spTree>
    <p:extLst>
      <p:ext uri="{BB962C8B-B14F-4D97-AF65-F5344CB8AC3E}">
        <p14:creationId xmlns:p14="http://schemas.microsoft.com/office/powerpoint/2010/main" val="1677716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464</TotalTime>
  <Words>499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Century Gothic</vt:lpstr>
      <vt:lpstr>Comic Sans MS</vt:lpstr>
      <vt:lpstr>HelloWhimsy</vt:lpstr>
      <vt:lpstr>Wingdings</vt:lpstr>
      <vt:lpstr>Essential</vt:lpstr>
      <vt:lpstr>Area</vt:lpstr>
      <vt:lpstr>Can we determine the area and perimeter of a range of rectangles?</vt:lpstr>
      <vt:lpstr>PowerPoint Presentation</vt:lpstr>
      <vt:lpstr>PowerPoint Presentation</vt:lpstr>
    </vt:vector>
  </TitlesOfParts>
  <Company>Diocese of Broken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</dc:title>
  <dc:creator>Alice Vigors</dc:creator>
  <cp:lastModifiedBy>Alice Vigors</cp:lastModifiedBy>
  <cp:revision>8</cp:revision>
  <dcterms:created xsi:type="dcterms:W3CDTF">2017-02-13T00:40:42Z</dcterms:created>
  <dcterms:modified xsi:type="dcterms:W3CDTF">2018-03-05T01:41:40Z</dcterms:modified>
</cp:coreProperties>
</file>