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1"/>
  </p:notesMasterIdLst>
  <p:sldIdLst>
    <p:sldId id="256" r:id="rId2"/>
    <p:sldId id="257" r:id="rId3"/>
    <p:sldId id="259" r:id="rId4"/>
    <p:sldId id="258" r:id="rId5"/>
    <p:sldId id="267" r:id="rId6"/>
    <p:sldId id="266" r:id="rId7"/>
    <p:sldId id="268" r:id="rId8"/>
    <p:sldId id="261" r:id="rId9"/>
    <p:sldId id="272" r:id="rId10"/>
    <p:sldId id="273" r:id="rId11"/>
    <p:sldId id="283" r:id="rId12"/>
    <p:sldId id="284" r:id="rId13"/>
    <p:sldId id="264" r:id="rId14"/>
    <p:sldId id="285" r:id="rId15"/>
    <p:sldId id="286" r:id="rId16"/>
    <p:sldId id="287" r:id="rId17"/>
    <p:sldId id="288" r:id="rId18"/>
    <p:sldId id="290" r:id="rId19"/>
    <p:sldId id="289"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4" r:id="rId33"/>
    <p:sldId id="305" r:id="rId34"/>
    <p:sldId id="277" r:id="rId35"/>
    <p:sldId id="306" r:id="rId36"/>
    <p:sldId id="307" r:id="rId37"/>
    <p:sldId id="308" r:id="rId38"/>
    <p:sldId id="309" r:id="rId39"/>
    <p:sldId id="303" r:id="rId40"/>
    <p:sldId id="310" r:id="rId41"/>
    <p:sldId id="311" r:id="rId42"/>
    <p:sldId id="312" r:id="rId43"/>
    <p:sldId id="313" r:id="rId44"/>
    <p:sldId id="314" r:id="rId45"/>
    <p:sldId id="315" r:id="rId46"/>
    <p:sldId id="316" r:id="rId47"/>
    <p:sldId id="317" r:id="rId48"/>
    <p:sldId id="318" r:id="rId49"/>
    <p:sldId id="319"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Comic Sans MS" panose="030F0702030302020204" pitchFamily="66" charset="0"/>
      <p:regular r:id="rId58"/>
      <p:bold r:id="rId59"/>
      <p:italic r:id="rId60"/>
      <p:boldItalic r:id="rId61"/>
    </p:embeddedFont>
    <p:embeddedFont>
      <p:font typeface="DP Ohlala" panose="02000603000000000000" pitchFamily="2" charset="0"/>
      <p:regular r:id="rId62"/>
    </p:embeddedFont>
    <p:embeddedFont>
      <p:font typeface="FSFFatBottom" panose="02000603000000000000" pitchFamily="2" charset="0"/>
      <p:regular r:id="rId63"/>
    </p:embeddedFont>
    <p:embeddedFont>
      <p:font typeface="HelloFirstieBig" panose="02000603000000000000" pitchFamily="2" charset="0"/>
      <p:regular r:id="rId64"/>
    </p:embeddedFont>
    <p:embeddedFont>
      <p:font typeface="HelloHarley" panose="02000603000000000000" pitchFamily="2" charset="0"/>
      <p:regular r:id="rId65"/>
    </p:embeddedFont>
    <p:embeddedFont>
      <p:font typeface="HelloWhimsy" panose="02000603000000000000" pitchFamily="2"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892D"/>
    <a:srgbClr val="006C44"/>
    <a:srgbClr val="00445E"/>
    <a:srgbClr val="A33C23"/>
    <a:srgbClr val="6FA233"/>
    <a:srgbClr val="F0DA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655" autoAdjust="0"/>
  </p:normalViewPr>
  <p:slideViewPr>
    <p:cSldViewPr snapToGrid="0">
      <p:cViewPr varScale="1">
        <p:scale>
          <a:sx n="101" d="100"/>
          <a:sy n="101" d="100"/>
        </p:scale>
        <p:origin x="21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png"/></Relationships>
</file>

<file path=ppt/diagrams/_rels/data3.xml.rels><?xml version="1.0" encoding="UTF-8" standalone="yes"?>
<Relationships xmlns="http://schemas.openxmlformats.org/package/2006/relationships"><Relationship Id="rId8" Type="http://schemas.openxmlformats.org/officeDocument/2006/relationships/slide" Target="../slides/slide12.xml"/><Relationship Id="rId13" Type="http://schemas.openxmlformats.org/officeDocument/2006/relationships/slide" Target="../slides/slide20.xml"/><Relationship Id="rId18" Type="http://schemas.openxmlformats.org/officeDocument/2006/relationships/slide" Target="../slides/slide36.xml"/><Relationship Id="rId26" Type="http://schemas.openxmlformats.org/officeDocument/2006/relationships/slide" Target="../slides/slide48.xml"/><Relationship Id="rId3" Type="http://schemas.openxmlformats.org/officeDocument/2006/relationships/slide" Target="../slides/slide11.xml"/><Relationship Id="rId21" Type="http://schemas.openxmlformats.org/officeDocument/2006/relationships/slide" Target="../slides/slide42.xml"/><Relationship Id="rId7" Type="http://schemas.openxmlformats.org/officeDocument/2006/relationships/slide" Target="../slides/slide40.xml"/><Relationship Id="rId12" Type="http://schemas.openxmlformats.org/officeDocument/2006/relationships/slide" Target="../slides/slide17.xml"/><Relationship Id="rId17" Type="http://schemas.openxmlformats.org/officeDocument/2006/relationships/slide" Target="../slides/slide35.xml"/><Relationship Id="rId25" Type="http://schemas.openxmlformats.org/officeDocument/2006/relationships/slide" Target="../slides/slide47.xml"/><Relationship Id="rId2" Type="http://schemas.openxmlformats.org/officeDocument/2006/relationships/slide" Target="../slides/slide8.xml"/><Relationship Id="rId16" Type="http://schemas.openxmlformats.org/officeDocument/2006/relationships/slide" Target="../slides/slide34.xml"/><Relationship Id="rId20" Type="http://schemas.openxmlformats.org/officeDocument/2006/relationships/slide" Target="../slides/slide41.xml"/><Relationship Id="rId1" Type="http://schemas.openxmlformats.org/officeDocument/2006/relationships/image" Target="../media/image5.jpg"/><Relationship Id="rId6" Type="http://schemas.openxmlformats.org/officeDocument/2006/relationships/slide" Target="../slides/slide43.xml"/><Relationship Id="rId11" Type="http://schemas.openxmlformats.org/officeDocument/2006/relationships/slide" Target="../slides/slide16.xml"/><Relationship Id="rId24" Type="http://schemas.openxmlformats.org/officeDocument/2006/relationships/slide" Target="../slides/slide46.xml"/><Relationship Id="rId5" Type="http://schemas.openxmlformats.org/officeDocument/2006/relationships/slide" Target="../slides/slide32.xml"/><Relationship Id="rId15" Type="http://schemas.openxmlformats.org/officeDocument/2006/relationships/slide" Target="../slides/slide30.xml"/><Relationship Id="rId23" Type="http://schemas.openxmlformats.org/officeDocument/2006/relationships/slide" Target="../slides/slide45.xml"/><Relationship Id="rId10" Type="http://schemas.openxmlformats.org/officeDocument/2006/relationships/slide" Target="../slides/slide15.xml"/><Relationship Id="rId19" Type="http://schemas.openxmlformats.org/officeDocument/2006/relationships/slide" Target="../slides/slide38.xml"/><Relationship Id="rId4" Type="http://schemas.openxmlformats.org/officeDocument/2006/relationships/slide" Target="../slides/slide13.xml"/><Relationship Id="rId9" Type="http://schemas.openxmlformats.org/officeDocument/2006/relationships/slide" Target="../slides/slide14.xml"/><Relationship Id="rId14" Type="http://schemas.openxmlformats.org/officeDocument/2006/relationships/slide" Target="../slides/slide27.xml"/><Relationship Id="rId22" Type="http://schemas.openxmlformats.org/officeDocument/2006/relationships/slide" Target="../slides/slide44.xml"/></Relationships>
</file>

<file path=ppt/diagrams/_rels/data6.xml.rels><?xml version="1.0" encoding="UTF-8" standalone="yes"?>
<Relationships xmlns="http://schemas.openxmlformats.org/package/2006/relationships"><Relationship Id="rId8" Type="http://schemas.openxmlformats.org/officeDocument/2006/relationships/hyperlink" Target="http://www.abc.net.au/btn/story/s4526308.htm" TargetMode="External"/><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hyperlink" Target="http://www.abc.net.au/btn/story/s3895053.htm" TargetMode="External"/><Relationship Id="rId2" Type="http://schemas.openxmlformats.org/officeDocument/2006/relationships/hyperlink" Target="http://dl.nfsa.gov.au/module/1425/" TargetMode="External"/><Relationship Id="rId1" Type="http://schemas.openxmlformats.org/officeDocument/2006/relationships/image" Target="../media/image32.png"/><Relationship Id="rId6" Type="http://schemas.openxmlformats.org/officeDocument/2006/relationships/hyperlink" Target="https://www.youtube.com/watch?v=6qYCPM3oAZY" TargetMode="External"/><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hyperlink" Target="https://www.youtube.com/watch?v=vjshmaU5eRs" TargetMode="External"/><Relationship Id="rId4" Type="http://schemas.openxmlformats.org/officeDocument/2006/relationships/hyperlink" Target="http://www.abc.net.au/btn/story/s3343578.htm" TargetMode="External"/><Relationship Id="rId9"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jpg"/></Relationships>
</file>

<file path=ppt/diagrams/_rels/drawing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38491-37C6-4302-9228-72D2ECAACEAB}" type="doc">
      <dgm:prSet loTypeId="urn:microsoft.com/office/officeart/2005/8/layout/chevron1" loCatId="process" qsTypeId="urn:microsoft.com/office/officeart/2005/8/quickstyle/3d1" qsCatId="3D" csTypeId="urn:microsoft.com/office/officeart/2005/8/colors/accent1_2" csCatId="accent1" phldr="1"/>
      <dgm:spPr/>
    </dgm:pt>
    <dgm:pt modelId="{0439A631-E809-4ABF-A870-C8B12CE712D4}">
      <dgm:prSet phldrT="[Text]"/>
      <dgm:spPr>
        <a:solidFill>
          <a:srgbClr val="C6892D"/>
        </a:solidFill>
      </dgm:spPr>
      <dgm:t>
        <a:bodyPr/>
        <a:lstStyle/>
        <a:p>
          <a:r>
            <a:rPr lang="en-AU" dirty="0">
              <a:latin typeface="FSFFatBottom" panose="02000603000000000000" pitchFamily="2" charset="0"/>
              <a:ea typeface="FSFFatBottom" panose="02000603000000000000" pitchFamily="2" charset="0"/>
            </a:rPr>
            <a:t>Why and how did Australia become a nation?</a:t>
          </a:r>
        </a:p>
      </dgm:t>
    </dgm:pt>
    <dgm:pt modelId="{F40EE05B-1B1F-40F0-B67B-405D40F92EF0}" type="parTrans" cxnId="{FC636312-3B54-40C2-9FB7-E24673AED6BE}">
      <dgm:prSet/>
      <dgm:spPr/>
      <dgm:t>
        <a:bodyPr/>
        <a:lstStyle/>
        <a:p>
          <a:endParaRPr lang="en-AU">
            <a:latin typeface="FSFFatBottom" panose="02000603000000000000" pitchFamily="2" charset="0"/>
            <a:ea typeface="FSFFatBottom" panose="02000603000000000000" pitchFamily="2" charset="0"/>
          </a:endParaRPr>
        </a:p>
      </dgm:t>
    </dgm:pt>
    <dgm:pt modelId="{9E0DC70B-95C6-4FCC-9D0C-A0EFD0410171}" type="sibTrans" cxnId="{FC636312-3B54-40C2-9FB7-E24673AED6BE}">
      <dgm:prSet/>
      <dgm:spPr/>
      <dgm:t>
        <a:bodyPr/>
        <a:lstStyle/>
        <a:p>
          <a:endParaRPr lang="en-AU">
            <a:latin typeface="FSFFatBottom" panose="02000603000000000000" pitchFamily="2" charset="0"/>
            <a:ea typeface="FSFFatBottom" panose="02000603000000000000" pitchFamily="2" charset="0"/>
          </a:endParaRPr>
        </a:p>
      </dgm:t>
    </dgm:pt>
    <dgm:pt modelId="{9335309D-6C94-41A4-801E-354DC28548CD}">
      <dgm:prSet phldrT="[Text]"/>
      <dgm:spPr>
        <a:solidFill>
          <a:srgbClr val="6FA233"/>
        </a:solidFill>
      </dgm:spPr>
      <dgm:t>
        <a:bodyPr/>
        <a:lstStyle/>
        <a:p>
          <a:r>
            <a:rPr lang="en-AU" dirty="0">
              <a:latin typeface="FSFFatBottom" panose="02000603000000000000" pitchFamily="2" charset="0"/>
              <a:ea typeface="FSFFatBottom" panose="02000603000000000000" pitchFamily="2" charset="0"/>
            </a:rPr>
            <a:t>How did Australian society change throughout the twentieth century?</a:t>
          </a:r>
        </a:p>
      </dgm:t>
    </dgm:pt>
    <dgm:pt modelId="{E162B0D6-91C8-4918-B248-3FDFF5503939}" type="parTrans" cxnId="{F0627C1E-1D9E-4046-B47D-EA69AD26A561}">
      <dgm:prSet/>
      <dgm:spPr/>
      <dgm:t>
        <a:bodyPr/>
        <a:lstStyle/>
        <a:p>
          <a:endParaRPr lang="en-AU">
            <a:latin typeface="FSFFatBottom" panose="02000603000000000000" pitchFamily="2" charset="0"/>
            <a:ea typeface="FSFFatBottom" panose="02000603000000000000" pitchFamily="2" charset="0"/>
          </a:endParaRPr>
        </a:p>
      </dgm:t>
    </dgm:pt>
    <dgm:pt modelId="{3F45D041-219E-4BE9-91A4-2E575C40E050}" type="sibTrans" cxnId="{F0627C1E-1D9E-4046-B47D-EA69AD26A561}">
      <dgm:prSet/>
      <dgm:spPr/>
      <dgm:t>
        <a:bodyPr/>
        <a:lstStyle/>
        <a:p>
          <a:endParaRPr lang="en-AU">
            <a:latin typeface="FSFFatBottom" panose="02000603000000000000" pitchFamily="2" charset="0"/>
            <a:ea typeface="FSFFatBottom" panose="02000603000000000000" pitchFamily="2" charset="0"/>
          </a:endParaRPr>
        </a:p>
      </dgm:t>
    </dgm:pt>
    <dgm:pt modelId="{2DF424F8-BB06-4D01-96BD-E44785DB00BE}">
      <dgm:prSet phldrT="[Text]"/>
      <dgm:spPr>
        <a:solidFill>
          <a:srgbClr val="006C44"/>
        </a:solidFill>
      </dgm:spPr>
      <dgm:t>
        <a:bodyPr/>
        <a:lstStyle/>
        <a:p>
          <a:r>
            <a:rPr lang="en-AU" dirty="0">
              <a:latin typeface="FSFFatBottom" panose="02000603000000000000" pitchFamily="2" charset="0"/>
              <a:ea typeface="FSFFatBottom" panose="02000603000000000000" pitchFamily="2" charset="0"/>
            </a:rPr>
            <a:t>Who were the people who came to Australia? Why did they come?</a:t>
          </a:r>
        </a:p>
      </dgm:t>
    </dgm:pt>
    <dgm:pt modelId="{917DB764-D76E-4D31-9547-5788DE3AF885}" type="parTrans" cxnId="{12AD7A91-86E4-442D-8DBC-E22700F05AB7}">
      <dgm:prSet/>
      <dgm:spPr/>
      <dgm:t>
        <a:bodyPr/>
        <a:lstStyle/>
        <a:p>
          <a:endParaRPr lang="en-AU">
            <a:latin typeface="FSFFatBottom" panose="02000603000000000000" pitchFamily="2" charset="0"/>
            <a:ea typeface="FSFFatBottom" panose="02000603000000000000" pitchFamily="2" charset="0"/>
          </a:endParaRPr>
        </a:p>
      </dgm:t>
    </dgm:pt>
    <dgm:pt modelId="{C812A781-A697-4FF0-9636-E3BC2090A6C6}" type="sibTrans" cxnId="{12AD7A91-86E4-442D-8DBC-E22700F05AB7}">
      <dgm:prSet/>
      <dgm:spPr/>
      <dgm:t>
        <a:bodyPr/>
        <a:lstStyle/>
        <a:p>
          <a:endParaRPr lang="en-AU">
            <a:latin typeface="FSFFatBottom" panose="02000603000000000000" pitchFamily="2" charset="0"/>
            <a:ea typeface="FSFFatBottom" panose="02000603000000000000" pitchFamily="2" charset="0"/>
          </a:endParaRPr>
        </a:p>
      </dgm:t>
    </dgm:pt>
    <dgm:pt modelId="{66CD7764-6066-4AF8-BA30-4433D44F904D}">
      <dgm:prSet phldrT="[Text]"/>
      <dgm:spPr>
        <a:solidFill>
          <a:srgbClr val="00445E"/>
        </a:solidFill>
      </dgm:spPr>
      <dgm:t>
        <a:bodyPr/>
        <a:lstStyle/>
        <a:p>
          <a:r>
            <a:rPr lang="en-AU" dirty="0">
              <a:latin typeface="FSFFatBottom" panose="02000603000000000000" pitchFamily="2" charset="0"/>
              <a:ea typeface="FSFFatBottom" panose="02000603000000000000" pitchFamily="2" charset="0"/>
            </a:rPr>
            <a:t>What contribution have significant individuals and groups made to the development of Australian society?</a:t>
          </a:r>
        </a:p>
      </dgm:t>
    </dgm:pt>
    <dgm:pt modelId="{A1FA66C5-EBAC-4238-A7F4-0A28A856F4C2}" type="parTrans" cxnId="{7AF5D8A9-2C04-43FA-B8E4-190DF8DAC55C}">
      <dgm:prSet/>
      <dgm:spPr/>
      <dgm:t>
        <a:bodyPr/>
        <a:lstStyle/>
        <a:p>
          <a:endParaRPr lang="en-AU"/>
        </a:p>
      </dgm:t>
    </dgm:pt>
    <dgm:pt modelId="{C407E0BA-B1A9-4187-9841-F5A9594935CE}" type="sibTrans" cxnId="{7AF5D8A9-2C04-43FA-B8E4-190DF8DAC55C}">
      <dgm:prSet/>
      <dgm:spPr/>
      <dgm:t>
        <a:bodyPr/>
        <a:lstStyle/>
        <a:p>
          <a:endParaRPr lang="en-AU"/>
        </a:p>
      </dgm:t>
    </dgm:pt>
    <dgm:pt modelId="{A4DDDAFE-FDFF-4243-AB26-E971A3E93B7B}" type="pres">
      <dgm:prSet presAssocID="{B1338491-37C6-4302-9228-72D2ECAACEAB}" presName="Name0" presStyleCnt="0">
        <dgm:presLayoutVars>
          <dgm:dir/>
          <dgm:animLvl val="lvl"/>
          <dgm:resizeHandles val="exact"/>
        </dgm:presLayoutVars>
      </dgm:prSet>
      <dgm:spPr/>
    </dgm:pt>
    <dgm:pt modelId="{3626E12C-9FE7-4204-9764-5A6F533E6153}" type="pres">
      <dgm:prSet presAssocID="{0439A631-E809-4ABF-A870-C8B12CE712D4}" presName="parTxOnly" presStyleLbl="node1" presStyleIdx="0" presStyleCnt="4" custScaleY="129016">
        <dgm:presLayoutVars>
          <dgm:chMax val="0"/>
          <dgm:chPref val="0"/>
          <dgm:bulletEnabled val="1"/>
        </dgm:presLayoutVars>
      </dgm:prSet>
      <dgm:spPr/>
    </dgm:pt>
    <dgm:pt modelId="{3D524607-7E9A-410F-B6D3-F1C120CE73BD}" type="pres">
      <dgm:prSet presAssocID="{9E0DC70B-95C6-4FCC-9D0C-A0EFD0410171}" presName="parTxOnlySpace" presStyleCnt="0"/>
      <dgm:spPr/>
    </dgm:pt>
    <dgm:pt modelId="{72656914-A0FC-42DE-905D-4EC2FF888121}" type="pres">
      <dgm:prSet presAssocID="{9335309D-6C94-41A4-801E-354DC28548CD}" presName="parTxOnly" presStyleLbl="node1" presStyleIdx="1" presStyleCnt="4" custScaleY="129016">
        <dgm:presLayoutVars>
          <dgm:chMax val="0"/>
          <dgm:chPref val="0"/>
          <dgm:bulletEnabled val="1"/>
        </dgm:presLayoutVars>
      </dgm:prSet>
      <dgm:spPr/>
    </dgm:pt>
    <dgm:pt modelId="{C105E5E1-35FF-433D-9B4A-D72AA2770E82}" type="pres">
      <dgm:prSet presAssocID="{3F45D041-219E-4BE9-91A4-2E575C40E050}" presName="parTxOnlySpace" presStyleCnt="0"/>
      <dgm:spPr/>
    </dgm:pt>
    <dgm:pt modelId="{9534AE55-4244-4392-8B8F-FCC14A35AB14}" type="pres">
      <dgm:prSet presAssocID="{2DF424F8-BB06-4D01-96BD-E44785DB00BE}" presName="parTxOnly" presStyleLbl="node1" presStyleIdx="2" presStyleCnt="4" custScaleY="127565">
        <dgm:presLayoutVars>
          <dgm:chMax val="0"/>
          <dgm:chPref val="0"/>
          <dgm:bulletEnabled val="1"/>
        </dgm:presLayoutVars>
      </dgm:prSet>
      <dgm:spPr/>
    </dgm:pt>
    <dgm:pt modelId="{ECBD4C78-0DB5-48DD-95F3-F80FBF8E163B}" type="pres">
      <dgm:prSet presAssocID="{C812A781-A697-4FF0-9636-E3BC2090A6C6}" presName="parTxOnlySpace" presStyleCnt="0"/>
      <dgm:spPr/>
    </dgm:pt>
    <dgm:pt modelId="{18AB1132-4F07-4497-94AE-5E617AB00C1F}" type="pres">
      <dgm:prSet presAssocID="{66CD7764-6066-4AF8-BA30-4433D44F904D}" presName="parTxOnly" presStyleLbl="node1" presStyleIdx="3" presStyleCnt="4" custScaleY="127565">
        <dgm:presLayoutVars>
          <dgm:chMax val="0"/>
          <dgm:chPref val="0"/>
          <dgm:bulletEnabled val="1"/>
        </dgm:presLayoutVars>
      </dgm:prSet>
      <dgm:spPr/>
    </dgm:pt>
  </dgm:ptLst>
  <dgm:cxnLst>
    <dgm:cxn modelId="{12CB6509-BF97-4C69-97DE-82C712AFE9AD}" type="presOf" srcId="{B1338491-37C6-4302-9228-72D2ECAACEAB}" destId="{A4DDDAFE-FDFF-4243-AB26-E971A3E93B7B}" srcOrd="0" destOrd="0" presId="urn:microsoft.com/office/officeart/2005/8/layout/chevron1"/>
    <dgm:cxn modelId="{FC636312-3B54-40C2-9FB7-E24673AED6BE}" srcId="{B1338491-37C6-4302-9228-72D2ECAACEAB}" destId="{0439A631-E809-4ABF-A870-C8B12CE712D4}" srcOrd="0" destOrd="0" parTransId="{F40EE05B-1B1F-40F0-B67B-405D40F92EF0}" sibTransId="{9E0DC70B-95C6-4FCC-9D0C-A0EFD0410171}"/>
    <dgm:cxn modelId="{F0627C1E-1D9E-4046-B47D-EA69AD26A561}" srcId="{B1338491-37C6-4302-9228-72D2ECAACEAB}" destId="{9335309D-6C94-41A4-801E-354DC28548CD}" srcOrd="1" destOrd="0" parTransId="{E162B0D6-91C8-4918-B248-3FDFF5503939}" sibTransId="{3F45D041-219E-4BE9-91A4-2E575C40E050}"/>
    <dgm:cxn modelId="{8EE28325-BAD4-4776-B924-3627DB81D53A}" type="presOf" srcId="{66CD7764-6066-4AF8-BA30-4433D44F904D}" destId="{18AB1132-4F07-4497-94AE-5E617AB00C1F}" srcOrd="0" destOrd="0" presId="urn:microsoft.com/office/officeart/2005/8/layout/chevron1"/>
    <dgm:cxn modelId="{E90CD646-AF75-4DBB-8F41-1EBDE953E1CA}" type="presOf" srcId="{0439A631-E809-4ABF-A870-C8B12CE712D4}" destId="{3626E12C-9FE7-4204-9764-5A6F533E6153}" srcOrd="0" destOrd="0" presId="urn:microsoft.com/office/officeart/2005/8/layout/chevron1"/>
    <dgm:cxn modelId="{12AD7A91-86E4-442D-8DBC-E22700F05AB7}" srcId="{B1338491-37C6-4302-9228-72D2ECAACEAB}" destId="{2DF424F8-BB06-4D01-96BD-E44785DB00BE}" srcOrd="2" destOrd="0" parTransId="{917DB764-D76E-4D31-9547-5788DE3AF885}" sibTransId="{C812A781-A697-4FF0-9636-E3BC2090A6C6}"/>
    <dgm:cxn modelId="{7AF5D8A9-2C04-43FA-B8E4-190DF8DAC55C}" srcId="{B1338491-37C6-4302-9228-72D2ECAACEAB}" destId="{66CD7764-6066-4AF8-BA30-4433D44F904D}" srcOrd="3" destOrd="0" parTransId="{A1FA66C5-EBAC-4238-A7F4-0A28A856F4C2}" sibTransId="{C407E0BA-B1A9-4187-9841-F5A9594935CE}"/>
    <dgm:cxn modelId="{569905BA-0458-4057-A37E-D93167415374}" type="presOf" srcId="{9335309D-6C94-41A4-801E-354DC28548CD}" destId="{72656914-A0FC-42DE-905D-4EC2FF888121}" srcOrd="0" destOrd="0" presId="urn:microsoft.com/office/officeart/2005/8/layout/chevron1"/>
    <dgm:cxn modelId="{7EA8C7EC-F4E4-479E-8B90-1E98659CC8E3}" type="presOf" srcId="{2DF424F8-BB06-4D01-96BD-E44785DB00BE}" destId="{9534AE55-4244-4392-8B8F-FCC14A35AB14}" srcOrd="0" destOrd="0" presId="urn:microsoft.com/office/officeart/2005/8/layout/chevron1"/>
    <dgm:cxn modelId="{F44DE0A6-456D-4F69-90A7-A60A28CD5408}" type="presParOf" srcId="{A4DDDAFE-FDFF-4243-AB26-E971A3E93B7B}" destId="{3626E12C-9FE7-4204-9764-5A6F533E6153}" srcOrd="0" destOrd="0" presId="urn:microsoft.com/office/officeart/2005/8/layout/chevron1"/>
    <dgm:cxn modelId="{AFC7C189-3A9F-4B71-89D3-3E5B9F4B2B80}" type="presParOf" srcId="{A4DDDAFE-FDFF-4243-AB26-E971A3E93B7B}" destId="{3D524607-7E9A-410F-B6D3-F1C120CE73BD}" srcOrd="1" destOrd="0" presId="urn:microsoft.com/office/officeart/2005/8/layout/chevron1"/>
    <dgm:cxn modelId="{76542382-5311-46B5-B472-77013DD2500E}" type="presParOf" srcId="{A4DDDAFE-FDFF-4243-AB26-E971A3E93B7B}" destId="{72656914-A0FC-42DE-905D-4EC2FF888121}" srcOrd="2" destOrd="0" presId="urn:microsoft.com/office/officeart/2005/8/layout/chevron1"/>
    <dgm:cxn modelId="{BDEAE039-6480-442F-87E4-6CF1CFEB46EA}" type="presParOf" srcId="{A4DDDAFE-FDFF-4243-AB26-E971A3E93B7B}" destId="{C105E5E1-35FF-433D-9B4A-D72AA2770E82}" srcOrd="3" destOrd="0" presId="urn:microsoft.com/office/officeart/2005/8/layout/chevron1"/>
    <dgm:cxn modelId="{F0808AB4-145A-4528-BF35-C6C662951979}" type="presParOf" srcId="{A4DDDAFE-FDFF-4243-AB26-E971A3E93B7B}" destId="{9534AE55-4244-4392-8B8F-FCC14A35AB14}" srcOrd="4" destOrd="0" presId="urn:microsoft.com/office/officeart/2005/8/layout/chevron1"/>
    <dgm:cxn modelId="{37BEC504-E693-4FA3-8304-33BCC111AC86}" type="presParOf" srcId="{A4DDDAFE-FDFF-4243-AB26-E971A3E93B7B}" destId="{ECBD4C78-0DB5-48DD-95F3-F80FBF8E163B}" srcOrd="5" destOrd="0" presId="urn:microsoft.com/office/officeart/2005/8/layout/chevron1"/>
    <dgm:cxn modelId="{F801DED7-E220-4C2A-AB0F-30ACFFA074EB}" type="presParOf" srcId="{A4DDDAFE-FDFF-4243-AB26-E971A3E93B7B}" destId="{18AB1132-4F07-4497-94AE-5E617AB00C1F}"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212120-01B2-4890-A1BE-2021F70F59D9}" type="doc">
      <dgm:prSet loTypeId="urn:microsoft.com/office/officeart/2005/8/layout/hList2" loCatId="list" qsTypeId="urn:microsoft.com/office/officeart/2005/8/quickstyle/3d1" qsCatId="3D" csTypeId="urn:microsoft.com/office/officeart/2005/8/colors/colorful4" csCatId="colorful" phldr="1"/>
      <dgm:spPr/>
      <dgm:t>
        <a:bodyPr/>
        <a:lstStyle/>
        <a:p>
          <a:endParaRPr lang="en-AU"/>
        </a:p>
      </dgm:t>
    </dgm:pt>
    <dgm:pt modelId="{BAE17046-242C-4BDE-BAA2-DD47D4B659EB}">
      <dgm:prSet phldrT="[Text]"/>
      <dgm:spPr/>
      <dgm:t>
        <a:bodyPr/>
        <a:lstStyle/>
        <a:p>
          <a:r>
            <a:rPr lang="en-AU" dirty="0">
              <a:latin typeface="FSFFatBottom" panose="02000603000000000000" pitchFamily="2" charset="0"/>
              <a:ea typeface="FSFFatBottom" panose="02000603000000000000" pitchFamily="2" charset="0"/>
            </a:rPr>
            <a:t>Australia’s Federation &amp; system of law and government</a:t>
          </a:r>
        </a:p>
      </dgm:t>
    </dgm:pt>
    <dgm:pt modelId="{A7100062-ED69-408B-BE0D-0DE1C3703620}" type="parTrans" cxnId="{AFF2ED6A-6934-4C83-B5FE-3A43C8D0FDBB}">
      <dgm:prSet/>
      <dgm:spPr/>
      <dgm:t>
        <a:bodyPr/>
        <a:lstStyle/>
        <a:p>
          <a:endParaRPr lang="en-AU">
            <a:latin typeface="FSFFatBottom" panose="02000603000000000000" pitchFamily="2" charset="0"/>
            <a:ea typeface="FSFFatBottom" panose="02000603000000000000" pitchFamily="2" charset="0"/>
          </a:endParaRPr>
        </a:p>
      </dgm:t>
    </dgm:pt>
    <dgm:pt modelId="{5E3D30DF-CB1B-4043-AB90-15ACC17A6E82}" type="sibTrans" cxnId="{AFF2ED6A-6934-4C83-B5FE-3A43C8D0FDBB}">
      <dgm:prSet/>
      <dgm:spPr/>
      <dgm:t>
        <a:bodyPr/>
        <a:lstStyle/>
        <a:p>
          <a:endParaRPr lang="en-AU">
            <a:latin typeface="FSFFatBottom" panose="02000603000000000000" pitchFamily="2" charset="0"/>
            <a:ea typeface="FSFFatBottom" panose="02000603000000000000" pitchFamily="2" charset="0"/>
          </a:endParaRPr>
        </a:p>
      </dgm:t>
    </dgm:pt>
    <dgm:pt modelId="{CC3456ED-720E-430D-85EC-DBC06A235CE6}">
      <dgm:prSet phldrT="[Text]"/>
      <dgm:spPr>
        <a:solidFill>
          <a:srgbClr val="C6892D"/>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identify the influences of Britain and the USA on Australian democracy</a:t>
          </a:r>
        </a:p>
      </dgm:t>
    </dgm:pt>
    <dgm:pt modelId="{8FCEC5AB-E90A-4CD2-8262-8A5A3397A3BA}" type="parTrans" cxnId="{8A5A8899-DA63-416A-8006-46AAB39576DF}">
      <dgm:prSet/>
      <dgm:spPr/>
      <dgm:t>
        <a:bodyPr/>
        <a:lstStyle/>
        <a:p>
          <a:endParaRPr lang="en-AU">
            <a:latin typeface="FSFFatBottom" panose="02000603000000000000" pitchFamily="2" charset="0"/>
            <a:ea typeface="FSFFatBottom" panose="02000603000000000000" pitchFamily="2" charset="0"/>
          </a:endParaRPr>
        </a:p>
      </dgm:t>
    </dgm:pt>
    <dgm:pt modelId="{BFB902B3-86DE-4EBC-A41D-FA22CBF69070}" type="sibTrans" cxnId="{8A5A8899-DA63-416A-8006-46AAB39576DF}">
      <dgm:prSet/>
      <dgm:spPr/>
      <dgm:t>
        <a:bodyPr/>
        <a:lstStyle/>
        <a:p>
          <a:endParaRPr lang="en-AU">
            <a:latin typeface="FSFFatBottom" panose="02000603000000000000" pitchFamily="2" charset="0"/>
            <a:ea typeface="FSFFatBottom" panose="02000603000000000000" pitchFamily="2" charset="0"/>
          </a:endParaRPr>
        </a:p>
      </dgm:t>
    </dgm:pt>
    <dgm:pt modelId="{1E699172-EAE1-4D4C-8972-328DFDB40A32}">
      <dgm:prSet phldrT="[Text]"/>
      <dgm:spPr>
        <a:solidFill>
          <a:srgbClr val="006C44"/>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examine Australian human rights, past and present, affecting Aboriginal and/or Torres Strait Islander peoples, migrants, women and children</a:t>
          </a:r>
        </a:p>
      </dgm:t>
    </dgm:pt>
    <dgm:pt modelId="{379D2F2D-B035-41C7-9AA8-CB5318B8427B}" type="parTrans" cxnId="{625B1864-B374-46FB-BFB3-F5695B552658}">
      <dgm:prSet/>
      <dgm:spPr/>
      <dgm:t>
        <a:bodyPr/>
        <a:lstStyle/>
        <a:p>
          <a:endParaRPr lang="en-AU">
            <a:latin typeface="FSFFatBottom" panose="02000603000000000000" pitchFamily="2" charset="0"/>
            <a:ea typeface="FSFFatBottom" panose="02000603000000000000" pitchFamily="2" charset="0"/>
          </a:endParaRPr>
        </a:p>
      </dgm:t>
    </dgm:pt>
    <dgm:pt modelId="{63178332-FD63-4A54-80E3-CE5DE5B388D5}" type="sibTrans" cxnId="{625B1864-B374-46FB-BFB3-F5695B552658}">
      <dgm:prSet/>
      <dgm:spPr/>
      <dgm:t>
        <a:bodyPr/>
        <a:lstStyle/>
        <a:p>
          <a:endParaRPr lang="en-AU">
            <a:latin typeface="FSFFatBottom" panose="02000603000000000000" pitchFamily="2" charset="0"/>
            <a:ea typeface="FSFFatBottom" panose="02000603000000000000" pitchFamily="2" charset="0"/>
          </a:endParaRPr>
        </a:p>
      </dgm:t>
    </dgm:pt>
    <dgm:pt modelId="{84AAF542-3F7B-4C47-959E-5F8243EABC1F}">
      <dgm:prSet phldrT="[Text]"/>
      <dgm:spPr/>
      <dgm:t>
        <a:bodyPr/>
        <a:lstStyle/>
        <a:p>
          <a:r>
            <a:rPr lang="en-AU" dirty="0">
              <a:latin typeface="FSFFatBottom" panose="02000603000000000000" pitchFamily="2" charset="0"/>
              <a:ea typeface="FSFFatBottom" panose="02000603000000000000" pitchFamily="2" charset="0"/>
            </a:rPr>
            <a:t>Migration &amp; Contributions to Australian society</a:t>
          </a:r>
        </a:p>
      </dgm:t>
    </dgm:pt>
    <dgm:pt modelId="{E138C64D-F7AC-48D6-8F67-1A28919D01BC}" type="parTrans" cxnId="{F388E88E-4491-4C14-92CC-A3289E444252}">
      <dgm:prSet/>
      <dgm:spPr/>
      <dgm:t>
        <a:bodyPr/>
        <a:lstStyle/>
        <a:p>
          <a:endParaRPr lang="en-AU">
            <a:latin typeface="FSFFatBottom" panose="02000603000000000000" pitchFamily="2" charset="0"/>
            <a:ea typeface="FSFFatBottom" panose="02000603000000000000" pitchFamily="2" charset="0"/>
          </a:endParaRPr>
        </a:p>
      </dgm:t>
    </dgm:pt>
    <dgm:pt modelId="{0393F36E-36F4-48F1-89EF-BCF2B19AC250}" type="sibTrans" cxnId="{F388E88E-4491-4C14-92CC-A3289E444252}">
      <dgm:prSet/>
      <dgm:spPr/>
      <dgm:t>
        <a:bodyPr/>
        <a:lstStyle/>
        <a:p>
          <a:endParaRPr lang="en-AU">
            <a:latin typeface="FSFFatBottom" panose="02000603000000000000" pitchFamily="2" charset="0"/>
            <a:ea typeface="FSFFatBottom" panose="02000603000000000000" pitchFamily="2" charset="0"/>
          </a:endParaRPr>
        </a:p>
      </dgm:t>
    </dgm:pt>
    <dgm:pt modelId="{7FD5BFBD-4012-4C08-B474-557F59A9C6C9}">
      <dgm:prSet phldrT="[Text]"/>
      <dgm:spPr>
        <a:solidFill>
          <a:srgbClr val="00445E"/>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use sources such as oral history to research stories of migration to Australia, including the experiences of ONE Asian family, explaining reasons for migration</a:t>
          </a:r>
        </a:p>
      </dgm:t>
    </dgm:pt>
    <dgm:pt modelId="{19A8B7D4-663E-4218-9804-4934AAF95F6E}" type="parTrans" cxnId="{7DA04097-8E1D-4A3D-94CE-C6AC69F17844}">
      <dgm:prSet/>
      <dgm:spPr/>
      <dgm:t>
        <a:bodyPr/>
        <a:lstStyle/>
        <a:p>
          <a:endParaRPr lang="en-AU">
            <a:latin typeface="FSFFatBottom" panose="02000603000000000000" pitchFamily="2" charset="0"/>
            <a:ea typeface="FSFFatBottom" panose="02000603000000000000" pitchFamily="2" charset="0"/>
          </a:endParaRPr>
        </a:p>
      </dgm:t>
    </dgm:pt>
    <dgm:pt modelId="{D66BB4DF-3D3A-4C25-89ED-BD16306F0004}" type="sibTrans" cxnId="{7DA04097-8E1D-4A3D-94CE-C6AC69F17844}">
      <dgm:prSet/>
      <dgm:spPr/>
      <dgm:t>
        <a:bodyPr/>
        <a:lstStyle/>
        <a:p>
          <a:endParaRPr lang="en-AU">
            <a:latin typeface="FSFFatBottom" panose="02000603000000000000" pitchFamily="2" charset="0"/>
            <a:ea typeface="FSFFatBottom" panose="02000603000000000000" pitchFamily="2" charset="0"/>
          </a:endParaRPr>
        </a:p>
      </dgm:t>
    </dgm:pt>
    <dgm:pt modelId="{CFDE79BC-C8D7-42A6-8776-288DA757FC45}">
      <dgm:prSet phldrT="[Text]"/>
      <dgm:spPr/>
      <dgm:t>
        <a:bodyPr/>
        <a:lstStyle/>
        <a:p>
          <a:r>
            <a:rPr lang="en-AU" dirty="0">
              <a:latin typeface="FSFFatBottom" panose="02000603000000000000" pitchFamily="2" charset="0"/>
              <a:ea typeface="FSFFatBottom" panose="02000603000000000000" pitchFamily="2" charset="0"/>
            </a:rPr>
            <a:t>Australian democracy &amp; citizenship</a:t>
          </a:r>
        </a:p>
      </dgm:t>
    </dgm:pt>
    <dgm:pt modelId="{6DB56F9D-DABE-414E-8E89-FA507394E2CA}" type="sibTrans" cxnId="{737EFE35-C034-4E5A-8ACB-A4EA9AE412F8}">
      <dgm:prSet/>
      <dgm:spPr/>
      <dgm:t>
        <a:bodyPr/>
        <a:lstStyle/>
        <a:p>
          <a:endParaRPr lang="en-AU">
            <a:latin typeface="FSFFatBottom" panose="02000603000000000000" pitchFamily="2" charset="0"/>
            <a:ea typeface="FSFFatBottom" panose="02000603000000000000" pitchFamily="2" charset="0"/>
          </a:endParaRPr>
        </a:p>
      </dgm:t>
    </dgm:pt>
    <dgm:pt modelId="{4A20958A-005E-48D7-BB21-2B61B468E3C3}" type="parTrans" cxnId="{737EFE35-C034-4E5A-8ACB-A4EA9AE412F8}">
      <dgm:prSet/>
      <dgm:spPr/>
      <dgm:t>
        <a:bodyPr/>
        <a:lstStyle/>
        <a:p>
          <a:endParaRPr lang="en-AU">
            <a:latin typeface="FSFFatBottom" panose="02000603000000000000" pitchFamily="2" charset="0"/>
            <a:ea typeface="FSFFatBottom" panose="02000603000000000000" pitchFamily="2" charset="0"/>
          </a:endParaRPr>
        </a:p>
      </dgm:t>
    </dgm:pt>
    <dgm:pt modelId="{6E1217AA-C847-48F7-9A33-94706807CC06}">
      <dgm:prSet/>
      <dgm:spPr>
        <a:solidFill>
          <a:srgbClr val="C6892D"/>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sequence key figures and events and explain their significance in the development of Australian democracy, eg Sir Henry Parkes, Edmund Barton, Louisa Lawson, Vida Goldstein</a:t>
          </a:r>
        </a:p>
      </dgm:t>
    </dgm:pt>
    <dgm:pt modelId="{B7551291-9202-4BD4-94AC-6979DA03F888}" type="parTrans" cxnId="{6BBF0681-DFD0-45E7-BDCA-372414F401EA}">
      <dgm:prSet/>
      <dgm:spPr/>
      <dgm:t>
        <a:bodyPr/>
        <a:lstStyle/>
        <a:p>
          <a:endParaRPr lang="en-AU"/>
        </a:p>
      </dgm:t>
    </dgm:pt>
    <dgm:pt modelId="{C103B070-B33C-402E-B054-BBDB2CDCFBF6}" type="sibTrans" cxnId="{6BBF0681-DFD0-45E7-BDCA-372414F401EA}">
      <dgm:prSet/>
      <dgm:spPr/>
      <dgm:t>
        <a:bodyPr/>
        <a:lstStyle/>
        <a:p>
          <a:endParaRPr lang="en-AU"/>
        </a:p>
      </dgm:t>
    </dgm:pt>
    <dgm:pt modelId="{AF9AC1AC-E711-40F9-84E8-AA3FACDF49B8}">
      <dgm:prSet/>
      <dgm:spPr>
        <a:solidFill>
          <a:srgbClr val="C6892D"/>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outline local, state and federal government structures and responsibilities</a:t>
          </a:r>
        </a:p>
      </dgm:t>
    </dgm:pt>
    <dgm:pt modelId="{FED008D1-7002-49A7-8A8C-CA66E982B290}" type="parTrans" cxnId="{A828E177-1C26-4F64-B63B-956EC19FA25A}">
      <dgm:prSet/>
      <dgm:spPr/>
      <dgm:t>
        <a:bodyPr/>
        <a:lstStyle/>
        <a:p>
          <a:endParaRPr lang="en-AU"/>
        </a:p>
      </dgm:t>
    </dgm:pt>
    <dgm:pt modelId="{F30140BD-3562-4587-8488-C89341E0CCFE}" type="sibTrans" cxnId="{A828E177-1C26-4F64-B63B-956EC19FA25A}">
      <dgm:prSet/>
      <dgm:spPr/>
      <dgm:t>
        <a:bodyPr/>
        <a:lstStyle/>
        <a:p>
          <a:endParaRPr lang="en-AU"/>
        </a:p>
      </dgm:t>
    </dgm:pt>
    <dgm:pt modelId="{2C8A517E-990B-4DC5-B602-A5AEA4F65B7D}">
      <dgm:prSet/>
      <dgm:spPr>
        <a:solidFill>
          <a:srgbClr val="006C44"/>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explain how Australian society has changed throughout the twentieth century for these groups</a:t>
          </a:r>
        </a:p>
      </dgm:t>
    </dgm:pt>
    <dgm:pt modelId="{BB36A719-ACF0-41B0-9146-365A5B556D80}" type="parTrans" cxnId="{42638B02-FE0E-415D-A56E-A0A51BB2883B}">
      <dgm:prSet/>
      <dgm:spPr/>
      <dgm:t>
        <a:bodyPr/>
        <a:lstStyle/>
        <a:p>
          <a:endParaRPr lang="en-AU"/>
        </a:p>
      </dgm:t>
    </dgm:pt>
    <dgm:pt modelId="{5CF71513-86E2-4B4A-89DB-D5ADBA409B4E}" type="sibTrans" cxnId="{42638B02-FE0E-415D-A56E-A0A51BB2883B}">
      <dgm:prSet/>
      <dgm:spPr/>
      <dgm:t>
        <a:bodyPr/>
        <a:lstStyle/>
        <a:p>
          <a:endParaRPr lang="en-AU"/>
        </a:p>
      </dgm:t>
    </dgm:pt>
    <dgm:pt modelId="{2ED46219-ACD3-4717-AB49-20BF41903B85}">
      <dgm:prSet/>
      <dgm:spPr>
        <a:solidFill>
          <a:srgbClr val="006C44"/>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investigate the significance of ONE of the following in the struggle for the rights and freedoms of Aboriginal and Torres Strait Islander peoples</a:t>
          </a:r>
        </a:p>
      </dgm:t>
    </dgm:pt>
    <dgm:pt modelId="{2BEF4E4A-F34A-431A-A48C-15997EDDD033}" type="parTrans" cxnId="{74E0FCB9-0200-4727-82FF-6DE09B939377}">
      <dgm:prSet/>
      <dgm:spPr/>
      <dgm:t>
        <a:bodyPr/>
        <a:lstStyle/>
        <a:p>
          <a:endParaRPr lang="en-AU"/>
        </a:p>
      </dgm:t>
    </dgm:pt>
    <dgm:pt modelId="{0BE7C2EC-AF85-4D6E-8F9B-30885D9346D5}" type="sibTrans" cxnId="{74E0FCB9-0200-4727-82FF-6DE09B939377}">
      <dgm:prSet/>
      <dgm:spPr/>
      <dgm:t>
        <a:bodyPr/>
        <a:lstStyle/>
        <a:p>
          <a:endParaRPr lang="en-AU"/>
        </a:p>
      </dgm:t>
    </dgm:pt>
    <dgm:pt modelId="{A4349023-F544-4996-8B5F-FBB8C3CAF872}">
      <dgm:prSet/>
      <dgm:spPr>
        <a:solidFill>
          <a:srgbClr val="006C44"/>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Stolen generation</a:t>
          </a:r>
        </a:p>
      </dgm:t>
    </dgm:pt>
    <dgm:pt modelId="{B7F4AC6D-B1D4-4EE7-A7BB-0549F224D8EC}" type="parTrans" cxnId="{24B54F48-8B8D-41B8-9C92-10979659299F}">
      <dgm:prSet/>
      <dgm:spPr/>
      <dgm:t>
        <a:bodyPr/>
        <a:lstStyle/>
        <a:p>
          <a:endParaRPr lang="en-AU"/>
        </a:p>
      </dgm:t>
    </dgm:pt>
    <dgm:pt modelId="{5BA38C73-B283-4300-ABFB-159F498928D9}" type="sibTrans" cxnId="{24B54F48-8B8D-41B8-9C92-10979659299F}">
      <dgm:prSet/>
      <dgm:spPr/>
      <dgm:t>
        <a:bodyPr/>
        <a:lstStyle/>
        <a:p>
          <a:endParaRPr lang="en-AU"/>
        </a:p>
      </dgm:t>
    </dgm:pt>
    <dgm:pt modelId="{3F655D0C-4E16-45BC-B0A6-73A52C803549}">
      <dgm:prSet/>
      <dgm:spPr>
        <a:solidFill>
          <a:srgbClr val="006C44"/>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Right to vote federally 1962</a:t>
          </a:r>
        </a:p>
      </dgm:t>
    </dgm:pt>
    <dgm:pt modelId="{2F7B9C42-AFF9-4D90-8153-389D73AA035D}" type="parTrans" cxnId="{02A9A9BC-F019-4FF2-9203-F8D787E35E48}">
      <dgm:prSet/>
      <dgm:spPr/>
      <dgm:t>
        <a:bodyPr/>
        <a:lstStyle/>
        <a:p>
          <a:endParaRPr lang="en-AU"/>
        </a:p>
      </dgm:t>
    </dgm:pt>
    <dgm:pt modelId="{1B9DB34C-9E0F-43F3-B68D-99DFBAA9E171}" type="sibTrans" cxnId="{02A9A9BC-F019-4FF2-9203-F8D787E35E48}">
      <dgm:prSet/>
      <dgm:spPr/>
      <dgm:t>
        <a:bodyPr/>
        <a:lstStyle/>
        <a:p>
          <a:endParaRPr lang="en-AU"/>
        </a:p>
      </dgm:t>
    </dgm:pt>
    <dgm:pt modelId="{63444171-6E99-4494-8DE1-8A03C25CD525}">
      <dgm:prSet/>
      <dgm:spPr>
        <a:solidFill>
          <a:srgbClr val="006C44"/>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1967 referendum</a:t>
          </a:r>
        </a:p>
      </dgm:t>
    </dgm:pt>
    <dgm:pt modelId="{3E12D55E-225A-4664-9949-3A200E444240}" type="parTrans" cxnId="{39C2AFD4-8A34-4AEF-AB3E-D316C0C979B4}">
      <dgm:prSet/>
      <dgm:spPr/>
      <dgm:t>
        <a:bodyPr/>
        <a:lstStyle/>
        <a:p>
          <a:endParaRPr lang="en-AU"/>
        </a:p>
      </dgm:t>
    </dgm:pt>
    <dgm:pt modelId="{952E28BB-05C8-4CC6-98ED-90898B28ED3C}" type="sibTrans" cxnId="{39C2AFD4-8A34-4AEF-AB3E-D316C0C979B4}">
      <dgm:prSet/>
      <dgm:spPr/>
      <dgm:t>
        <a:bodyPr/>
        <a:lstStyle/>
        <a:p>
          <a:endParaRPr lang="en-AU"/>
        </a:p>
      </dgm:t>
    </dgm:pt>
    <dgm:pt modelId="{ED268E26-21B4-4B8C-A749-B7C6D2A809AF}">
      <dgm:prSet/>
      <dgm:spPr>
        <a:solidFill>
          <a:srgbClr val="006C44"/>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Mabo decision</a:t>
          </a:r>
        </a:p>
      </dgm:t>
    </dgm:pt>
    <dgm:pt modelId="{888D95D9-0B91-4B67-9ABD-F348186AB05F}" type="parTrans" cxnId="{2BE67FFA-1496-4BE7-9993-0F4E751DCD24}">
      <dgm:prSet/>
      <dgm:spPr/>
      <dgm:t>
        <a:bodyPr/>
        <a:lstStyle/>
        <a:p>
          <a:endParaRPr lang="en-AU"/>
        </a:p>
      </dgm:t>
    </dgm:pt>
    <dgm:pt modelId="{AAFBB1A9-79B6-4013-A7DB-772BB10E8F2C}" type="sibTrans" cxnId="{2BE67FFA-1496-4BE7-9993-0F4E751DCD24}">
      <dgm:prSet/>
      <dgm:spPr/>
      <dgm:t>
        <a:bodyPr/>
        <a:lstStyle/>
        <a:p>
          <a:endParaRPr lang="en-AU"/>
        </a:p>
      </dgm:t>
    </dgm:pt>
    <dgm:pt modelId="{95D5DFB6-C0C3-4337-A543-3196C02177DE}">
      <dgm:prSet phldrT="[Text]"/>
      <dgm:spPr>
        <a:solidFill>
          <a:srgbClr val="00445E"/>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explain how migrants have contributed to Australian society</a:t>
          </a:r>
        </a:p>
      </dgm:t>
    </dgm:pt>
    <dgm:pt modelId="{53AEE750-2E50-440F-B891-A41F245C9939}" type="parTrans" cxnId="{929EE4C1-43D8-41EF-8830-AE563C10456E}">
      <dgm:prSet/>
      <dgm:spPr/>
      <dgm:t>
        <a:bodyPr/>
        <a:lstStyle/>
        <a:p>
          <a:endParaRPr lang="en-AU"/>
        </a:p>
      </dgm:t>
    </dgm:pt>
    <dgm:pt modelId="{01E56901-5D98-48A7-8683-5A9652F0ABA2}" type="sibTrans" cxnId="{929EE4C1-43D8-41EF-8830-AE563C10456E}">
      <dgm:prSet/>
      <dgm:spPr/>
      <dgm:t>
        <a:bodyPr/>
        <a:lstStyle/>
        <a:p>
          <a:endParaRPr lang="en-AU"/>
        </a:p>
      </dgm:t>
    </dgm:pt>
    <dgm:pt modelId="{1F912B96-6874-4FA6-9841-A139A5C4983F}">
      <dgm:prSet phldrT="[Text]"/>
      <dgm:spPr>
        <a:solidFill>
          <a:srgbClr val="00445E"/>
        </a:solidFill>
      </dgm:spPr>
      <dgm:t>
        <a:bodyPr/>
        <a:lstStyle/>
        <a:p>
          <a:pPr>
            <a:buFont typeface="Wingdings" panose="05000000000000000000" pitchFamily="2" charset="2"/>
            <a:buChar char="q"/>
          </a:pPr>
          <a:r>
            <a:rPr lang="en-AU" dirty="0">
              <a:latin typeface="FSFFatBottom" panose="02000603000000000000" pitchFamily="2" charset="0"/>
              <a:ea typeface="FSFFatBottom" panose="02000603000000000000" pitchFamily="2" charset="0"/>
            </a:rPr>
            <a:t>using a range of sources, research and describe the contribution of Aboriginal and Torres Strait Islander peoples and other groups to Australian society</a:t>
          </a:r>
        </a:p>
      </dgm:t>
    </dgm:pt>
    <dgm:pt modelId="{AE841B31-DF74-4374-9253-B1959B1426E8}" type="parTrans" cxnId="{9985E819-4224-4C27-B053-BC5DD1840C8B}">
      <dgm:prSet/>
      <dgm:spPr/>
      <dgm:t>
        <a:bodyPr/>
        <a:lstStyle/>
        <a:p>
          <a:endParaRPr lang="en-AU"/>
        </a:p>
      </dgm:t>
    </dgm:pt>
    <dgm:pt modelId="{5063B2C5-2589-4A1C-BBA6-2D031FE7D540}" type="sibTrans" cxnId="{9985E819-4224-4C27-B053-BC5DD1840C8B}">
      <dgm:prSet/>
      <dgm:spPr/>
      <dgm:t>
        <a:bodyPr/>
        <a:lstStyle/>
        <a:p>
          <a:endParaRPr lang="en-AU"/>
        </a:p>
      </dgm:t>
    </dgm:pt>
    <dgm:pt modelId="{CCFA8A56-EF92-468E-BA12-8B5CCC7E7A97}" type="pres">
      <dgm:prSet presAssocID="{08212120-01B2-4890-A1BE-2021F70F59D9}" presName="linearFlow" presStyleCnt="0">
        <dgm:presLayoutVars>
          <dgm:dir/>
          <dgm:animLvl val="lvl"/>
          <dgm:resizeHandles/>
        </dgm:presLayoutVars>
      </dgm:prSet>
      <dgm:spPr/>
    </dgm:pt>
    <dgm:pt modelId="{A4810E68-7C3F-4DA5-977D-47554AC924F4}" type="pres">
      <dgm:prSet presAssocID="{BAE17046-242C-4BDE-BAA2-DD47D4B659EB}" presName="compositeNode" presStyleCnt="0">
        <dgm:presLayoutVars>
          <dgm:bulletEnabled val="1"/>
        </dgm:presLayoutVars>
      </dgm:prSet>
      <dgm:spPr/>
    </dgm:pt>
    <dgm:pt modelId="{94566C53-CA6F-4C86-B6E1-268258E273F6}" type="pres">
      <dgm:prSet presAssocID="{BAE17046-242C-4BDE-BAA2-DD47D4B659EB}"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71C58FFA-FA63-4BAB-A70C-171925A0DBF6}" type="pres">
      <dgm:prSet presAssocID="{BAE17046-242C-4BDE-BAA2-DD47D4B659EB}" presName="childNode" presStyleLbl="node1" presStyleIdx="0" presStyleCnt="3">
        <dgm:presLayoutVars>
          <dgm:bulletEnabled val="1"/>
        </dgm:presLayoutVars>
      </dgm:prSet>
      <dgm:spPr/>
    </dgm:pt>
    <dgm:pt modelId="{FC9C502B-D623-4646-A144-1B30C5DEE841}" type="pres">
      <dgm:prSet presAssocID="{BAE17046-242C-4BDE-BAA2-DD47D4B659EB}" presName="parentNode" presStyleLbl="revTx" presStyleIdx="0" presStyleCnt="3">
        <dgm:presLayoutVars>
          <dgm:chMax val="0"/>
          <dgm:bulletEnabled val="1"/>
        </dgm:presLayoutVars>
      </dgm:prSet>
      <dgm:spPr/>
    </dgm:pt>
    <dgm:pt modelId="{64F344ED-6CF8-42AE-BFEF-D619046C9E4E}" type="pres">
      <dgm:prSet presAssocID="{5E3D30DF-CB1B-4043-AB90-15ACC17A6E82}" presName="sibTrans" presStyleCnt="0"/>
      <dgm:spPr/>
    </dgm:pt>
    <dgm:pt modelId="{E71630A7-F621-4476-BDE4-E59B5CB21D09}" type="pres">
      <dgm:prSet presAssocID="{CFDE79BC-C8D7-42A6-8776-288DA757FC45}" presName="compositeNode" presStyleCnt="0">
        <dgm:presLayoutVars>
          <dgm:bulletEnabled val="1"/>
        </dgm:presLayoutVars>
      </dgm:prSet>
      <dgm:spPr/>
    </dgm:pt>
    <dgm:pt modelId="{225C7561-1D65-4E2F-9FB5-798B510746A4}" type="pres">
      <dgm:prSet presAssocID="{CFDE79BC-C8D7-42A6-8776-288DA757FC45}"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05659DD6-EC36-4994-97D5-8C4A11C546B8}" type="pres">
      <dgm:prSet presAssocID="{CFDE79BC-C8D7-42A6-8776-288DA757FC45}" presName="childNode" presStyleLbl="node1" presStyleIdx="1" presStyleCnt="3">
        <dgm:presLayoutVars>
          <dgm:bulletEnabled val="1"/>
        </dgm:presLayoutVars>
      </dgm:prSet>
      <dgm:spPr/>
    </dgm:pt>
    <dgm:pt modelId="{FB82F6B4-76A3-4865-8530-F68FA74A5607}" type="pres">
      <dgm:prSet presAssocID="{CFDE79BC-C8D7-42A6-8776-288DA757FC45}" presName="parentNode" presStyleLbl="revTx" presStyleIdx="1" presStyleCnt="3">
        <dgm:presLayoutVars>
          <dgm:chMax val="0"/>
          <dgm:bulletEnabled val="1"/>
        </dgm:presLayoutVars>
      </dgm:prSet>
      <dgm:spPr/>
    </dgm:pt>
    <dgm:pt modelId="{14EEAB8B-5AE1-412C-9C55-2AF702D53045}" type="pres">
      <dgm:prSet presAssocID="{6DB56F9D-DABE-414E-8E89-FA507394E2CA}" presName="sibTrans" presStyleCnt="0"/>
      <dgm:spPr/>
    </dgm:pt>
    <dgm:pt modelId="{8861F48F-CD15-4831-90C5-C7EE204F8CF5}" type="pres">
      <dgm:prSet presAssocID="{84AAF542-3F7B-4C47-959E-5F8243EABC1F}" presName="compositeNode" presStyleCnt="0">
        <dgm:presLayoutVars>
          <dgm:bulletEnabled val="1"/>
        </dgm:presLayoutVars>
      </dgm:prSet>
      <dgm:spPr/>
    </dgm:pt>
    <dgm:pt modelId="{8B7CE05D-D740-4E9B-AE6A-557276056819}" type="pres">
      <dgm:prSet presAssocID="{84AAF542-3F7B-4C47-959E-5F8243EABC1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41FAC034-B377-499F-9375-4AC52C29B5A8}" type="pres">
      <dgm:prSet presAssocID="{84AAF542-3F7B-4C47-959E-5F8243EABC1F}" presName="childNode" presStyleLbl="node1" presStyleIdx="2" presStyleCnt="3">
        <dgm:presLayoutVars>
          <dgm:bulletEnabled val="1"/>
        </dgm:presLayoutVars>
      </dgm:prSet>
      <dgm:spPr/>
    </dgm:pt>
    <dgm:pt modelId="{8721A677-13E1-4F07-BBEE-03EC66935895}" type="pres">
      <dgm:prSet presAssocID="{84AAF542-3F7B-4C47-959E-5F8243EABC1F}" presName="parentNode" presStyleLbl="revTx" presStyleIdx="2" presStyleCnt="3">
        <dgm:presLayoutVars>
          <dgm:chMax val="0"/>
          <dgm:bulletEnabled val="1"/>
        </dgm:presLayoutVars>
      </dgm:prSet>
      <dgm:spPr/>
    </dgm:pt>
  </dgm:ptLst>
  <dgm:cxnLst>
    <dgm:cxn modelId="{42638B02-FE0E-415D-A56E-A0A51BB2883B}" srcId="{CFDE79BC-C8D7-42A6-8776-288DA757FC45}" destId="{2C8A517E-990B-4DC5-B602-A5AEA4F65B7D}" srcOrd="1" destOrd="0" parTransId="{BB36A719-ACF0-41B0-9146-365A5B556D80}" sibTransId="{5CF71513-86E2-4B4A-89DB-D5ADBA409B4E}"/>
    <dgm:cxn modelId="{9985E819-4224-4C27-B053-BC5DD1840C8B}" srcId="{84AAF542-3F7B-4C47-959E-5F8243EABC1F}" destId="{1F912B96-6874-4FA6-9841-A139A5C4983F}" srcOrd="2" destOrd="0" parTransId="{AE841B31-DF74-4374-9253-B1959B1426E8}" sibTransId="{5063B2C5-2589-4A1C-BBA6-2D031FE7D540}"/>
    <dgm:cxn modelId="{737EFE35-C034-4E5A-8ACB-A4EA9AE412F8}" srcId="{08212120-01B2-4890-A1BE-2021F70F59D9}" destId="{CFDE79BC-C8D7-42A6-8776-288DA757FC45}" srcOrd="1" destOrd="0" parTransId="{4A20958A-005E-48D7-BB21-2B61B468E3C3}" sibTransId="{6DB56F9D-DABE-414E-8E89-FA507394E2CA}"/>
    <dgm:cxn modelId="{16887336-DFD0-43C9-A841-3F53E067C4A7}" type="presOf" srcId="{08212120-01B2-4890-A1BE-2021F70F59D9}" destId="{CCFA8A56-EF92-468E-BA12-8B5CCC7E7A97}" srcOrd="0" destOrd="0" presId="urn:microsoft.com/office/officeart/2005/8/layout/hList2"/>
    <dgm:cxn modelId="{034C3A3A-BE31-4EFA-AD15-530638043116}" type="presOf" srcId="{2C8A517E-990B-4DC5-B602-A5AEA4F65B7D}" destId="{05659DD6-EC36-4994-97D5-8C4A11C546B8}" srcOrd="0" destOrd="1" presId="urn:microsoft.com/office/officeart/2005/8/layout/hList2"/>
    <dgm:cxn modelId="{F3D14D63-527C-488E-81FD-4A4A392BCE27}" type="presOf" srcId="{A4349023-F544-4996-8B5F-FBB8C3CAF872}" destId="{05659DD6-EC36-4994-97D5-8C4A11C546B8}" srcOrd="0" destOrd="3" presId="urn:microsoft.com/office/officeart/2005/8/layout/hList2"/>
    <dgm:cxn modelId="{625B1864-B374-46FB-BFB3-F5695B552658}" srcId="{CFDE79BC-C8D7-42A6-8776-288DA757FC45}" destId="{1E699172-EAE1-4D4C-8972-328DFDB40A32}" srcOrd="0" destOrd="0" parTransId="{379D2F2D-B035-41C7-9AA8-CB5318B8427B}" sibTransId="{63178332-FD63-4A54-80E3-CE5DE5B388D5}"/>
    <dgm:cxn modelId="{24B54F48-8B8D-41B8-9C92-10979659299F}" srcId="{2ED46219-ACD3-4717-AB49-20BF41903B85}" destId="{A4349023-F544-4996-8B5F-FBB8C3CAF872}" srcOrd="0" destOrd="0" parTransId="{B7F4AC6D-B1D4-4EE7-A7BB-0549F224D8EC}" sibTransId="{5BA38C73-B283-4300-ABFB-159F498928D9}"/>
    <dgm:cxn modelId="{DADAB64A-C515-4923-BB0E-85114B0DF84B}" type="presOf" srcId="{CC3456ED-720E-430D-85EC-DBC06A235CE6}" destId="{71C58FFA-FA63-4BAB-A70C-171925A0DBF6}" srcOrd="0" destOrd="0" presId="urn:microsoft.com/office/officeart/2005/8/layout/hList2"/>
    <dgm:cxn modelId="{AFF2ED6A-6934-4C83-B5FE-3A43C8D0FDBB}" srcId="{08212120-01B2-4890-A1BE-2021F70F59D9}" destId="{BAE17046-242C-4BDE-BAA2-DD47D4B659EB}" srcOrd="0" destOrd="0" parTransId="{A7100062-ED69-408B-BE0D-0DE1C3703620}" sibTransId="{5E3D30DF-CB1B-4043-AB90-15ACC17A6E82}"/>
    <dgm:cxn modelId="{0AD6FD6C-85A3-4313-B68C-972C2A481C30}" type="presOf" srcId="{1E699172-EAE1-4D4C-8972-328DFDB40A32}" destId="{05659DD6-EC36-4994-97D5-8C4A11C546B8}" srcOrd="0" destOrd="0" presId="urn:microsoft.com/office/officeart/2005/8/layout/hList2"/>
    <dgm:cxn modelId="{B5B38853-D82F-4B0B-910B-3020C3AC6414}" type="presOf" srcId="{63444171-6E99-4494-8DE1-8A03C25CD525}" destId="{05659DD6-EC36-4994-97D5-8C4A11C546B8}" srcOrd="0" destOrd="5" presId="urn:microsoft.com/office/officeart/2005/8/layout/hList2"/>
    <dgm:cxn modelId="{CDE50A55-39CC-4CA7-9517-0438C013F26B}" type="presOf" srcId="{1F912B96-6874-4FA6-9841-A139A5C4983F}" destId="{41FAC034-B377-499F-9375-4AC52C29B5A8}" srcOrd="0" destOrd="2" presId="urn:microsoft.com/office/officeart/2005/8/layout/hList2"/>
    <dgm:cxn modelId="{D32F3C77-F093-479B-BA7A-B92EFFDA4837}" type="presOf" srcId="{6E1217AA-C847-48F7-9A33-94706807CC06}" destId="{71C58FFA-FA63-4BAB-A70C-171925A0DBF6}" srcOrd="0" destOrd="1" presId="urn:microsoft.com/office/officeart/2005/8/layout/hList2"/>
    <dgm:cxn modelId="{A828E177-1C26-4F64-B63B-956EC19FA25A}" srcId="{BAE17046-242C-4BDE-BAA2-DD47D4B659EB}" destId="{AF9AC1AC-E711-40F9-84E8-AA3FACDF49B8}" srcOrd="2" destOrd="0" parTransId="{FED008D1-7002-49A7-8A8C-CA66E982B290}" sibTransId="{F30140BD-3562-4587-8488-C89341E0CCFE}"/>
    <dgm:cxn modelId="{6BBF0681-DFD0-45E7-BDCA-372414F401EA}" srcId="{BAE17046-242C-4BDE-BAA2-DD47D4B659EB}" destId="{6E1217AA-C847-48F7-9A33-94706807CC06}" srcOrd="1" destOrd="0" parTransId="{B7551291-9202-4BD4-94AC-6979DA03F888}" sibTransId="{C103B070-B33C-402E-B054-BBDB2CDCFBF6}"/>
    <dgm:cxn modelId="{F388E88E-4491-4C14-92CC-A3289E444252}" srcId="{08212120-01B2-4890-A1BE-2021F70F59D9}" destId="{84AAF542-3F7B-4C47-959E-5F8243EABC1F}" srcOrd="2" destOrd="0" parTransId="{E138C64D-F7AC-48D6-8F67-1A28919D01BC}" sibTransId="{0393F36E-36F4-48F1-89EF-BCF2B19AC250}"/>
    <dgm:cxn modelId="{7DA04097-8E1D-4A3D-94CE-C6AC69F17844}" srcId="{84AAF542-3F7B-4C47-959E-5F8243EABC1F}" destId="{7FD5BFBD-4012-4C08-B474-557F59A9C6C9}" srcOrd="0" destOrd="0" parTransId="{19A8B7D4-663E-4218-9804-4934AAF95F6E}" sibTransId="{D66BB4DF-3D3A-4C25-89ED-BD16306F0004}"/>
    <dgm:cxn modelId="{27BF0F99-B944-4577-A477-17DCC4A6B106}" type="presOf" srcId="{84AAF542-3F7B-4C47-959E-5F8243EABC1F}" destId="{8721A677-13E1-4F07-BBEE-03EC66935895}" srcOrd="0" destOrd="0" presId="urn:microsoft.com/office/officeart/2005/8/layout/hList2"/>
    <dgm:cxn modelId="{8A5A8899-DA63-416A-8006-46AAB39576DF}" srcId="{BAE17046-242C-4BDE-BAA2-DD47D4B659EB}" destId="{CC3456ED-720E-430D-85EC-DBC06A235CE6}" srcOrd="0" destOrd="0" parTransId="{8FCEC5AB-E90A-4CD2-8262-8A5A3397A3BA}" sibTransId="{BFB902B3-86DE-4EBC-A41D-FA22CBF69070}"/>
    <dgm:cxn modelId="{60C3979E-2DEC-49BD-8D1D-A9619B437315}" type="presOf" srcId="{AF9AC1AC-E711-40F9-84E8-AA3FACDF49B8}" destId="{71C58FFA-FA63-4BAB-A70C-171925A0DBF6}" srcOrd="0" destOrd="2" presId="urn:microsoft.com/office/officeart/2005/8/layout/hList2"/>
    <dgm:cxn modelId="{74E0FCB9-0200-4727-82FF-6DE09B939377}" srcId="{CFDE79BC-C8D7-42A6-8776-288DA757FC45}" destId="{2ED46219-ACD3-4717-AB49-20BF41903B85}" srcOrd="2" destOrd="0" parTransId="{2BEF4E4A-F34A-431A-A48C-15997EDDD033}" sibTransId="{0BE7C2EC-AF85-4D6E-8F9B-30885D9346D5}"/>
    <dgm:cxn modelId="{02A9A9BC-F019-4FF2-9203-F8D787E35E48}" srcId="{2ED46219-ACD3-4717-AB49-20BF41903B85}" destId="{3F655D0C-4E16-45BC-B0A6-73A52C803549}" srcOrd="1" destOrd="0" parTransId="{2F7B9C42-AFF9-4D90-8153-389D73AA035D}" sibTransId="{1B9DB34C-9E0F-43F3-B68D-99DFBAA9E171}"/>
    <dgm:cxn modelId="{929EE4C1-43D8-41EF-8830-AE563C10456E}" srcId="{84AAF542-3F7B-4C47-959E-5F8243EABC1F}" destId="{95D5DFB6-C0C3-4337-A543-3196C02177DE}" srcOrd="1" destOrd="0" parTransId="{53AEE750-2E50-440F-B891-A41F245C9939}" sibTransId="{01E56901-5D98-48A7-8683-5A9652F0ABA2}"/>
    <dgm:cxn modelId="{7511E6C6-BC91-42BC-AA42-E03B38439A15}" type="presOf" srcId="{7FD5BFBD-4012-4C08-B474-557F59A9C6C9}" destId="{41FAC034-B377-499F-9375-4AC52C29B5A8}" srcOrd="0" destOrd="0" presId="urn:microsoft.com/office/officeart/2005/8/layout/hList2"/>
    <dgm:cxn modelId="{39C2AFD4-8A34-4AEF-AB3E-D316C0C979B4}" srcId="{2ED46219-ACD3-4717-AB49-20BF41903B85}" destId="{63444171-6E99-4494-8DE1-8A03C25CD525}" srcOrd="2" destOrd="0" parTransId="{3E12D55E-225A-4664-9949-3A200E444240}" sibTransId="{952E28BB-05C8-4CC6-98ED-90898B28ED3C}"/>
    <dgm:cxn modelId="{7820BFDB-DA4F-42DF-9A7D-968537ECFD0D}" type="presOf" srcId="{ED268E26-21B4-4B8C-A749-B7C6D2A809AF}" destId="{05659DD6-EC36-4994-97D5-8C4A11C546B8}" srcOrd="0" destOrd="6" presId="urn:microsoft.com/office/officeart/2005/8/layout/hList2"/>
    <dgm:cxn modelId="{625AE4E6-92A8-418F-B878-818C23DD1927}" type="presOf" srcId="{CFDE79BC-C8D7-42A6-8776-288DA757FC45}" destId="{FB82F6B4-76A3-4865-8530-F68FA74A5607}" srcOrd="0" destOrd="0" presId="urn:microsoft.com/office/officeart/2005/8/layout/hList2"/>
    <dgm:cxn modelId="{81DBC1E7-6BA4-4435-BCA4-72BFA141AD13}" type="presOf" srcId="{3F655D0C-4E16-45BC-B0A6-73A52C803549}" destId="{05659DD6-EC36-4994-97D5-8C4A11C546B8}" srcOrd="0" destOrd="4" presId="urn:microsoft.com/office/officeart/2005/8/layout/hList2"/>
    <dgm:cxn modelId="{5EB7A7EF-9242-4E9A-B1E8-EB4EBD4F06E9}" type="presOf" srcId="{95D5DFB6-C0C3-4337-A543-3196C02177DE}" destId="{41FAC034-B377-499F-9375-4AC52C29B5A8}" srcOrd="0" destOrd="1" presId="urn:microsoft.com/office/officeart/2005/8/layout/hList2"/>
    <dgm:cxn modelId="{2BE67FFA-1496-4BE7-9993-0F4E751DCD24}" srcId="{2ED46219-ACD3-4717-AB49-20BF41903B85}" destId="{ED268E26-21B4-4B8C-A749-B7C6D2A809AF}" srcOrd="3" destOrd="0" parTransId="{888D95D9-0B91-4B67-9ABD-F348186AB05F}" sibTransId="{AAFBB1A9-79B6-4013-A7DB-772BB10E8F2C}"/>
    <dgm:cxn modelId="{A32B8CFB-1790-45E9-B977-02F95FE7C970}" type="presOf" srcId="{2ED46219-ACD3-4717-AB49-20BF41903B85}" destId="{05659DD6-EC36-4994-97D5-8C4A11C546B8}" srcOrd="0" destOrd="2" presId="urn:microsoft.com/office/officeart/2005/8/layout/hList2"/>
    <dgm:cxn modelId="{FAC886FC-CA6D-43B4-9E3B-D07D750EDDE3}" type="presOf" srcId="{BAE17046-242C-4BDE-BAA2-DD47D4B659EB}" destId="{FC9C502B-D623-4646-A144-1B30C5DEE841}" srcOrd="0" destOrd="0" presId="urn:microsoft.com/office/officeart/2005/8/layout/hList2"/>
    <dgm:cxn modelId="{CA7ACAE2-B76D-4779-A642-DE41CC533B38}" type="presParOf" srcId="{CCFA8A56-EF92-468E-BA12-8B5CCC7E7A97}" destId="{A4810E68-7C3F-4DA5-977D-47554AC924F4}" srcOrd="0" destOrd="0" presId="urn:microsoft.com/office/officeart/2005/8/layout/hList2"/>
    <dgm:cxn modelId="{0932789C-C4CE-47AE-AFCD-E00E95CE5B9A}" type="presParOf" srcId="{A4810E68-7C3F-4DA5-977D-47554AC924F4}" destId="{94566C53-CA6F-4C86-B6E1-268258E273F6}" srcOrd="0" destOrd="0" presId="urn:microsoft.com/office/officeart/2005/8/layout/hList2"/>
    <dgm:cxn modelId="{61807BA5-8219-459A-8303-BCD30E6A8CD6}" type="presParOf" srcId="{A4810E68-7C3F-4DA5-977D-47554AC924F4}" destId="{71C58FFA-FA63-4BAB-A70C-171925A0DBF6}" srcOrd="1" destOrd="0" presId="urn:microsoft.com/office/officeart/2005/8/layout/hList2"/>
    <dgm:cxn modelId="{70B544D3-6427-450E-B307-44531DB8D0FD}" type="presParOf" srcId="{A4810E68-7C3F-4DA5-977D-47554AC924F4}" destId="{FC9C502B-D623-4646-A144-1B30C5DEE841}" srcOrd="2" destOrd="0" presId="urn:microsoft.com/office/officeart/2005/8/layout/hList2"/>
    <dgm:cxn modelId="{B5562AC6-ABEF-409A-B414-8F039089BC60}" type="presParOf" srcId="{CCFA8A56-EF92-468E-BA12-8B5CCC7E7A97}" destId="{64F344ED-6CF8-42AE-BFEF-D619046C9E4E}" srcOrd="1" destOrd="0" presId="urn:microsoft.com/office/officeart/2005/8/layout/hList2"/>
    <dgm:cxn modelId="{304C338B-80FE-40A7-AFAD-ECEC598C696A}" type="presParOf" srcId="{CCFA8A56-EF92-468E-BA12-8B5CCC7E7A97}" destId="{E71630A7-F621-4476-BDE4-E59B5CB21D09}" srcOrd="2" destOrd="0" presId="urn:microsoft.com/office/officeart/2005/8/layout/hList2"/>
    <dgm:cxn modelId="{9F033C35-6CF5-46F7-8BA1-5A042E851915}" type="presParOf" srcId="{E71630A7-F621-4476-BDE4-E59B5CB21D09}" destId="{225C7561-1D65-4E2F-9FB5-798B510746A4}" srcOrd="0" destOrd="0" presId="urn:microsoft.com/office/officeart/2005/8/layout/hList2"/>
    <dgm:cxn modelId="{8D4792F6-B7BE-4912-95EA-6302F5352816}" type="presParOf" srcId="{E71630A7-F621-4476-BDE4-E59B5CB21D09}" destId="{05659DD6-EC36-4994-97D5-8C4A11C546B8}" srcOrd="1" destOrd="0" presId="urn:microsoft.com/office/officeart/2005/8/layout/hList2"/>
    <dgm:cxn modelId="{8BEF64D1-BC47-4202-BD8E-E0157BF9C18F}" type="presParOf" srcId="{E71630A7-F621-4476-BDE4-E59B5CB21D09}" destId="{FB82F6B4-76A3-4865-8530-F68FA74A5607}" srcOrd="2" destOrd="0" presId="urn:microsoft.com/office/officeart/2005/8/layout/hList2"/>
    <dgm:cxn modelId="{4D554D6E-90DF-4D07-99B7-D1D13118AA7A}" type="presParOf" srcId="{CCFA8A56-EF92-468E-BA12-8B5CCC7E7A97}" destId="{14EEAB8B-5AE1-412C-9C55-2AF702D53045}" srcOrd="3" destOrd="0" presId="urn:microsoft.com/office/officeart/2005/8/layout/hList2"/>
    <dgm:cxn modelId="{DD1D443E-9A63-46DD-BB9C-F5A94BF9099D}" type="presParOf" srcId="{CCFA8A56-EF92-468E-BA12-8B5CCC7E7A97}" destId="{8861F48F-CD15-4831-90C5-C7EE204F8CF5}" srcOrd="4" destOrd="0" presId="urn:microsoft.com/office/officeart/2005/8/layout/hList2"/>
    <dgm:cxn modelId="{B7B0B2C9-30BE-41FD-BCC2-499C3C3A6067}" type="presParOf" srcId="{8861F48F-CD15-4831-90C5-C7EE204F8CF5}" destId="{8B7CE05D-D740-4E9B-AE6A-557276056819}" srcOrd="0" destOrd="0" presId="urn:microsoft.com/office/officeart/2005/8/layout/hList2"/>
    <dgm:cxn modelId="{4FBA18D5-2FF7-4CF3-B6BE-1C8879AD5E27}" type="presParOf" srcId="{8861F48F-CD15-4831-90C5-C7EE204F8CF5}" destId="{41FAC034-B377-499F-9375-4AC52C29B5A8}" srcOrd="1" destOrd="0" presId="urn:microsoft.com/office/officeart/2005/8/layout/hList2"/>
    <dgm:cxn modelId="{2C3D7B19-E3CE-4C10-9DBB-538842B9B5D7}" type="presParOf" srcId="{8861F48F-CD15-4831-90C5-C7EE204F8CF5}" destId="{8721A677-13E1-4F07-BBEE-03EC66935895}"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493A16-6D94-4681-87AA-4CDC158BA87B}" type="doc">
      <dgm:prSet loTypeId="urn:microsoft.com/office/officeart/2005/8/layout/hProcess4" loCatId="process" qsTypeId="urn:microsoft.com/office/officeart/2005/8/quickstyle/3d2" qsCatId="3D" csTypeId="urn:microsoft.com/office/officeart/2005/8/colors/accent1_2" csCatId="accent1" phldr="1"/>
      <dgm:spPr/>
      <dgm:t>
        <a:bodyPr/>
        <a:lstStyle/>
        <a:p>
          <a:endParaRPr lang="en-AU"/>
        </a:p>
      </dgm:t>
    </dgm:pt>
    <dgm:pt modelId="{3EA6062F-088A-4794-BBB7-3A7A3DC129E1}">
      <dgm:prSet phldrT="[Text]" custT="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pPr algn="ctr"/>
          <a:endParaRPr lang="en-AU" sz="1800" b="1" dirty="0">
            <a:solidFill>
              <a:srgbClr val="510B3A"/>
            </a:solidFill>
            <a:latin typeface="FSFFatBottom" panose="02000603000000000000" pitchFamily="2" charset="0"/>
            <a:ea typeface="FSFFatBottom" panose="02000603000000000000" pitchFamily="2" charset="0"/>
          </a:endParaRPr>
        </a:p>
      </dgm:t>
    </dgm:pt>
    <dgm:pt modelId="{17E7CA8F-F82C-4EE5-966B-67FBBC86761F}" type="parTrans" cxnId="{7C485846-F0D1-4EAA-9D01-8866BDA15DE3}">
      <dgm:prSet/>
      <dgm:spPr/>
      <dgm:t>
        <a:bodyPr/>
        <a:lstStyle/>
        <a:p>
          <a:endParaRPr lang="en-AU">
            <a:latin typeface="FSFFatBottom" panose="02000603000000000000" pitchFamily="2" charset="0"/>
            <a:ea typeface="FSFFatBottom" panose="02000603000000000000" pitchFamily="2" charset="0"/>
          </a:endParaRPr>
        </a:p>
      </dgm:t>
    </dgm:pt>
    <dgm:pt modelId="{42EF9B0E-8E4D-49A3-BA16-F0BC1D9EDDAC}" type="sibTrans" cxnId="{7C485846-F0D1-4EAA-9D01-8866BDA15DE3}">
      <dgm:prSet/>
      <dgm:spPr>
        <a:solidFill>
          <a:srgbClr val="A33C23"/>
        </a:solidFill>
        <a:ln>
          <a:solidFill>
            <a:srgbClr val="A33C23"/>
          </a:solidFill>
        </a:ln>
      </dgm:spPr>
      <dgm:t>
        <a:bodyPr/>
        <a:lstStyle/>
        <a:p>
          <a:endParaRPr lang="en-AU">
            <a:latin typeface="FSFFatBottom" panose="02000603000000000000" pitchFamily="2" charset="0"/>
            <a:ea typeface="FSFFatBottom" panose="02000603000000000000" pitchFamily="2" charset="0"/>
          </a:endParaRPr>
        </a:p>
      </dgm:t>
    </dgm:pt>
    <dgm:pt modelId="{F301D752-5318-485E-AA97-E05FE9F9C846}">
      <dgm:prSet phldrT="[Text]"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pPr algn="ctr"/>
          <a:endParaRPr lang="en-AU" sz="1400" b="1" dirty="0">
            <a:solidFill>
              <a:schemeClr val="accent4">
                <a:lumMod val="50000"/>
              </a:schemeClr>
            </a:solidFill>
            <a:latin typeface="FSFFatBottom" panose="02000603000000000000" pitchFamily="2" charset="0"/>
            <a:ea typeface="FSFFatBottom" panose="02000603000000000000" pitchFamily="2" charset="0"/>
          </a:endParaRPr>
        </a:p>
      </dgm:t>
    </dgm:pt>
    <dgm:pt modelId="{7E95129B-55A0-4C52-A34D-7F244F7206A9}" type="parTrans" cxnId="{6C35419A-8AF4-4507-A914-B87ED3D879B5}">
      <dgm:prSet/>
      <dgm:spPr/>
      <dgm:t>
        <a:bodyPr/>
        <a:lstStyle/>
        <a:p>
          <a:endParaRPr lang="en-AU">
            <a:latin typeface="FSFFatBottom" panose="02000603000000000000" pitchFamily="2" charset="0"/>
            <a:ea typeface="FSFFatBottom" panose="02000603000000000000" pitchFamily="2" charset="0"/>
          </a:endParaRPr>
        </a:p>
      </dgm:t>
    </dgm:pt>
    <dgm:pt modelId="{F5B3EA4A-237E-4A19-BF42-3AD0CFD1063A}" type="sibTrans" cxnId="{6C35419A-8AF4-4507-A914-B87ED3D879B5}">
      <dgm:prSet/>
      <dgm:spPr>
        <a:solidFill>
          <a:srgbClr val="006C44"/>
        </a:solidFill>
        <a:ln>
          <a:solidFill>
            <a:srgbClr val="006C44"/>
          </a:solidFill>
        </a:ln>
      </dgm:spPr>
      <dgm:t>
        <a:bodyPr/>
        <a:lstStyle/>
        <a:p>
          <a:endParaRPr lang="en-AU">
            <a:latin typeface="FSFFatBottom" panose="02000603000000000000" pitchFamily="2" charset="0"/>
            <a:ea typeface="FSFFatBottom" panose="02000603000000000000" pitchFamily="2" charset="0"/>
          </a:endParaRPr>
        </a:p>
      </dgm:t>
    </dgm:pt>
    <dgm:pt modelId="{E138FA30-FA58-4E23-A218-AAFD7864AF91}">
      <dgm:prSet phldrT="[Text]"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AU" sz="1400" b="1" dirty="0">
            <a:solidFill>
              <a:srgbClr val="338BC4"/>
            </a:solidFill>
            <a:latin typeface="FSFFatBottom" panose="02000603000000000000" pitchFamily="2" charset="0"/>
            <a:ea typeface="FSFFatBottom" panose="02000603000000000000" pitchFamily="2" charset="0"/>
          </a:endParaRPr>
        </a:p>
      </dgm:t>
    </dgm:pt>
    <dgm:pt modelId="{BF34B0AC-E5AE-4942-9A6E-99FA0C4210EF}" type="parTrans" cxnId="{1C176D8C-C30F-4544-B378-17F7A468670F}">
      <dgm:prSet/>
      <dgm:spPr/>
      <dgm:t>
        <a:bodyPr/>
        <a:lstStyle/>
        <a:p>
          <a:endParaRPr lang="en-AU">
            <a:latin typeface="FSFFatBottom" panose="02000603000000000000" pitchFamily="2" charset="0"/>
            <a:ea typeface="FSFFatBottom" panose="02000603000000000000" pitchFamily="2" charset="0"/>
          </a:endParaRPr>
        </a:p>
      </dgm:t>
    </dgm:pt>
    <dgm:pt modelId="{8A8D43C2-EAD5-4F9E-B7E9-194EC2CAABAA}" type="sibTrans" cxnId="{1C176D8C-C30F-4544-B378-17F7A468670F}">
      <dgm:prSet/>
      <dgm:spPr>
        <a:solidFill>
          <a:srgbClr val="028C95"/>
        </a:solidFill>
        <a:ln>
          <a:solidFill>
            <a:srgbClr val="028C95"/>
          </a:solidFill>
        </a:ln>
      </dgm:spPr>
      <dgm:t>
        <a:bodyPr/>
        <a:lstStyle/>
        <a:p>
          <a:endParaRPr lang="en-AU">
            <a:latin typeface="FSFFatBottom" panose="02000603000000000000" pitchFamily="2" charset="0"/>
            <a:ea typeface="FSFFatBottom" panose="02000603000000000000" pitchFamily="2" charset="0"/>
          </a:endParaRPr>
        </a:p>
      </dgm:t>
    </dgm:pt>
    <dgm:pt modelId="{47E345B6-942A-46D5-9C18-6C651E86FCBA}">
      <dgm:prSet phldrT="[Text]"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pPr algn="ctr"/>
          <a:endParaRPr lang="en-AU" sz="1400" b="1" dirty="0">
            <a:solidFill>
              <a:srgbClr val="002060"/>
            </a:solidFill>
            <a:latin typeface="FSFFatBottom" panose="02000603000000000000" pitchFamily="2" charset="0"/>
            <a:ea typeface="FSFFatBottom" panose="02000603000000000000" pitchFamily="2" charset="0"/>
          </a:endParaRPr>
        </a:p>
      </dgm:t>
    </dgm:pt>
    <dgm:pt modelId="{50D09653-13B4-4C6D-8E30-6A8DB229D894}" type="sibTrans" cxnId="{B30CABF3-F43B-4FDF-A8A2-D25D413F3E8B}">
      <dgm:prSet/>
      <dgm:spPr>
        <a:solidFill>
          <a:srgbClr val="C6892D"/>
        </a:solidFill>
        <a:ln>
          <a:solidFill>
            <a:srgbClr val="C6892D"/>
          </a:solidFill>
        </a:ln>
      </dgm:spPr>
      <dgm:t>
        <a:bodyPr/>
        <a:lstStyle/>
        <a:p>
          <a:endParaRPr lang="en-AU">
            <a:solidFill>
              <a:srgbClr val="002060"/>
            </a:solidFill>
            <a:latin typeface="FSFFatBottom" panose="02000603000000000000" pitchFamily="2" charset="0"/>
            <a:ea typeface="FSFFatBottom" panose="02000603000000000000" pitchFamily="2" charset="0"/>
          </a:endParaRPr>
        </a:p>
      </dgm:t>
    </dgm:pt>
    <dgm:pt modelId="{5716269F-2597-429C-9975-43C88DC98753}" type="parTrans" cxnId="{B30CABF3-F43B-4FDF-A8A2-D25D413F3E8B}">
      <dgm:prSet/>
      <dgm:spPr/>
      <dgm:t>
        <a:bodyPr/>
        <a:lstStyle/>
        <a:p>
          <a:endParaRPr lang="en-AU">
            <a:latin typeface="FSFFatBottom" panose="02000603000000000000" pitchFamily="2" charset="0"/>
            <a:ea typeface="FSFFatBottom" panose="02000603000000000000" pitchFamily="2" charset="0"/>
          </a:endParaRPr>
        </a:p>
      </dgm:t>
    </dgm:pt>
    <dgm:pt modelId="{ED9D3D76-B2EA-4F80-B80F-F016DD286BC6}">
      <dgm:prSet custT="1"/>
      <dgm:spPr>
        <a:ln>
          <a:solidFill>
            <a:srgbClr val="A33C23"/>
          </a:solidFill>
        </a:ln>
      </dgm:spPr>
      <dgm:t>
        <a:bodyPr/>
        <a:lstStyle/>
        <a:p>
          <a:pPr>
            <a:buFont typeface="Wingdings" panose="05000000000000000000" pitchFamily="2" charset="2"/>
            <a:buChar char="§"/>
          </a:pPr>
          <a:r>
            <a:rPr lang="en-AU" sz="1100" dirty="0">
              <a:latin typeface="FSFFatBottom" panose="02000603000000000000" pitchFamily="2" charset="0"/>
              <a:ea typeface="FSFFatBottom" panose="02000603000000000000" pitchFamily="2" charset="0"/>
              <a:hlinkClick xmlns:r="http://schemas.openxmlformats.org/officeDocument/2006/relationships" r:id="rId2" action="ppaction://hlinksldjump"/>
            </a:rPr>
            <a:t>Think Puzzle Explore</a:t>
          </a:r>
          <a:endParaRPr lang="en-AU" sz="1100" dirty="0">
            <a:latin typeface="FSFFatBottom" panose="02000603000000000000" pitchFamily="2" charset="0"/>
            <a:ea typeface="FSFFatBottom" panose="02000603000000000000" pitchFamily="2" charset="0"/>
          </a:endParaRPr>
        </a:p>
      </dgm:t>
    </dgm:pt>
    <dgm:pt modelId="{4E8748D6-D115-496F-8AE2-F0B9B76F9DCC}" type="parTrans" cxnId="{7DFCA1A0-2EB5-41CC-8EE8-6DA23A73875E}">
      <dgm:prSet/>
      <dgm:spPr/>
      <dgm:t>
        <a:bodyPr/>
        <a:lstStyle/>
        <a:p>
          <a:endParaRPr lang="en-AU"/>
        </a:p>
      </dgm:t>
    </dgm:pt>
    <dgm:pt modelId="{9AEA0EA4-D5F4-42EF-B186-AE83F1661EBB}" type="sibTrans" cxnId="{7DFCA1A0-2EB5-41CC-8EE8-6DA23A73875E}">
      <dgm:prSet/>
      <dgm:spPr/>
      <dgm:t>
        <a:bodyPr/>
        <a:lstStyle/>
        <a:p>
          <a:endParaRPr lang="en-AU"/>
        </a:p>
      </dgm:t>
    </dgm:pt>
    <dgm:pt modelId="{50E3AC50-12AA-4C39-98CD-B96697ABE781}">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3" action="ppaction://hlinksldjump"/>
            </a:rPr>
            <a:t>PEO: Federation clip</a:t>
          </a:r>
          <a:endParaRPr lang="en-AU" sz="1100" dirty="0">
            <a:latin typeface="FSFFatBottom" panose="02000603000000000000" pitchFamily="2" charset="0"/>
            <a:ea typeface="FSFFatBottom" panose="02000603000000000000" pitchFamily="2" charset="0"/>
          </a:endParaRPr>
        </a:p>
      </dgm:t>
    </dgm:pt>
    <dgm:pt modelId="{781D8A9F-9B62-4717-B592-51C36599EC2E}" type="parTrans" cxnId="{10F4D15B-92BE-4BDC-914B-7913E434DDA0}">
      <dgm:prSet/>
      <dgm:spPr/>
      <dgm:t>
        <a:bodyPr/>
        <a:lstStyle/>
        <a:p>
          <a:endParaRPr lang="en-AU"/>
        </a:p>
      </dgm:t>
    </dgm:pt>
    <dgm:pt modelId="{9FA8113F-6176-4E10-A28E-B4DFA5308321}" type="sibTrans" cxnId="{10F4D15B-92BE-4BDC-914B-7913E434DDA0}">
      <dgm:prSet/>
      <dgm:spPr/>
      <dgm:t>
        <a:bodyPr/>
        <a:lstStyle/>
        <a:p>
          <a:endParaRPr lang="en-AU"/>
        </a:p>
      </dgm:t>
    </dgm:pt>
    <dgm:pt modelId="{8DAE55D7-AE40-451B-A6F3-EA5773476266}">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4" action="ppaction://hlinksldjump"/>
            </a:rPr>
            <a:t>+1 routine</a:t>
          </a:r>
          <a:endParaRPr lang="en-AU" sz="1100" dirty="0">
            <a:latin typeface="FSFFatBottom" panose="02000603000000000000" pitchFamily="2" charset="0"/>
            <a:ea typeface="FSFFatBottom" panose="02000603000000000000" pitchFamily="2" charset="0"/>
          </a:endParaRPr>
        </a:p>
      </dgm:t>
    </dgm:pt>
    <dgm:pt modelId="{D25F6A32-DEF0-49BF-A096-C4D327E50DBD}" type="parTrans" cxnId="{54863038-4D0C-4866-9CEA-FD6784F0D41D}">
      <dgm:prSet/>
      <dgm:spPr/>
      <dgm:t>
        <a:bodyPr/>
        <a:lstStyle/>
        <a:p>
          <a:endParaRPr lang="en-AU"/>
        </a:p>
      </dgm:t>
    </dgm:pt>
    <dgm:pt modelId="{BDA97F41-A352-4832-AF25-DF18FE0303A0}" type="sibTrans" cxnId="{54863038-4D0C-4866-9CEA-FD6784F0D41D}">
      <dgm:prSet/>
      <dgm:spPr/>
      <dgm:t>
        <a:bodyPr/>
        <a:lstStyle/>
        <a:p>
          <a:endParaRPr lang="en-AU"/>
        </a:p>
      </dgm:t>
    </dgm:pt>
    <dgm:pt modelId="{00C9EDD5-C600-4F41-A56E-F6A171BE7789}">
      <dgm:prSet custT="1"/>
      <dgm:spPr>
        <a:ln>
          <a:solidFill>
            <a:srgbClr val="006C44"/>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5" action="ppaction://hlinksldjump"/>
            </a:rPr>
            <a:t>What are rights?</a:t>
          </a:r>
          <a:endParaRPr lang="en-AU" sz="1100" dirty="0">
            <a:latin typeface="FSFFatBottom" panose="02000603000000000000" pitchFamily="2" charset="0"/>
            <a:ea typeface="FSFFatBottom" panose="02000603000000000000" pitchFamily="2" charset="0"/>
          </a:endParaRPr>
        </a:p>
      </dgm:t>
    </dgm:pt>
    <dgm:pt modelId="{0D040A3F-29D7-43D5-A19C-E53632E42317}" type="parTrans" cxnId="{F3733ABA-133B-4FB2-8F38-F058E4BDDD34}">
      <dgm:prSet/>
      <dgm:spPr/>
      <dgm:t>
        <a:bodyPr/>
        <a:lstStyle/>
        <a:p>
          <a:endParaRPr lang="en-AU"/>
        </a:p>
      </dgm:t>
    </dgm:pt>
    <dgm:pt modelId="{42960E49-B037-4C67-A00B-3F74206D5A18}" type="sibTrans" cxnId="{F3733ABA-133B-4FB2-8F38-F058E4BDDD34}">
      <dgm:prSet/>
      <dgm:spPr/>
      <dgm:t>
        <a:bodyPr/>
        <a:lstStyle/>
        <a:p>
          <a:endParaRPr lang="en-AU"/>
        </a:p>
      </dgm:t>
    </dgm:pt>
    <dgm:pt modelId="{64313CB7-0F5E-45A8-A315-67FF7882A07C}">
      <dgm:prSet custT="1"/>
      <dgm:spPr>
        <a:ln>
          <a:solidFill>
            <a:srgbClr val="00445E"/>
          </a:solidFill>
        </a:ln>
      </dgm:spPr>
      <dgm:t>
        <a:bodyPr/>
        <a:lstStyle/>
        <a:p>
          <a:r>
            <a:rPr lang="en-AU" sz="1100">
              <a:latin typeface="FSFFatBottom" panose="02000603000000000000" pitchFamily="2" charset="0"/>
              <a:ea typeface="FSFFatBottom" panose="02000603000000000000" pitchFamily="2" charset="0"/>
            </a:rPr>
            <a:t> </a:t>
          </a:r>
          <a:r>
            <a:rPr lang="en-AU" sz="1100">
              <a:latin typeface="FSFFatBottom" panose="02000603000000000000" pitchFamily="2" charset="0"/>
              <a:ea typeface="FSFFatBottom" panose="02000603000000000000" pitchFamily="2" charset="0"/>
              <a:hlinkClick xmlns:r="http://schemas.openxmlformats.org/officeDocument/2006/relationships" r:id="rId6" action="ppaction://hlinksldjump"/>
            </a:rPr>
            <a:t>Push and pull factors</a:t>
          </a:r>
          <a:endParaRPr lang="en-AU" sz="1100" dirty="0">
            <a:latin typeface="FSFFatBottom" panose="02000603000000000000" pitchFamily="2" charset="0"/>
            <a:ea typeface="FSFFatBottom" panose="02000603000000000000" pitchFamily="2" charset="0"/>
          </a:endParaRPr>
        </a:p>
      </dgm:t>
    </dgm:pt>
    <dgm:pt modelId="{A958860B-7DD4-4A85-A31E-223E25F6BB60}" type="parTrans" cxnId="{E15D5A15-9CCF-4247-846B-3B3D288A4819}">
      <dgm:prSet/>
      <dgm:spPr/>
      <dgm:t>
        <a:bodyPr/>
        <a:lstStyle/>
        <a:p>
          <a:endParaRPr lang="en-AU"/>
        </a:p>
      </dgm:t>
    </dgm:pt>
    <dgm:pt modelId="{7B5CFBD4-9515-423B-8C5B-219EE98F7F1B}" type="sibTrans" cxnId="{E15D5A15-9CCF-4247-846B-3B3D288A4819}">
      <dgm:prSet/>
      <dgm:spPr/>
      <dgm:t>
        <a:bodyPr/>
        <a:lstStyle/>
        <a:p>
          <a:endParaRPr lang="en-AU"/>
        </a:p>
      </dgm:t>
    </dgm:pt>
    <dgm:pt modelId="{02884D77-4C22-4CE9-8CD6-F810C649D8E1}">
      <dgm:prSet custT="1"/>
      <dgm:spPr>
        <a:ln>
          <a:solidFill>
            <a:srgbClr val="00445E"/>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7" action="ppaction://hlinksldjump"/>
            </a:rPr>
            <a:t>Think Puzzle Explore</a:t>
          </a:r>
          <a:endParaRPr lang="en-AU" sz="1100" dirty="0">
            <a:latin typeface="FSFFatBottom" panose="02000603000000000000" pitchFamily="2" charset="0"/>
            <a:ea typeface="FSFFatBottom" panose="02000603000000000000" pitchFamily="2" charset="0"/>
          </a:endParaRPr>
        </a:p>
      </dgm:t>
    </dgm:pt>
    <dgm:pt modelId="{87FDFF2A-FD47-4C29-85D2-7F85B6878CB3}" type="parTrans" cxnId="{47DE593C-D723-4B14-BC4B-DAF781086218}">
      <dgm:prSet/>
      <dgm:spPr/>
      <dgm:t>
        <a:bodyPr/>
        <a:lstStyle/>
        <a:p>
          <a:endParaRPr lang="en-AU"/>
        </a:p>
      </dgm:t>
    </dgm:pt>
    <dgm:pt modelId="{76B00CB4-44DE-4778-A72F-2D39CE7ED173}" type="sibTrans" cxnId="{47DE593C-D723-4B14-BC4B-DAF781086218}">
      <dgm:prSet/>
      <dgm:spPr/>
      <dgm:t>
        <a:bodyPr/>
        <a:lstStyle/>
        <a:p>
          <a:endParaRPr lang="en-AU"/>
        </a:p>
      </dgm:t>
    </dgm:pt>
    <dgm:pt modelId="{6E59C6A6-55AD-430C-A3D1-19D9AC3FA016}">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8" action="ppaction://hlinksldjump"/>
            </a:rPr>
            <a:t>BTN: Federation clip</a:t>
          </a:r>
          <a:endParaRPr lang="en-AU" sz="1100" dirty="0">
            <a:latin typeface="FSFFatBottom" panose="02000603000000000000" pitchFamily="2" charset="0"/>
            <a:ea typeface="FSFFatBottom" panose="02000603000000000000" pitchFamily="2" charset="0"/>
          </a:endParaRPr>
        </a:p>
      </dgm:t>
    </dgm:pt>
    <dgm:pt modelId="{88D8B7AB-A7A3-40C1-AECD-400B211382EE}" type="parTrans" cxnId="{CBD6C573-E48E-44F7-8A5D-EA0C20DE78D6}">
      <dgm:prSet/>
      <dgm:spPr/>
      <dgm:t>
        <a:bodyPr/>
        <a:lstStyle/>
        <a:p>
          <a:endParaRPr lang="en-AU"/>
        </a:p>
      </dgm:t>
    </dgm:pt>
    <dgm:pt modelId="{716D2025-F92C-4FDE-A702-E4E1FA3B6989}" type="sibTrans" cxnId="{CBD6C573-E48E-44F7-8A5D-EA0C20DE78D6}">
      <dgm:prSet/>
      <dgm:spPr/>
      <dgm:t>
        <a:bodyPr/>
        <a:lstStyle/>
        <a:p>
          <a:endParaRPr lang="en-AU"/>
        </a:p>
      </dgm:t>
    </dgm:pt>
    <dgm:pt modelId="{92AF2DCF-1213-4E56-A894-BC8BF9114086}">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9" action="ppaction://hlinksldjump"/>
            </a:rPr>
            <a:t>What do we know about…</a:t>
          </a:r>
          <a:endParaRPr lang="en-AU" sz="1100" dirty="0">
            <a:latin typeface="FSFFatBottom" panose="02000603000000000000" pitchFamily="2" charset="0"/>
            <a:ea typeface="FSFFatBottom" panose="02000603000000000000" pitchFamily="2" charset="0"/>
          </a:endParaRPr>
        </a:p>
      </dgm:t>
    </dgm:pt>
    <dgm:pt modelId="{FB24EE9E-D7FF-4565-A8CB-F1691F721B89}" type="parTrans" cxnId="{F4463570-68B7-43CA-8B03-11411CF924D8}">
      <dgm:prSet/>
      <dgm:spPr/>
      <dgm:t>
        <a:bodyPr/>
        <a:lstStyle/>
        <a:p>
          <a:endParaRPr lang="en-AU"/>
        </a:p>
      </dgm:t>
    </dgm:pt>
    <dgm:pt modelId="{1397DC84-2B02-4C2F-9DCD-FA6CECC1579E}" type="sibTrans" cxnId="{F4463570-68B7-43CA-8B03-11411CF924D8}">
      <dgm:prSet/>
      <dgm:spPr/>
      <dgm:t>
        <a:bodyPr/>
        <a:lstStyle/>
        <a:p>
          <a:endParaRPr lang="en-AU"/>
        </a:p>
      </dgm:t>
    </dgm:pt>
    <dgm:pt modelId="{6ADD8BF1-E968-461A-BD08-8D52F4C0CFE4}">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10" action="ppaction://hlinksldjump"/>
            </a:rPr>
            <a:t>Federation leaflet</a:t>
          </a:r>
          <a:endParaRPr lang="en-AU" sz="1100" dirty="0">
            <a:latin typeface="FSFFatBottom" panose="02000603000000000000" pitchFamily="2" charset="0"/>
            <a:ea typeface="FSFFatBottom" panose="02000603000000000000" pitchFamily="2" charset="0"/>
          </a:endParaRPr>
        </a:p>
      </dgm:t>
    </dgm:pt>
    <dgm:pt modelId="{1D8E54EE-945D-49D5-AE2E-614B95ACB8F2}" type="parTrans" cxnId="{7B0114E2-1143-4072-B5C8-02CA8454A35F}">
      <dgm:prSet/>
      <dgm:spPr/>
      <dgm:t>
        <a:bodyPr/>
        <a:lstStyle/>
        <a:p>
          <a:endParaRPr lang="en-AU"/>
        </a:p>
      </dgm:t>
    </dgm:pt>
    <dgm:pt modelId="{2DBA75C6-D292-4AD2-9CB3-C7FD06D87F73}" type="sibTrans" cxnId="{7B0114E2-1143-4072-B5C8-02CA8454A35F}">
      <dgm:prSet/>
      <dgm:spPr/>
      <dgm:t>
        <a:bodyPr/>
        <a:lstStyle/>
        <a:p>
          <a:endParaRPr lang="en-AU"/>
        </a:p>
      </dgm:t>
    </dgm:pt>
    <dgm:pt modelId="{38705060-2334-4519-A34C-414F03E23FB3}">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11" action="ppaction://hlinksldjump"/>
            </a:rPr>
            <a:t>Assessment: Key figures of Federation</a:t>
          </a:r>
          <a:endParaRPr lang="en-AU" sz="1100" dirty="0">
            <a:latin typeface="FSFFatBottom" panose="02000603000000000000" pitchFamily="2" charset="0"/>
            <a:ea typeface="FSFFatBottom" panose="02000603000000000000" pitchFamily="2" charset="0"/>
          </a:endParaRPr>
        </a:p>
      </dgm:t>
    </dgm:pt>
    <dgm:pt modelId="{56E40DCC-819D-4057-A789-6B93F31B016F}" type="parTrans" cxnId="{CB47C564-DF5C-4FE8-92CB-EE113CB1F3C7}">
      <dgm:prSet/>
      <dgm:spPr/>
      <dgm:t>
        <a:bodyPr/>
        <a:lstStyle/>
        <a:p>
          <a:endParaRPr lang="en-AU"/>
        </a:p>
      </dgm:t>
    </dgm:pt>
    <dgm:pt modelId="{31D84751-6DA2-4268-BF60-B9AC4D2BB6D3}" type="sibTrans" cxnId="{CB47C564-DF5C-4FE8-92CB-EE113CB1F3C7}">
      <dgm:prSet/>
      <dgm:spPr/>
      <dgm:t>
        <a:bodyPr/>
        <a:lstStyle/>
        <a:p>
          <a:endParaRPr lang="en-AU"/>
        </a:p>
      </dgm:t>
    </dgm:pt>
    <dgm:pt modelId="{CA59CA62-9B9C-45F7-829B-5F8474185FDB}">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12" action="ppaction://hlinksldjump"/>
            </a:rPr>
            <a:t>What is democracy?</a:t>
          </a:r>
          <a:endParaRPr lang="en-AU" sz="1100" dirty="0">
            <a:latin typeface="FSFFatBottom" panose="02000603000000000000" pitchFamily="2" charset="0"/>
            <a:ea typeface="FSFFatBottom" panose="02000603000000000000" pitchFamily="2" charset="0"/>
          </a:endParaRPr>
        </a:p>
      </dgm:t>
    </dgm:pt>
    <dgm:pt modelId="{C65E940A-01A6-4653-98C4-F5218F5A85AB}" type="parTrans" cxnId="{AAFDEBA8-445A-40AA-8FEB-505BF1130819}">
      <dgm:prSet/>
      <dgm:spPr/>
      <dgm:t>
        <a:bodyPr/>
        <a:lstStyle/>
        <a:p>
          <a:endParaRPr lang="en-AU"/>
        </a:p>
      </dgm:t>
    </dgm:pt>
    <dgm:pt modelId="{0831EF23-95C5-42A4-BB95-754CD8FED92A}" type="sibTrans" cxnId="{AAFDEBA8-445A-40AA-8FEB-505BF1130819}">
      <dgm:prSet/>
      <dgm:spPr/>
      <dgm:t>
        <a:bodyPr/>
        <a:lstStyle/>
        <a:p>
          <a:endParaRPr lang="en-AU"/>
        </a:p>
      </dgm:t>
    </dgm:pt>
    <dgm:pt modelId="{D84E4BCD-FB32-4D27-A681-91FB1509A975}">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13" action="ppaction://hlinksldjump"/>
            </a:rPr>
            <a:t>Australian Parliament</a:t>
          </a:r>
          <a:endParaRPr lang="en-AU" sz="1100" dirty="0">
            <a:latin typeface="FSFFatBottom" panose="02000603000000000000" pitchFamily="2" charset="0"/>
            <a:ea typeface="FSFFatBottom" panose="02000603000000000000" pitchFamily="2" charset="0"/>
          </a:endParaRPr>
        </a:p>
      </dgm:t>
    </dgm:pt>
    <dgm:pt modelId="{ACEB6340-CAA9-4863-8A21-AED8440E0481}" type="parTrans" cxnId="{5FB59506-E545-4AF6-9DB9-746DD2D8E7F0}">
      <dgm:prSet/>
      <dgm:spPr/>
      <dgm:t>
        <a:bodyPr/>
        <a:lstStyle/>
        <a:p>
          <a:endParaRPr lang="en-AU"/>
        </a:p>
      </dgm:t>
    </dgm:pt>
    <dgm:pt modelId="{858306D4-7290-4697-82B9-D3BD23A2599C}" type="sibTrans" cxnId="{5FB59506-E545-4AF6-9DB9-746DD2D8E7F0}">
      <dgm:prSet/>
      <dgm:spPr/>
      <dgm:t>
        <a:bodyPr/>
        <a:lstStyle/>
        <a:p>
          <a:endParaRPr lang="en-AU"/>
        </a:p>
      </dgm:t>
    </dgm:pt>
    <dgm:pt modelId="{DBEFD8DA-279E-4738-B096-FD680FCD7240}">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14" action="ppaction://hlinksldjump"/>
            </a:rPr>
            <a:t>Different Levels of Government</a:t>
          </a:r>
          <a:endParaRPr lang="en-AU" sz="1100" dirty="0">
            <a:latin typeface="FSFFatBottom" panose="02000603000000000000" pitchFamily="2" charset="0"/>
            <a:ea typeface="FSFFatBottom" panose="02000603000000000000" pitchFamily="2" charset="0"/>
          </a:endParaRPr>
        </a:p>
      </dgm:t>
    </dgm:pt>
    <dgm:pt modelId="{9C10180C-E971-4CB7-90C8-796B9E76AE6E}" type="parTrans" cxnId="{C6A2B1CF-E66B-410B-AA7A-5714B67DFC6E}">
      <dgm:prSet/>
      <dgm:spPr/>
      <dgm:t>
        <a:bodyPr/>
        <a:lstStyle/>
        <a:p>
          <a:endParaRPr lang="en-AU"/>
        </a:p>
      </dgm:t>
    </dgm:pt>
    <dgm:pt modelId="{695D3BFA-AA40-445D-914C-7482C6396E58}" type="sibTrans" cxnId="{C6A2B1CF-E66B-410B-AA7A-5714B67DFC6E}">
      <dgm:prSet/>
      <dgm:spPr/>
      <dgm:t>
        <a:bodyPr/>
        <a:lstStyle/>
        <a:p>
          <a:endParaRPr lang="en-AU"/>
        </a:p>
      </dgm:t>
    </dgm:pt>
    <dgm:pt modelId="{F772933C-673B-42DD-9A6E-24CECA00367D}">
      <dgm:prSet custT="1"/>
      <dgm:spPr>
        <a:ln>
          <a:solidFill>
            <a:srgbClr val="C6892D"/>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15" action="ppaction://hlinksldjump"/>
            </a:rPr>
            <a:t>Assessment: Who represents me and how?</a:t>
          </a:r>
          <a:endParaRPr lang="en-AU" sz="1100" dirty="0">
            <a:latin typeface="FSFFatBottom" panose="02000603000000000000" pitchFamily="2" charset="0"/>
            <a:ea typeface="FSFFatBottom" panose="02000603000000000000" pitchFamily="2" charset="0"/>
          </a:endParaRPr>
        </a:p>
      </dgm:t>
    </dgm:pt>
    <dgm:pt modelId="{124715CA-D34C-4CD5-8807-5E7FA80C23DB}" type="parTrans" cxnId="{FCA64F73-EEF9-4461-92E4-6682FEA50C41}">
      <dgm:prSet/>
      <dgm:spPr/>
      <dgm:t>
        <a:bodyPr/>
        <a:lstStyle/>
        <a:p>
          <a:endParaRPr lang="en-AU"/>
        </a:p>
      </dgm:t>
    </dgm:pt>
    <dgm:pt modelId="{B377746A-921D-4860-B240-8D4B6C16BFD7}" type="sibTrans" cxnId="{FCA64F73-EEF9-4461-92E4-6682FEA50C41}">
      <dgm:prSet/>
      <dgm:spPr/>
      <dgm:t>
        <a:bodyPr/>
        <a:lstStyle/>
        <a:p>
          <a:endParaRPr lang="en-AU"/>
        </a:p>
      </dgm:t>
    </dgm:pt>
    <dgm:pt modelId="{AB8FED95-651B-42A1-AB68-BF587F1F4B94}">
      <dgm:prSet custT="1"/>
      <dgm:spPr>
        <a:ln>
          <a:solidFill>
            <a:srgbClr val="C6892D"/>
          </a:solidFill>
        </a:ln>
      </dgm:spPr>
      <dgm:t>
        <a:bodyPr/>
        <a:lstStyle/>
        <a:p>
          <a:endParaRPr lang="en-AU" sz="1100" dirty="0">
            <a:latin typeface="FSFFatBottom" panose="02000603000000000000" pitchFamily="2" charset="0"/>
            <a:ea typeface="FSFFatBottom" panose="02000603000000000000" pitchFamily="2" charset="0"/>
          </a:endParaRPr>
        </a:p>
      </dgm:t>
    </dgm:pt>
    <dgm:pt modelId="{0245A491-A1C4-49F6-BD16-C5D79790D1DD}" type="sibTrans" cxnId="{ECF0B1BA-EFCD-4884-BBCA-333B35316A70}">
      <dgm:prSet/>
      <dgm:spPr/>
      <dgm:t>
        <a:bodyPr/>
        <a:lstStyle/>
        <a:p>
          <a:endParaRPr lang="en-AU"/>
        </a:p>
      </dgm:t>
    </dgm:pt>
    <dgm:pt modelId="{CEBB4797-E0B4-46EA-9C62-6D2836CF6949}" type="parTrans" cxnId="{ECF0B1BA-EFCD-4884-BBCA-333B35316A70}">
      <dgm:prSet/>
      <dgm:spPr/>
      <dgm:t>
        <a:bodyPr/>
        <a:lstStyle/>
        <a:p>
          <a:endParaRPr lang="en-AU"/>
        </a:p>
      </dgm:t>
    </dgm:pt>
    <dgm:pt modelId="{3E115F04-0B22-4801-99F4-55559010496A}">
      <dgm:prSet custT="1"/>
      <dgm:spPr>
        <a:ln>
          <a:solidFill>
            <a:srgbClr val="006C44"/>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16" action="ppaction://hlinksldjump"/>
            </a:rPr>
            <a:t>Chalk Talk</a:t>
          </a:r>
          <a:endParaRPr lang="en-AU" sz="1100" dirty="0">
            <a:latin typeface="FSFFatBottom" panose="02000603000000000000" pitchFamily="2" charset="0"/>
            <a:ea typeface="FSFFatBottom" panose="02000603000000000000" pitchFamily="2" charset="0"/>
          </a:endParaRPr>
        </a:p>
      </dgm:t>
    </dgm:pt>
    <dgm:pt modelId="{F21D6D41-C2AF-41E5-9DAF-BA33209967DA}" type="parTrans" cxnId="{40954805-FC43-466A-902A-076F91BFF863}">
      <dgm:prSet/>
      <dgm:spPr/>
      <dgm:t>
        <a:bodyPr/>
        <a:lstStyle/>
        <a:p>
          <a:endParaRPr lang="en-AU"/>
        </a:p>
      </dgm:t>
    </dgm:pt>
    <dgm:pt modelId="{A5BF03C0-3C93-4FDE-B1DB-8887349ACEEC}" type="sibTrans" cxnId="{40954805-FC43-466A-902A-076F91BFF863}">
      <dgm:prSet/>
      <dgm:spPr/>
      <dgm:t>
        <a:bodyPr/>
        <a:lstStyle/>
        <a:p>
          <a:endParaRPr lang="en-AU"/>
        </a:p>
      </dgm:t>
    </dgm:pt>
    <dgm:pt modelId="{1D2897FA-51CE-48A0-92BB-8A774A7ED636}">
      <dgm:prSet custT="1"/>
      <dgm:spPr>
        <a:ln>
          <a:solidFill>
            <a:srgbClr val="006C44"/>
          </a:solidFill>
        </a:ln>
      </dgm:spPr>
      <dgm:t>
        <a:bodyPr/>
        <a:lstStyle/>
        <a:p>
          <a:r>
            <a:rPr lang="en-AU" sz="1100">
              <a:latin typeface="FSFFatBottom" panose="02000603000000000000" pitchFamily="2" charset="0"/>
              <a:ea typeface="FSFFatBottom" panose="02000603000000000000" pitchFamily="2" charset="0"/>
              <a:hlinkClick xmlns:r="http://schemas.openxmlformats.org/officeDocument/2006/relationships" r:id="rId17" action="ppaction://hlinksldjump"/>
            </a:rPr>
            <a:t>Magna Carta</a:t>
          </a:r>
          <a:endParaRPr lang="en-AU" sz="1100" dirty="0">
            <a:latin typeface="FSFFatBottom" panose="02000603000000000000" pitchFamily="2" charset="0"/>
            <a:ea typeface="FSFFatBottom" panose="02000603000000000000" pitchFamily="2" charset="0"/>
          </a:endParaRPr>
        </a:p>
      </dgm:t>
    </dgm:pt>
    <dgm:pt modelId="{85C94E9B-3CE9-4B13-ADA7-33B895D5DC44}" type="parTrans" cxnId="{91204E8E-8CC0-43F7-80AF-3DDE60DAF288}">
      <dgm:prSet/>
      <dgm:spPr/>
      <dgm:t>
        <a:bodyPr/>
        <a:lstStyle/>
        <a:p>
          <a:endParaRPr lang="en-AU"/>
        </a:p>
      </dgm:t>
    </dgm:pt>
    <dgm:pt modelId="{5F90BC50-87F5-4C12-8C1C-C06F21558F69}" type="sibTrans" cxnId="{91204E8E-8CC0-43F7-80AF-3DDE60DAF288}">
      <dgm:prSet/>
      <dgm:spPr/>
      <dgm:t>
        <a:bodyPr/>
        <a:lstStyle/>
        <a:p>
          <a:endParaRPr lang="en-AU"/>
        </a:p>
      </dgm:t>
    </dgm:pt>
    <dgm:pt modelId="{5F4C2B77-B05A-447E-92E8-557B4FF52758}">
      <dgm:prSet custT="1"/>
      <dgm:spPr>
        <a:ln>
          <a:solidFill>
            <a:srgbClr val="006C44"/>
          </a:solidFill>
        </a:ln>
      </dgm:spPr>
      <dgm:t>
        <a:bodyPr/>
        <a:lstStyle/>
        <a:p>
          <a:r>
            <a:rPr lang="en-AU" sz="1100">
              <a:latin typeface="FSFFatBottom" panose="02000603000000000000" pitchFamily="2" charset="0"/>
              <a:ea typeface="FSFFatBottom" panose="02000603000000000000" pitchFamily="2" charset="0"/>
              <a:hlinkClick xmlns:r="http://schemas.openxmlformats.org/officeDocument/2006/relationships" r:id="rId18" action="ppaction://hlinksldjump"/>
            </a:rPr>
            <a:t>The right to vote</a:t>
          </a:r>
          <a:endParaRPr lang="en-AU" sz="1100" dirty="0">
            <a:latin typeface="FSFFatBottom" panose="02000603000000000000" pitchFamily="2" charset="0"/>
            <a:ea typeface="FSFFatBottom" panose="02000603000000000000" pitchFamily="2" charset="0"/>
          </a:endParaRPr>
        </a:p>
      </dgm:t>
    </dgm:pt>
    <dgm:pt modelId="{B4D85781-B8E7-49B5-8EFD-18A0CF0FADD0}" type="parTrans" cxnId="{39BE0E57-C45A-4652-BE9E-499C6FC42DD5}">
      <dgm:prSet/>
      <dgm:spPr/>
      <dgm:t>
        <a:bodyPr/>
        <a:lstStyle/>
        <a:p>
          <a:endParaRPr lang="en-AU"/>
        </a:p>
      </dgm:t>
    </dgm:pt>
    <dgm:pt modelId="{C759096A-A6D7-47B2-B976-BF8668CDD9EE}" type="sibTrans" cxnId="{39BE0E57-C45A-4652-BE9E-499C6FC42DD5}">
      <dgm:prSet/>
      <dgm:spPr/>
      <dgm:t>
        <a:bodyPr/>
        <a:lstStyle/>
        <a:p>
          <a:endParaRPr lang="en-AU"/>
        </a:p>
      </dgm:t>
    </dgm:pt>
    <dgm:pt modelId="{3AF0CD7A-602F-4536-9E86-66F3368ABD31}">
      <dgm:prSet custT="1"/>
      <dgm:spPr>
        <a:ln>
          <a:solidFill>
            <a:srgbClr val="006C44"/>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19" action="ppaction://hlinksldjump"/>
            </a:rPr>
            <a:t>Assessment: Struggles for Rights and Freedoms</a:t>
          </a:r>
          <a:endParaRPr lang="en-AU" sz="1100" dirty="0">
            <a:latin typeface="FSFFatBottom" panose="02000603000000000000" pitchFamily="2" charset="0"/>
            <a:ea typeface="FSFFatBottom" panose="02000603000000000000" pitchFamily="2" charset="0"/>
          </a:endParaRPr>
        </a:p>
      </dgm:t>
    </dgm:pt>
    <dgm:pt modelId="{53A21BDB-7E8C-4A09-B87B-2F4310569D69}" type="parTrans" cxnId="{B19ECDCB-794C-4534-9171-B09357F80424}">
      <dgm:prSet/>
      <dgm:spPr/>
      <dgm:t>
        <a:bodyPr/>
        <a:lstStyle/>
        <a:p>
          <a:endParaRPr lang="en-AU"/>
        </a:p>
      </dgm:t>
    </dgm:pt>
    <dgm:pt modelId="{F82C7DC1-D903-4F6E-9D9B-8B62FC4AE5A1}" type="sibTrans" cxnId="{B19ECDCB-794C-4534-9171-B09357F80424}">
      <dgm:prSet/>
      <dgm:spPr/>
      <dgm:t>
        <a:bodyPr/>
        <a:lstStyle/>
        <a:p>
          <a:endParaRPr lang="en-AU"/>
        </a:p>
      </dgm:t>
    </dgm:pt>
    <dgm:pt modelId="{725CD765-A1F5-4816-AE86-5F0E32E2F2D5}">
      <dgm:prSet custT="1"/>
      <dgm:spPr>
        <a:ln>
          <a:solidFill>
            <a:srgbClr val="00445E"/>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20" action="ppaction://hlinksldjump"/>
            </a:rPr>
            <a:t>Why might people migrate </a:t>
          </a:r>
          <a:endParaRPr lang="en-AU" sz="1100" dirty="0">
            <a:latin typeface="FSFFatBottom" panose="02000603000000000000" pitchFamily="2" charset="0"/>
            <a:ea typeface="FSFFatBottom" panose="02000603000000000000" pitchFamily="2" charset="0"/>
          </a:endParaRPr>
        </a:p>
      </dgm:t>
    </dgm:pt>
    <dgm:pt modelId="{F8822675-939A-4C95-8D01-147160631689}" type="parTrans" cxnId="{FC7BA04C-F880-4868-9FC8-EE3A410100B9}">
      <dgm:prSet/>
      <dgm:spPr/>
      <dgm:t>
        <a:bodyPr/>
        <a:lstStyle/>
        <a:p>
          <a:endParaRPr lang="en-AU"/>
        </a:p>
      </dgm:t>
    </dgm:pt>
    <dgm:pt modelId="{3C3E842A-E459-422B-8999-CFEF6D2D29A0}" type="sibTrans" cxnId="{FC7BA04C-F880-4868-9FC8-EE3A410100B9}">
      <dgm:prSet/>
      <dgm:spPr/>
      <dgm:t>
        <a:bodyPr/>
        <a:lstStyle/>
        <a:p>
          <a:endParaRPr lang="en-AU"/>
        </a:p>
      </dgm:t>
    </dgm:pt>
    <dgm:pt modelId="{6E5E0207-E1DA-4612-8B63-D702A1A03B14}">
      <dgm:prSet custT="1"/>
      <dgm:spPr>
        <a:ln>
          <a:solidFill>
            <a:srgbClr val="00445E"/>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21" action="ppaction://hlinksldjump"/>
            </a:rPr>
            <a:t>BTN: migrants &amp; refugees</a:t>
          </a:r>
          <a:endParaRPr lang="en-AU" sz="1100" dirty="0">
            <a:latin typeface="FSFFatBottom" panose="02000603000000000000" pitchFamily="2" charset="0"/>
            <a:ea typeface="FSFFatBottom" panose="02000603000000000000" pitchFamily="2" charset="0"/>
          </a:endParaRPr>
        </a:p>
      </dgm:t>
    </dgm:pt>
    <dgm:pt modelId="{CB4D26AA-8293-40A7-9122-FEF96E808E74}" type="parTrans" cxnId="{90DD4A00-EF23-4B9C-8A53-3F7EE36AA39C}">
      <dgm:prSet/>
      <dgm:spPr/>
      <dgm:t>
        <a:bodyPr/>
        <a:lstStyle/>
        <a:p>
          <a:endParaRPr lang="en-AU"/>
        </a:p>
      </dgm:t>
    </dgm:pt>
    <dgm:pt modelId="{5CC26F9F-E90F-4252-A1D2-4EB5BF3DDCE4}" type="sibTrans" cxnId="{90DD4A00-EF23-4B9C-8A53-3F7EE36AA39C}">
      <dgm:prSet/>
      <dgm:spPr/>
      <dgm:t>
        <a:bodyPr/>
        <a:lstStyle/>
        <a:p>
          <a:endParaRPr lang="en-AU"/>
        </a:p>
      </dgm:t>
    </dgm:pt>
    <dgm:pt modelId="{E8CCC5AC-A7D5-4613-81D0-095C83938DA9}">
      <dgm:prSet custT="1"/>
      <dgm:spPr>
        <a:ln>
          <a:solidFill>
            <a:srgbClr val="00445E"/>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22" action="ppaction://hlinksldjump"/>
            </a:rPr>
            <a:t>Who came to our country?</a:t>
          </a:r>
          <a:endParaRPr lang="en-AU" sz="1100" dirty="0">
            <a:latin typeface="FSFFatBottom" panose="02000603000000000000" pitchFamily="2" charset="0"/>
            <a:ea typeface="FSFFatBottom" panose="02000603000000000000" pitchFamily="2" charset="0"/>
          </a:endParaRPr>
        </a:p>
      </dgm:t>
    </dgm:pt>
    <dgm:pt modelId="{FCC28E63-0A38-4060-9F04-9AF4E832FA18}" type="parTrans" cxnId="{94332104-978E-42F0-AEC6-5C94EA14D78B}">
      <dgm:prSet/>
      <dgm:spPr/>
      <dgm:t>
        <a:bodyPr/>
        <a:lstStyle/>
        <a:p>
          <a:endParaRPr lang="en-AU"/>
        </a:p>
      </dgm:t>
    </dgm:pt>
    <dgm:pt modelId="{80BF49A2-B049-4C7E-B931-C28229060DAB}" type="sibTrans" cxnId="{94332104-978E-42F0-AEC6-5C94EA14D78B}">
      <dgm:prSet/>
      <dgm:spPr/>
      <dgm:t>
        <a:bodyPr/>
        <a:lstStyle/>
        <a:p>
          <a:endParaRPr lang="en-AU"/>
        </a:p>
      </dgm:t>
    </dgm:pt>
    <dgm:pt modelId="{41E5CB14-7C64-47BE-94CE-D4408C8A133B}">
      <dgm:prSet custT="1"/>
      <dgm:spPr>
        <a:ln>
          <a:solidFill>
            <a:srgbClr val="00445E"/>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23" action="ppaction://hlinksldjump"/>
            </a:rPr>
            <a:t>Migrant stories</a:t>
          </a:r>
          <a:endParaRPr lang="en-AU" sz="1100" dirty="0">
            <a:latin typeface="FSFFatBottom" panose="02000603000000000000" pitchFamily="2" charset="0"/>
            <a:ea typeface="FSFFatBottom" panose="02000603000000000000" pitchFamily="2" charset="0"/>
          </a:endParaRPr>
        </a:p>
      </dgm:t>
    </dgm:pt>
    <dgm:pt modelId="{F7ECD8C1-6FCD-4D43-A996-04A70959B593}" type="parTrans" cxnId="{090D8AF4-9D7B-421A-9E83-0795A4B8BBEE}">
      <dgm:prSet/>
      <dgm:spPr/>
      <dgm:t>
        <a:bodyPr/>
        <a:lstStyle/>
        <a:p>
          <a:endParaRPr lang="en-AU"/>
        </a:p>
      </dgm:t>
    </dgm:pt>
    <dgm:pt modelId="{D0E397FD-AA1A-4B9E-8CF1-B107D5533376}" type="sibTrans" cxnId="{090D8AF4-9D7B-421A-9E83-0795A4B8BBEE}">
      <dgm:prSet/>
      <dgm:spPr/>
      <dgm:t>
        <a:bodyPr/>
        <a:lstStyle/>
        <a:p>
          <a:endParaRPr lang="en-AU"/>
        </a:p>
      </dgm:t>
    </dgm:pt>
    <dgm:pt modelId="{D71EF260-917B-41A6-8761-CC192A03405C}">
      <dgm:prSet custT="1"/>
      <dgm:spPr>
        <a:ln>
          <a:solidFill>
            <a:srgbClr val="00445E"/>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24" action="ppaction://hlinksldjump"/>
            </a:rPr>
            <a:t>Assessment: understanding migration</a:t>
          </a:r>
          <a:endParaRPr lang="en-AU" sz="1100" dirty="0">
            <a:latin typeface="FSFFatBottom" panose="02000603000000000000" pitchFamily="2" charset="0"/>
            <a:ea typeface="FSFFatBottom" panose="02000603000000000000" pitchFamily="2" charset="0"/>
          </a:endParaRPr>
        </a:p>
      </dgm:t>
    </dgm:pt>
    <dgm:pt modelId="{C2DFB257-2665-4312-84DD-CE3D5F544528}" type="parTrans" cxnId="{41926844-A959-48ED-9FFC-99754B32A58E}">
      <dgm:prSet/>
      <dgm:spPr/>
      <dgm:t>
        <a:bodyPr/>
        <a:lstStyle/>
        <a:p>
          <a:endParaRPr lang="en-AU"/>
        </a:p>
      </dgm:t>
    </dgm:pt>
    <dgm:pt modelId="{6F6436C3-BFD4-4084-9966-E5545F4031B2}" type="sibTrans" cxnId="{41926844-A959-48ED-9FFC-99754B32A58E}">
      <dgm:prSet/>
      <dgm:spPr/>
      <dgm:t>
        <a:bodyPr/>
        <a:lstStyle/>
        <a:p>
          <a:endParaRPr lang="en-AU"/>
        </a:p>
      </dgm:t>
    </dgm:pt>
    <dgm:pt modelId="{0A626E7B-AEE5-4A3B-ACDB-9D859A8D0B2D}">
      <dgm:prSet custT="1"/>
      <dgm:spPr>
        <a:ln>
          <a:solidFill>
            <a:srgbClr val="00445E"/>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25" action="ppaction://hlinksldjump"/>
            </a:rPr>
            <a:t>Significant Contributions</a:t>
          </a:r>
          <a:endParaRPr lang="en-AU" sz="1100" dirty="0">
            <a:latin typeface="FSFFatBottom" panose="02000603000000000000" pitchFamily="2" charset="0"/>
            <a:ea typeface="FSFFatBottom" panose="02000603000000000000" pitchFamily="2" charset="0"/>
          </a:endParaRPr>
        </a:p>
      </dgm:t>
    </dgm:pt>
    <dgm:pt modelId="{299C244B-C9BC-4FC9-84DE-8A27CED30328}" type="parTrans" cxnId="{42BEBFA6-A33C-427F-B7D6-37E801CBADF1}">
      <dgm:prSet/>
      <dgm:spPr/>
      <dgm:t>
        <a:bodyPr/>
        <a:lstStyle/>
        <a:p>
          <a:endParaRPr lang="en-AU"/>
        </a:p>
      </dgm:t>
    </dgm:pt>
    <dgm:pt modelId="{001BF7FC-7EC7-4FA6-BEBD-2965BE3C9BE6}" type="sibTrans" cxnId="{42BEBFA6-A33C-427F-B7D6-37E801CBADF1}">
      <dgm:prSet/>
      <dgm:spPr/>
      <dgm:t>
        <a:bodyPr/>
        <a:lstStyle/>
        <a:p>
          <a:endParaRPr lang="en-AU"/>
        </a:p>
      </dgm:t>
    </dgm:pt>
    <dgm:pt modelId="{1765B565-64B9-4496-8FCC-9BED7DC1CDF9}">
      <dgm:prSet custT="1"/>
      <dgm:spPr>
        <a:ln>
          <a:solidFill>
            <a:srgbClr val="00445E"/>
          </a:solidFill>
        </a:ln>
      </dgm:spPr>
      <dgm:t>
        <a:bodyPr/>
        <a:lstStyle/>
        <a:p>
          <a:r>
            <a:rPr lang="en-AU" sz="1100" dirty="0">
              <a:latin typeface="FSFFatBottom" panose="02000603000000000000" pitchFamily="2" charset="0"/>
              <a:ea typeface="FSFFatBottom" panose="02000603000000000000" pitchFamily="2" charset="0"/>
              <a:hlinkClick xmlns:r="http://schemas.openxmlformats.org/officeDocument/2006/relationships" r:id="rId26" action="ppaction://hlinksldjump"/>
            </a:rPr>
            <a:t>Assessment: Significant contributions</a:t>
          </a:r>
          <a:endParaRPr lang="en-AU" sz="1100" dirty="0">
            <a:latin typeface="FSFFatBottom" panose="02000603000000000000" pitchFamily="2" charset="0"/>
            <a:ea typeface="FSFFatBottom" panose="02000603000000000000" pitchFamily="2" charset="0"/>
          </a:endParaRPr>
        </a:p>
      </dgm:t>
    </dgm:pt>
    <dgm:pt modelId="{3A00D697-BDAB-49C8-82FD-76FEC110F50C}" type="parTrans" cxnId="{EA535995-64B5-4949-A8A1-9F367D9E5F47}">
      <dgm:prSet/>
      <dgm:spPr/>
      <dgm:t>
        <a:bodyPr/>
        <a:lstStyle/>
        <a:p>
          <a:endParaRPr lang="en-AU"/>
        </a:p>
      </dgm:t>
    </dgm:pt>
    <dgm:pt modelId="{3BCC3ABD-4E35-493F-8C33-930123FDDDE6}" type="sibTrans" cxnId="{EA535995-64B5-4949-A8A1-9F367D9E5F47}">
      <dgm:prSet/>
      <dgm:spPr/>
      <dgm:t>
        <a:bodyPr/>
        <a:lstStyle/>
        <a:p>
          <a:endParaRPr lang="en-AU"/>
        </a:p>
      </dgm:t>
    </dgm:pt>
    <dgm:pt modelId="{00A36237-6EAA-440D-9902-FC3EFA82B2A3}" type="pres">
      <dgm:prSet presAssocID="{0A493A16-6D94-4681-87AA-4CDC158BA87B}" presName="Name0" presStyleCnt="0">
        <dgm:presLayoutVars>
          <dgm:dir/>
          <dgm:animLvl val="lvl"/>
          <dgm:resizeHandles val="exact"/>
        </dgm:presLayoutVars>
      </dgm:prSet>
      <dgm:spPr/>
    </dgm:pt>
    <dgm:pt modelId="{9655D040-6181-4367-81CD-C182ED079F08}" type="pres">
      <dgm:prSet presAssocID="{0A493A16-6D94-4681-87AA-4CDC158BA87B}" presName="tSp" presStyleCnt="0"/>
      <dgm:spPr/>
    </dgm:pt>
    <dgm:pt modelId="{4E84CCBE-FA05-45F2-A543-35E805DBF4ED}" type="pres">
      <dgm:prSet presAssocID="{0A493A16-6D94-4681-87AA-4CDC158BA87B}" presName="bSp" presStyleCnt="0"/>
      <dgm:spPr/>
    </dgm:pt>
    <dgm:pt modelId="{46B35E5B-36EC-498D-AD4C-9804C4939F0C}" type="pres">
      <dgm:prSet presAssocID="{0A493A16-6D94-4681-87AA-4CDC158BA87B}" presName="process" presStyleCnt="0"/>
      <dgm:spPr/>
    </dgm:pt>
    <dgm:pt modelId="{F3D20725-4407-4C10-AE69-113530CEA8C4}" type="pres">
      <dgm:prSet presAssocID="{3EA6062F-088A-4794-BBB7-3A7A3DC129E1}" presName="composite1" presStyleCnt="0"/>
      <dgm:spPr/>
    </dgm:pt>
    <dgm:pt modelId="{6A7B5164-E52E-4D71-BF16-57FB73FA5890}" type="pres">
      <dgm:prSet presAssocID="{3EA6062F-088A-4794-BBB7-3A7A3DC129E1}" presName="dummyNode1" presStyleLbl="node1" presStyleIdx="0" presStyleCnt="4"/>
      <dgm:spPr/>
    </dgm:pt>
    <dgm:pt modelId="{6A8B5757-29C6-4292-8211-3F39D65847E8}" type="pres">
      <dgm:prSet presAssocID="{3EA6062F-088A-4794-BBB7-3A7A3DC129E1}" presName="childNode1" presStyleLbl="bgAcc1" presStyleIdx="0" presStyleCnt="4" custLinFactNeighborX="3512" custLinFactNeighborY="-17409">
        <dgm:presLayoutVars>
          <dgm:bulletEnabled val="1"/>
        </dgm:presLayoutVars>
      </dgm:prSet>
      <dgm:spPr/>
    </dgm:pt>
    <dgm:pt modelId="{1B95B8E7-69BE-490A-BE9E-BC48E175452E}" type="pres">
      <dgm:prSet presAssocID="{3EA6062F-088A-4794-BBB7-3A7A3DC129E1}" presName="childNode1tx" presStyleLbl="bgAcc1" presStyleIdx="0" presStyleCnt="4">
        <dgm:presLayoutVars>
          <dgm:bulletEnabled val="1"/>
        </dgm:presLayoutVars>
      </dgm:prSet>
      <dgm:spPr/>
    </dgm:pt>
    <dgm:pt modelId="{B3A6BDAC-E9DF-4233-A15F-A267C0293D97}" type="pres">
      <dgm:prSet presAssocID="{3EA6062F-088A-4794-BBB7-3A7A3DC129E1}" presName="parentNode1" presStyleLbl="node1" presStyleIdx="0" presStyleCnt="4" custScaleX="113678" custScaleY="135784">
        <dgm:presLayoutVars>
          <dgm:chMax val="1"/>
          <dgm:bulletEnabled val="1"/>
        </dgm:presLayoutVars>
      </dgm:prSet>
      <dgm:spPr/>
    </dgm:pt>
    <dgm:pt modelId="{0A005176-FAD8-4B1A-BCEF-B9298AB83594}" type="pres">
      <dgm:prSet presAssocID="{3EA6062F-088A-4794-BBB7-3A7A3DC129E1}" presName="connSite1" presStyleCnt="0"/>
      <dgm:spPr/>
    </dgm:pt>
    <dgm:pt modelId="{44986C93-91B1-4568-B588-4D99E147E048}" type="pres">
      <dgm:prSet presAssocID="{42EF9B0E-8E4D-49A3-BA16-F0BC1D9EDDAC}" presName="Name9" presStyleLbl="sibTrans2D1" presStyleIdx="0" presStyleCnt="3" custLinFactNeighborX="447" custLinFactNeighborY="6867"/>
      <dgm:spPr/>
    </dgm:pt>
    <dgm:pt modelId="{70B86BCE-813A-4FBE-9330-1EB982DC6AAA}" type="pres">
      <dgm:prSet presAssocID="{47E345B6-942A-46D5-9C18-6C651E86FCBA}" presName="composite2" presStyleCnt="0"/>
      <dgm:spPr/>
    </dgm:pt>
    <dgm:pt modelId="{4238C8BC-75D3-421D-918F-5806A0CFCABB}" type="pres">
      <dgm:prSet presAssocID="{47E345B6-942A-46D5-9C18-6C651E86FCBA}" presName="dummyNode2" presStyleLbl="node1" presStyleIdx="0" presStyleCnt="4"/>
      <dgm:spPr/>
    </dgm:pt>
    <dgm:pt modelId="{B9A11525-692E-4713-AE1F-51EE009A21EF}" type="pres">
      <dgm:prSet presAssocID="{47E345B6-942A-46D5-9C18-6C651E86FCBA}" presName="childNode2" presStyleLbl="bgAcc1" presStyleIdx="1" presStyleCnt="4" custScaleY="159939" custLinFactNeighborX="-5398" custLinFactNeighborY="11306">
        <dgm:presLayoutVars>
          <dgm:bulletEnabled val="1"/>
        </dgm:presLayoutVars>
      </dgm:prSet>
      <dgm:spPr/>
    </dgm:pt>
    <dgm:pt modelId="{F87F5310-A254-4677-A622-7CB60A3738BF}" type="pres">
      <dgm:prSet presAssocID="{47E345B6-942A-46D5-9C18-6C651E86FCBA}" presName="childNode2tx" presStyleLbl="bgAcc1" presStyleIdx="1" presStyleCnt="4">
        <dgm:presLayoutVars>
          <dgm:bulletEnabled val="1"/>
        </dgm:presLayoutVars>
      </dgm:prSet>
      <dgm:spPr/>
    </dgm:pt>
    <dgm:pt modelId="{C9A0AF0A-532D-45B0-9FB0-D2560E7C97E2}" type="pres">
      <dgm:prSet presAssocID="{47E345B6-942A-46D5-9C18-6C651E86FCBA}" presName="parentNode2" presStyleLbl="node1" presStyleIdx="1" presStyleCnt="4" custScaleX="119120" custScaleY="171397" custLinFactNeighborY="-42898">
        <dgm:presLayoutVars>
          <dgm:chMax val="0"/>
          <dgm:bulletEnabled val="1"/>
        </dgm:presLayoutVars>
      </dgm:prSet>
      <dgm:spPr/>
    </dgm:pt>
    <dgm:pt modelId="{A0D94E57-5BA9-4129-9C2B-A902A68C2889}" type="pres">
      <dgm:prSet presAssocID="{47E345B6-942A-46D5-9C18-6C651E86FCBA}" presName="connSite2" presStyleCnt="0"/>
      <dgm:spPr/>
    </dgm:pt>
    <dgm:pt modelId="{5CD67759-29DF-4BBB-A11C-4AA88FBFBFF7}" type="pres">
      <dgm:prSet presAssocID="{50D09653-13B4-4C6D-8E30-6A8DB229D894}" presName="Name18" presStyleLbl="sibTrans2D1" presStyleIdx="1" presStyleCnt="3"/>
      <dgm:spPr/>
    </dgm:pt>
    <dgm:pt modelId="{79016480-C555-4D72-895B-793485FC9023}" type="pres">
      <dgm:prSet presAssocID="{F301D752-5318-485E-AA97-E05FE9F9C846}" presName="composite1" presStyleCnt="0"/>
      <dgm:spPr/>
    </dgm:pt>
    <dgm:pt modelId="{818E4D64-2A9E-49C5-A797-23E17A5FF18F}" type="pres">
      <dgm:prSet presAssocID="{F301D752-5318-485E-AA97-E05FE9F9C846}" presName="dummyNode1" presStyleLbl="node1" presStyleIdx="1" presStyleCnt="4"/>
      <dgm:spPr/>
    </dgm:pt>
    <dgm:pt modelId="{0B6B6F70-B2CD-4741-B707-82E57DD82B1E}" type="pres">
      <dgm:prSet presAssocID="{F301D752-5318-485E-AA97-E05FE9F9C846}" presName="childNode1" presStyleLbl="bgAcc1" presStyleIdx="2" presStyleCnt="4" custScaleY="124564" custLinFactNeighborX="584" custLinFactNeighborY="-16792">
        <dgm:presLayoutVars>
          <dgm:bulletEnabled val="1"/>
        </dgm:presLayoutVars>
      </dgm:prSet>
      <dgm:spPr/>
    </dgm:pt>
    <dgm:pt modelId="{934CB2C6-011F-4C5F-AB5F-CC77B720C173}" type="pres">
      <dgm:prSet presAssocID="{F301D752-5318-485E-AA97-E05FE9F9C846}" presName="childNode1tx" presStyleLbl="bgAcc1" presStyleIdx="2" presStyleCnt="4">
        <dgm:presLayoutVars>
          <dgm:bulletEnabled val="1"/>
        </dgm:presLayoutVars>
      </dgm:prSet>
      <dgm:spPr/>
    </dgm:pt>
    <dgm:pt modelId="{910C1A2A-6508-4D76-BBDF-61A0B91CB049}" type="pres">
      <dgm:prSet presAssocID="{F301D752-5318-485E-AA97-E05FE9F9C846}" presName="parentNode1" presStyleLbl="node1" presStyleIdx="2" presStyleCnt="4" custScaleX="131881" custScaleY="171090" custLinFactNeighborX="-583" custLinFactNeighborY="46937">
        <dgm:presLayoutVars>
          <dgm:chMax val="1"/>
          <dgm:bulletEnabled val="1"/>
        </dgm:presLayoutVars>
      </dgm:prSet>
      <dgm:spPr/>
    </dgm:pt>
    <dgm:pt modelId="{5F406567-B7E1-4DE0-9444-EDE3711F5803}" type="pres">
      <dgm:prSet presAssocID="{F301D752-5318-485E-AA97-E05FE9F9C846}" presName="connSite1" presStyleCnt="0"/>
      <dgm:spPr/>
    </dgm:pt>
    <dgm:pt modelId="{70809232-C9BF-48CA-86E1-FC34EC72A681}" type="pres">
      <dgm:prSet presAssocID="{F5B3EA4A-237E-4A19-BF42-3AD0CFD1063A}" presName="Name9" presStyleLbl="sibTrans2D1" presStyleIdx="2" presStyleCnt="3" custAng="622157" custScaleX="98307" custLinFactNeighborX="-11117" custLinFactNeighborY="3380"/>
      <dgm:spPr/>
    </dgm:pt>
    <dgm:pt modelId="{32559F16-67DC-4D1A-ACAD-55AE597420B4}" type="pres">
      <dgm:prSet presAssocID="{E138FA30-FA58-4E23-A218-AAFD7864AF91}" presName="composite2" presStyleCnt="0"/>
      <dgm:spPr/>
    </dgm:pt>
    <dgm:pt modelId="{3F0E41E0-C2A7-4D81-BED9-17DD5A6A9DD0}" type="pres">
      <dgm:prSet presAssocID="{E138FA30-FA58-4E23-A218-AAFD7864AF91}" presName="dummyNode2" presStyleLbl="node1" presStyleIdx="2" presStyleCnt="4"/>
      <dgm:spPr/>
    </dgm:pt>
    <dgm:pt modelId="{362C2A50-2A32-4A98-9E75-05C0A45640C0}" type="pres">
      <dgm:prSet presAssocID="{E138FA30-FA58-4E23-A218-AAFD7864AF91}" presName="childNode2" presStyleLbl="bgAcc1" presStyleIdx="3" presStyleCnt="4" custScaleY="171968" custLinFactNeighborX="1664" custLinFactNeighborY="17012">
        <dgm:presLayoutVars>
          <dgm:bulletEnabled val="1"/>
        </dgm:presLayoutVars>
      </dgm:prSet>
      <dgm:spPr/>
    </dgm:pt>
    <dgm:pt modelId="{C7461591-CF13-44EE-A5B4-6947865AD9E8}" type="pres">
      <dgm:prSet presAssocID="{E138FA30-FA58-4E23-A218-AAFD7864AF91}" presName="childNode2tx" presStyleLbl="bgAcc1" presStyleIdx="3" presStyleCnt="4">
        <dgm:presLayoutVars>
          <dgm:bulletEnabled val="1"/>
        </dgm:presLayoutVars>
      </dgm:prSet>
      <dgm:spPr/>
    </dgm:pt>
    <dgm:pt modelId="{EFDC9271-A634-41BD-952A-B055E4F85D79}" type="pres">
      <dgm:prSet presAssocID="{E138FA30-FA58-4E23-A218-AAFD7864AF91}" presName="parentNode2" presStyleLbl="node1" presStyleIdx="3" presStyleCnt="4" custScaleX="112647" custScaleY="156804" custLinFactNeighborX="1750" custLinFactNeighborY="-41358">
        <dgm:presLayoutVars>
          <dgm:chMax val="0"/>
          <dgm:bulletEnabled val="1"/>
        </dgm:presLayoutVars>
      </dgm:prSet>
      <dgm:spPr/>
    </dgm:pt>
    <dgm:pt modelId="{5F432A26-E418-436E-BD65-43DB1F8AF338}" type="pres">
      <dgm:prSet presAssocID="{E138FA30-FA58-4E23-A218-AAFD7864AF91}" presName="connSite2" presStyleCnt="0"/>
      <dgm:spPr/>
    </dgm:pt>
  </dgm:ptLst>
  <dgm:cxnLst>
    <dgm:cxn modelId="{90DD4A00-EF23-4B9C-8A53-3F7EE36AA39C}" srcId="{E138FA30-FA58-4E23-A218-AAFD7864AF91}" destId="{6E5E0207-E1DA-4612-8B63-D702A1A03B14}" srcOrd="2" destOrd="0" parTransId="{CB4D26AA-8293-40A7-9122-FEF96E808E74}" sibTransId="{5CC26F9F-E90F-4252-A1D2-4EB5BF3DDCE4}"/>
    <dgm:cxn modelId="{94332104-978E-42F0-AEC6-5C94EA14D78B}" srcId="{E138FA30-FA58-4E23-A218-AAFD7864AF91}" destId="{E8CCC5AC-A7D5-4613-81D0-095C83938DA9}" srcOrd="4" destOrd="0" parTransId="{FCC28E63-0A38-4060-9F04-9AF4E832FA18}" sibTransId="{80BF49A2-B049-4C7E-B931-C28229060DAB}"/>
    <dgm:cxn modelId="{40954805-FC43-466A-902A-076F91BFF863}" srcId="{F301D752-5318-485E-AA97-E05FE9F9C846}" destId="{3E115F04-0B22-4801-99F4-55559010496A}" srcOrd="1" destOrd="0" parTransId="{F21D6D41-C2AF-41E5-9DAF-BA33209967DA}" sibTransId="{A5BF03C0-3C93-4FDE-B1DB-8887349ACEEC}"/>
    <dgm:cxn modelId="{5FB59506-E545-4AF6-9DB9-746DD2D8E7F0}" srcId="{47E345B6-942A-46D5-9C18-6C651E86FCBA}" destId="{D84E4BCD-FB32-4D27-A681-91FB1509A975}" srcOrd="7" destOrd="0" parTransId="{ACEB6340-CAA9-4863-8A21-AED8440E0481}" sibTransId="{858306D4-7290-4697-82B9-D3BD23A2599C}"/>
    <dgm:cxn modelId="{01721508-877A-4138-B3DB-259C58117DB1}" type="presOf" srcId="{D71EF260-917B-41A6-8761-CC192A03405C}" destId="{C7461591-CF13-44EE-A5B4-6947865AD9E8}" srcOrd="1" destOrd="6" presId="urn:microsoft.com/office/officeart/2005/8/layout/hProcess4"/>
    <dgm:cxn modelId="{53911E09-8CFE-4F60-A1C1-4EB193D3C4E4}" type="presOf" srcId="{92AF2DCF-1213-4E56-A894-BC8BF9114086}" destId="{F87F5310-A254-4677-A622-7CB60A3738BF}" srcOrd="1" destOrd="3" presId="urn:microsoft.com/office/officeart/2005/8/layout/hProcess4"/>
    <dgm:cxn modelId="{105F090E-F2CF-4082-BDB0-11BF7A6BA9D2}" type="presOf" srcId="{3E115F04-0B22-4801-99F4-55559010496A}" destId="{934CB2C6-011F-4C5F-AB5F-CC77B720C173}" srcOrd="1" destOrd="1" presId="urn:microsoft.com/office/officeart/2005/8/layout/hProcess4"/>
    <dgm:cxn modelId="{E15D5A15-9CCF-4247-846B-3B3D288A4819}" srcId="{E138FA30-FA58-4E23-A218-AAFD7864AF91}" destId="{64313CB7-0F5E-45A8-A315-67FF7882A07C}" srcOrd="3" destOrd="0" parTransId="{A958860B-7DD4-4A85-A31E-223E25F6BB60}" sibTransId="{7B5CFBD4-9515-423B-8C5B-219EE98F7F1B}"/>
    <dgm:cxn modelId="{F33E781A-55DE-468C-B30B-EA98C3F83738}" type="presOf" srcId="{AB8FED95-651B-42A1-AB68-BF587F1F4B94}" destId="{B9A11525-692E-4713-AE1F-51EE009A21EF}" srcOrd="0" destOrd="10" presId="urn:microsoft.com/office/officeart/2005/8/layout/hProcess4"/>
    <dgm:cxn modelId="{40CAC21D-AA48-4614-A83D-CDE92A84AE5F}" type="presOf" srcId="{3E115F04-0B22-4801-99F4-55559010496A}" destId="{0B6B6F70-B2CD-4741-B707-82E57DD82B1E}" srcOrd="0" destOrd="1" presId="urn:microsoft.com/office/officeart/2005/8/layout/hProcess4"/>
    <dgm:cxn modelId="{F53AFE1E-436F-48A3-9434-B7CD21DB0607}" type="presOf" srcId="{50E3AC50-12AA-4C39-98CD-B96697ABE781}" destId="{B9A11525-692E-4713-AE1F-51EE009A21EF}" srcOrd="0" destOrd="0" presId="urn:microsoft.com/office/officeart/2005/8/layout/hProcess4"/>
    <dgm:cxn modelId="{E0EAC51F-13A8-4970-AC72-B57C99EC5051}" type="presOf" srcId="{1765B565-64B9-4496-8FCC-9BED7DC1CDF9}" destId="{362C2A50-2A32-4A98-9E75-05C0A45640C0}" srcOrd="0" destOrd="8" presId="urn:microsoft.com/office/officeart/2005/8/layout/hProcess4"/>
    <dgm:cxn modelId="{BC32C024-E450-4156-BD00-2B532821ADB9}" type="presOf" srcId="{00C9EDD5-C600-4F41-A56E-F6A171BE7789}" destId="{934CB2C6-011F-4C5F-AB5F-CC77B720C173}" srcOrd="1" destOrd="0" presId="urn:microsoft.com/office/officeart/2005/8/layout/hProcess4"/>
    <dgm:cxn modelId="{D7FC5E28-F526-4888-AFAA-A19BF9322445}" type="presOf" srcId="{38705060-2334-4519-A34C-414F03E23FB3}" destId="{B9A11525-692E-4713-AE1F-51EE009A21EF}" srcOrd="0" destOrd="5" presId="urn:microsoft.com/office/officeart/2005/8/layout/hProcess4"/>
    <dgm:cxn modelId="{25ED8E32-659B-406F-8BD0-9BD39730404A}" type="presOf" srcId="{64313CB7-0F5E-45A8-A315-67FF7882A07C}" destId="{362C2A50-2A32-4A98-9E75-05C0A45640C0}" srcOrd="0" destOrd="3" presId="urn:microsoft.com/office/officeart/2005/8/layout/hProcess4"/>
    <dgm:cxn modelId="{6B0DE135-6BB3-4C96-BF73-949F18B956BD}" type="presOf" srcId="{CA59CA62-9B9C-45F7-829B-5F8474185FDB}" destId="{F87F5310-A254-4677-A622-7CB60A3738BF}" srcOrd="1" destOrd="6" presId="urn:microsoft.com/office/officeart/2005/8/layout/hProcess4"/>
    <dgm:cxn modelId="{85C3AE37-B2C0-4F8C-B384-4741377C7B6B}" type="presOf" srcId="{3AF0CD7A-602F-4536-9E86-66F3368ABD31}" destId="{934CB2C6-011F-4C5F-AB5F-CC77B720C173}" srcOrd="1" destOrd="4" presId="urn:microsoft.com/office/officeart/2005/8/layout/hProcess4"/>
    <dgm:cxn modelId="{54863038-4D0C-4866-9CEA-FD6784F0D41D}" srcId="{47E345B6-942A-46D5-9C18-6C651E86FCBA}" destId="{8DAE55D7-AE40-451B-A6F3-EA5773476266}" srcOrd="2" destOrd="0" parTransId="{D25F6A32-DEF0-49BF-A096-C4D327E50DBD}" sibTransId="{BDA97F41-A352-4832-AF25-DF18FE0303A0}"/>
    <dgm:cxn modelId="{47DE593C-D723-4B14-BC4B-DAF781086218}" srcId="{E138FA30-FA58-4E23-A218-AAFD7864AF91}" destId="{02884D77-4C22-4CE9-8CD6-F810C649D8E1}" srcOrd="0" destOrd="0" parTransId="{87FDFF2A-FD47-4C29-85D2-7F85B6878CB3}" sibTransId="{76B00CB4-44DE-4778-A72F-2D39CE7ED173}"/>
    <dgm:cxn modelId="{0AB1C73D-558C-4AE0-BDBB-89532D0F0A7B}" type="presOf" srcId="{F772933C-673B-42DD-9A6E-24CECA00367D}" destId="{F87F5310-A254-4677-A622-7CB60A3738BF}" srcOrd="1" destOrd="9" presId="urn:microsoft.com/office/officeart/2005/8/layout/hProcess4"/>
    <dgm:cxn modelId="{C37DEA3E-7FD6-407B-B1AC-FC80144787F1}" type="presOf" srcId="{64313CB7-0F5E-45A8-A315-67FF7882A07C}" destId="{C7461591-CF13-44EE-A5B4-6947865AD9E8}" srcOrd="1" destOrd="3" presId="urn:microsoft.com/office/officeart/2005/8/layout/hProcess4"/>
    <dgm:cxn modelId="{61642A3F-02CE-4AE7-84B0-BE5D8307A2ED}" type="presOf" srcId="{6E59C6A6-55AD-430C-A3D1-19D9AC3FA016}" destId="{F87F5310-A254-4677-A622-7CB60A3738BF}" srcOrd="1" destOrd="1" presId="urn:microsoft.com/office/officeart/2005/8/layout/hProcess4"/>
    <dgm:cxn modelId="{10F4D15B-92BE-4BDC-914B-7913E434DDA0}" srcId="{47E345B6-942A-46D5-9C18-6C651E86FCBA}" destId="{50E3AC50-12AA-4C39-98CD-B96697ABE781}" srcOrd="0" destOrd="0" parTransId="{781D8A9F-9B62-4717-B592-51C36599EC2E}" sibTransId="{9FA8113F-6176-4E10-A28E-B4DFA5308321}"/>
    <dgm:cxn modelId="{41926844-A959-48ED-9FFC-99754B32A58E}" srcId="{E138FA30-FA58-4E23-A218-AAFD7864AF91}" destId="{D71EF260-917B-41A6-8761-CC192A03405C}" srcOrd="6" destOrd="0" parTransId="{C2DFB257-2665-4312-84DD-CE3D5F544528}" sibTransId="{6F6436C3-BFD4-4084-9966-E5545F4031B2}"/>
    <dgm:cxn modelId="{CB47C564-DF5C-4FE8-92CB-EE113CB1F3C7}" srcId="{47E345B6-942A-46D5-9C18-6C651E86FCBA}" destId="{38705060-2334-4519-A34C-414F03E23FB3}" srcOrd="5" destOrd="0" parTransId="{56E40DCC-819D-4057-A789-6B93F31B016F}" sibTransId="{31D84751-6DA2-4268-BF60-B9AC4D2BB6D3}"/>
    <dgm:cxn modelId="{E420DA64-AF1E-42BA-AA8E-7EC5715FB7BF}" type="presOf" srcId="{D71EF260-917B-41A6-8761-CC192A03405C}" destId="{362C2A50-2A32-4A98-9E75-05C0A45640C0}" srcOrd="0" destOrd="6" presId="urn:microsoft.com/office/officeart/2005/8/layout/hProcess4"/>
    <dgm:cxn modelId="{48E91B45-EFA3-40B2-A508-B73D833AA8B4}" type="presOf" srcId="{6E59C6A6-55AD-430C-A3D1-19D9AC3FA016}" destId="{B9A11525-692E-4713-AE1F-51EE009A21EF}" srcOrd="0" destOrd="1" presId="urn:microsoft.com/office/officeart/2005/8/layout/hProcess4"/>
    <dgm:cxn modelId="{7C485846-F0D1-4EAA-9D01-8866BDA15DE3}" srcId="{0A493A16-6D94-4681-87AA-4CDC158BA87B}" destId="{3EA6062F-088A-4794-BBB7-3A7A3DC129E1}" srcOrd="0" destOrd="0" parTransId="{17E7CA8F-F82C-4EE5-966B-67FBBC86761F}" sibTransId="{42EF9B0E-8E4D-49A3-BA16-F0BC1D9EDDAC}"/>
    <dgm:cxn modelId="{2CCE1749-9D4E-4235-A193-0970DC0D1F64}" type="presOf" srcId="{ED9D3D76-B2EA-4F80-B80F-F016DD286BC6}" destId="{1B95B8E7-69BE-490A-BE9E-BC48E175452E}" srcOrd="1" destOrd="0" presId="urn:microsoft.com/office/officeart/2005/8/layout/hProcess4"/>
    <dgm:cxn modelId="{FC7BA04C-F880-4868-9FC8-EE3A410100B9}" srcId="{E138FA30-FA58-4E23-A218-AAFD7864AF91}" destId="{725CD765-A1F5-4816-AE86-5F0E32E2F2D5}" srcOrd="1" destOrd="0" parTransId="{F8822675-939A-4C95-8D01-147160631689}" sibTransId="{3C3E842A-E459-422B-8999-CFEF6D2D29A0}"/>
    <dgm:cxn modelId="{4155D14E-2825-4A33-8AFF-2FBD6D80C2A6}" type="presOf" srcId="{0A626E7B-AEE5-4A3B-ACDB-9D859A8D0B2D}" destId="{362C2A50-2A32-4A98-9E75-05C0A45640C0}" srcOrd="0" destOrd="7" presId="urn:microsoft.com/office/officeart/2005/8/layout/hProcess4"/>
    <dgm:cxn modelId="{F4463570-68B7-43CA-8B03-11411CF924D8}" srcId="{47E345B6-942A-46D5-9C18-6C651E86FCBA}" destId="{92AF2DCF-1213-4E56-A894-BC8BF9114086}" srcOrd="3" destOrd="0" parTransId="{FB24EE9E-D7FF-4565-A8CB-F1691F721B89}" sibTransId="{1397DC84-2B02-4C2F-9DCD-FA6CECC1579E}"/>
    <dgm:cxn modelId="{4EBCA150-99EC-4388-8C67-7E982BE980A2}" type="presOf" srcId="{42EF9B0E-8E4D-49A3-BA16-F0BC1D9EDDAC}" destId="{44986C93-91B1-4568-B588-4D99E147E048}" srcOrd="0" destOrd="0" presId="urn:microsoft.com/office/officeart/2005/8/layout/hProcess4"/>
    <dgm:cxn modelId="{60C90F71-5B6E-4925-82A9-AF6D817DA825}" type="presOf" srcId="{47E345B6-942A-46D5-9C18-6C651E86FCBA}" destId="{C9A0AF0A-532D-45B0-9FB0-D2560E7C97E2}" srcOrd="0" destOrd="0" presId="urn:microsoft.com/office/officeart/2005/8/layout/hProcess4"/>
    <dgm:cxn modelId="{08C47A52-7CC0-450B-B542-6FC2E16B3C76}" type="presOf" srcId="{0A493A16-6D94-4681-87AA-4CDC158BA87B}" destId="{00A36237-6EAA-440D-9902-FC3EFA82B2A3}" srcOrd="0" destOrd="0" presId="urn:microsoft.com/office/officeart/2005/8/layout/hProcess4"/>
    <dgm:cxn modelId="{3170F152-EAB6-4A08-B806-BAA89CAFE2C9}" type="presOf" srcId="{00C9EDD5-C600-4F41-A56E-F6A171BE7789}" destId="{0B6B6F70-B2CD-4741-B707-82E57DD82B1E}" srcOrd="0" destOrd="0" presId="urn:microsoft.com/office/officeart/2005/8/layout/hProcess4"/>
    <dgm:cxn modelId="{FCA64F73-EEF9-4461-92E4-6682FEA50C41}" srcId="{47E345B6-942A-46D5-9C18-6C651E86FCBA}" destId="{F772933C-673B-42DD-9A6E-24CECA00367D}" srcOrd="9" destOrd="0" parTransId="{124715CA-D34C-4CD5-8807-5E7FA80C23DB}" sibTransId="{B377746A-921D-4860-B240-8D4B6C16BFD7}"/>
    <dgm:cxn modelId="{67C79373-992B-499A-A2E0-E5EE8E88B33B}" type="presOf" srcId="{D84E4BCD-FB32-4D27-A681-91FB1509A975}" destId="{B9A11525-692E-4713-AE1F-51EE009A21EF}" srcOrd="0" destOrd="7" presId="urn:microsoft.com/office/officeart/2005/8/layout/hProcess4"/>
    <dgm:cxn modelId="{CBD6C573-E48E-44F7-8A5D-EA0C20DE78D6}" srcId="{47E345B6-942A-46D5-9C18-6C651E86FCBA}" destId="{6E59C6A6-55AD-430C-A3D1-19D9AC3FA016}" srcOrd="1" destOrd="0" parTransId="{88D8B7AB-A7A3-40C1-AECD-400B211382EE}" sibTransId="{716D2025-F92C-4FDE-A702-E4E1FA3B6989}"/>
    <dgm:cxn modelId="{1A060256-8C7E-4CA3-94A2-BA3F5526EDFB}" type="presOf" srcId="{41E5CB14-7C64-47BE-94CE-D4408C8A133B}" destId="{C7461591-CF13-44EE-A5B4-6947865AD9E8}" srcOrd="1" destOrd="5" presId="urn:microsoft.com/office/officeart/2005/8/layout/hProcess4"/>
    <dgm:cxn modelId="{21126756-6B01-461F-9C07-213F8E9F34C0}" type="presOf" srcId="{F301D752-5318-485E-AA97-E05FE9F9C846}" destId="{910C1A2A-6508-4D76-BBDF-61A0B91CB049}" srcOrd="0" destOrd="0" presId="urn:microsoft.com/office/officeart/2005/8/layout/hProcess4"/>
    <dgm:cxn modelId="{91287856-DA8E-40E4-9581-730310E09602}" type="presOf" srcId="{E138FA30-FA58-4E23-A218-AAFD7864AF91}" destId="{EFDC9271-A634-41BD-952A-B055E4F85D79}" srcOrd="0" destOrd="0" presId="urn:microsoft.com/office/officeart/2005/8/layout/hProcess4"/>
    <dgm:cxn modelId="{39BE0E57-C45A-4652-BE9E-499C6FC42DD5}" srcId="{F301D752-5318-485E-AA97-E05FE9F9C846}" destId="{5F4C2B77-B05A-447E-92E8-557B4FF52758}" srcOrd="3" destOrd="0" parTransId="{B4D85781-B8E7-49B5-8EFD-18A0CF0FADD0}" sibTransId="{C759096A-A6D7-47B2-B976-BF8668CDD9EE}"/>
    <dgm:cxn modelId="{F88A2E7A-E81A-4810-B044-F4E744A52B4C}" type="presOf" srcId="{6E5E0207-E1DA-4612-8B63-D702A1A03B14}" destId="{C7461591-CF13-44EE-A5B4-6947865AD9E8}" srcOrd="1" destOrd="2" presId="urn:microsoft.com/office/officeart/2005/8/layout/hProcess4"/>
    <dgm:cxn modelId="{BB1C8C7F-0275-4B43-903F-8BC83A01F219}" type="presOf" srcId="{41E5CB14-7C64-47BE-94CE-D4408C8A133B}" destId="{362C2A50-2A32-4A98-9E75-05C0A45640C0}" srcOrd="0" destOrd="5" presId="urn:microsoft.com/office/officeart/2005/8/layout/hProcess4"/>
    <dgm:cxn modelId="{E39A6B81-E415-4A02-B32D-61735275085D}" type="presOf" srcId="{CA59CA62-9B9C-45F7-829B-5F8474185FDB}" destId="{B9A11525-692E-4713-AE1F-51EE009A21EF}" srcOrd="0" destOrd="6" presId="urn:microsoft.com/office/officeart/2005/8/layout/hProcess4"/>
    <dgm:cxn modelId="{3079C781-2328-4186-9815-A6093C369370}" type="presOf" srcId="{8DAE55D7-AE40-451B-A6F3-EA5773476266}" destId="{F87F5310-A254-4677-A622-7CB60A3738BF}" srcOrd="1" destOrd="2" presId="urn:microsoft.com/office/officeart/2005/8/layout/hProcess4"/>
    <dgm:cxn modelId="{B2DBE584-44F4-469B-9DB5-6097AB0FE88E}" type="presOf" srcId="{92AF2DCF-1213-4E56-A894-BC8BF9114086}" destId="{B9A11525-692E-4713-AE1F-51EE009A21EF}" srcOrd="0" destOrd="3" presId="urn:microsoft.com/office/officeart/2005/8/layout/hProcess4"/>
    <dgm:cxn modelId="{1C176D8C-C30F-4544-B378-17F7A468670F}" srcId="{0A493A16-6D94-4681-87AA-4CDC158BA87B}" destId="{E138FA30-FA58-4E23-A218-AAFD7864AF91}" srcOrd="3" destOrd="0" parTransId="{BF34B0AC-E5AE-4942-9A6E-99FA0C4210EF}" sibTransId="{8A8D43C2-EAD5-4F9E-B7E9-194EC2CAABAA}"/>
    <dgm:cxn modelId="{91204E8E-8CC0-43F7-80AF-3DDE60DAF288}" srcId="{F301D752-5318-485E-AA97-E05FE9F9C846}" destId="{1D2897FA-51CE-48A0-92BB-8A774A7ED636}" srcOrd="2" destOrd="0" parTransId="{85C94E9B-3CE9-4B13-ADA7-33B895D5DC44}" sibTransId="{5F90BC50-87F5-4C12-8C1C-C06F21558F69}"/>
    <dgm:cxn modelId="{31D09894-0C27-469F-B935-4FE3D5AE6A1F}" type="presOf" srcId="{50D09653-13B4-4C6D-8E30-6A8DB229D894}" destId="{5CD67759-29DF-4BBB-A11C-4AA88FBFBFF7}" srcOrd="0" destOrd="0" presId="urn:microsoft.com/office/officeart/2005/8/layout/hProcess4"/>
    <dgm:cxn modelId="{EA535995-64B5-4949-A8A1-9F367D9E5F47}" srcId="{E138FA30-FA58-4E23-A218-AAFD7864AF91}" destId="{1765B565-64B9-4496-8FCC-9BED7DC1CDF9}" srcOrd="8" destOrd="0" parTransId="{3A00D697-BDAB-49C8-82FD-76FEC110F50C}" sibTransId="{3BCC3ABD-4E35-493F-8C33-930123FDDDE6}"/>
    <dgm:cxn modelId="{87CF229A-B20B-49D2-BAD3-EE1F3DBDFD6B}" type="presOf" srcId="{F5B3EA4A-237E-4A19-BF42-3AD0CFD1063A}" destId="{70809232-C9BF-48CA-86E1-FC34EC72A681}" srcOrd="0" destOrd="0" presId="urn:microsoft.com/office/officeart/2005/8/layout/hProcess4"/>
    <dgm:cxn modelId="{6C35419A-8AF4-4507-A914-B87ED3D879B5}" srcId="{0A493A16-6D94-4681-87AA-4CDC158BA87B}" destId="{F301D752-5318-485E-AA97-E05FE9F9C846}" srcOrd="2" destOrd="0" parTransId="{7E95129B-55A0-4C52-A34D-7F244F7206A9}" sibTransId="{F5B3EA4A-237E-4A19-BF42-3AD0CFD1063A}"/>
    <dgm:cxn modelId="{0957D09B-48D6-4B4E-BB6F-CEBF9C345E01}" type="presOf" srcId="{6ADD8BF1-E968-461A-BD08-8D52F4C0CFE4}" destId="{F87F5310-A254-4677-A622-7CB60A3738BF}" srcOrd="1" destOrd="4" presId="urn:microsoft.com/office/officeart/2005/8/layout/hProcess4"/>
    <dgm:cxn modelId="{A0D1839C-052C-4464-8903-58D8141B117C}" type="presOf" srcId="{5F4C2B77-B05A-447E-92E8-557B4FF52758}" destId="{0B6B6F70-B2CD-4741-B707-82E57DD82B1E}" srcOrd="0" destOrd="3" presId="urn:microsoft.com/office/officeart/2005/8/layout/hProcess4"/>
    <dgm:cxn modelId="{7DFCA1A0-2EB5-41CC-8EE8-6DA23A73875E}" srcId="{3EA6062F-088A-4794-BBB7-3A7A3DC129E1}" destId="{ED9D3D76-B2EA-4F80-B80F-F016DD286BC6}" srcOrd="0" destOrd="0" parTransId="{4E8748D6-D115-496F-8AE2-F0B9B76F9DCC}" sibTransId="{9AEA0EA4-D5F4-42EF-B186-AE83F1661EBB}"/>
    <dgm:cxn modelId="{1AA4A6A1-80DA-482E-A3A0-39145524A6DC}" type="presOf" srcId="{1D2897FA-51CE-48A0-92BB-8A774A7ED636}" destId="{934CB2C6-011F-4C5F-AB5F-CC77B720C173}" srcOrd="1" destOrd="2" presId="urn:microsoft.com/office/officeart/2005/8/layout/hProcess4"/>
    <dgm:cxn modelId="{87CD3EA3-542A-47D9-9C61-4AE3EE1AB54D}" type="presOf" srcId="{38705060-2334-4519-A34C-414F03E23FB3}" destId="{F87F5310-A254-4677-A622-7CB60A3738BF}" srcOrd="1" destOrd="5" presId="urn:microsoft.com/office/officeart/2005/8/layout/hProcess4"/>
    <dgm:cxn modelId="{17B62FA5-2C03-4BF0-9D19-20308DEE285E}" type="presOf" srcId="{725CD765-A1F5-4816-AE86-5F0E32E2F2D5}" destId="{362C2A50-2A32-4A98-9E75-05C0A45640C0}" srcOrd="0" destOrd="1" presId="urn:microsoft.com/office/officeart/2005/8/layout/hProcess4"/>
    <dgm:cxn modelId="{42BEBFA6-A33C-427F-B7D6-37E801CBADF1}" srcId="{E138FA30-FA58-4E23-A218-AAFD7864AF91}" destId="{0A626E7B-AEE5-4A3B-ACDB-9D859A8D0B2D}" srcOrd="7" destOrd="0" parTransId="{299C244B-C9BC-4FC9-84DE-8A27CED30328}" sibTransId="{001BF7FC-7EC7-4FA6-BEBD-2965BE3C9BE6}"/>
    <dgm:cxn modelId="{CE3278A7-9874-4276-AE0E-2712A76691C7}" type="presOf" srcId="{AB8FED95-651B-42A1-AB68-BF587F1F4B94}" destId="{F87F5310-A254-4677-A622-7CB60A3738BF}" srcOrd="1" destOrd="10" presId="urn:microsoft.com/office/officeart/2005/8/layout/hProcess4"/>
    <dgm:cxn modelId="{AAFDEBA8-445A-40AA-8FEB-505BF1130819}" srcId="{47E345B6-942A-46D5-9C18-6C651E86FCBA}" destId="{CA59CA62-9B9C-45F7-829B-5F8474185FDB}" srcOrd="6" destOrd="0" parTransId="{C65E940A-01A6-4653-98C4-F5218F5A85AB}" sibTransId="{0831EF23-95C5-42A4-BB95-754CD8FED92A}"/>
    <dgm:cxn modelId="{F5506FAF-20D9-40B9-AF7B-F3D52C500DCD}" type="presOf" srcId="{3EA6062F-088A-4794-BBB7-3A7A3DC129E1}" destId="{B3A6BDAC-E9DF-4233-A15F-A267C0293D97}" srcOrd="0" destOrd="0" presId="urn:microsoft.com/office/officeart/2005/8/layout/hProcess4"/>
    <dgm:cxn modelId="{22C474B1-2F08-4FDA-B24A-A8DFFE7BE7EE}" type="presOf" srcId="{8DAE55D7-AE40-451B-A6F3-EA5773476266}" destId="{B9A11525-692E-4713-AE1F-51EE009A21EF}" srcOrd="0" destOrd="2" presId="urn:microsoft.com/office/officeart/2005/8/layout/hProcess4"/>
    <dgm:cxn modelId="{2BAC20BA-2981-422F-90C8-191395B48524}" type="presOf" srcId="{D84E4BCD-FB32-4D27-A681-91FB1509A975}" destId="{F87F5310-A254-4677-A622-7CB60A3738BF}" srcOrd="1" destOrd="7" presId="urn:microsoft.com/office/officeart/2005/8/layout/hProcess4"/>
    <dgm:cxn modelId="{F3733ABA-133B-4FB2-8F38-F058E4BDDD34}" srcId="{F301D752-5318-485E-AA97-E05FE9F9C846}" destId="{00C9EDD5-C600-4F41-A56E-F6A171BE7789}" srcOrd="0" destOrd="0" parTransId="{0D040A3F-29D7-43D5-A19C-E53632E42317}" sibTransId="{42960E49-B037-4C67-A00B-3F74206D5A18}"/>
    <dgm:cxn modelId="{ECF0B1BA-EFCD-4884-BBCA-333B35316A70}" srcId="{47E345B6-942A-46D5-9C18-6C651E86FCBA}" destId="{AB8FED95-651B-42A1-AB68-BF587F1F4B94}" srcOrd="10" destOrd="0" parTransId="{CEBB4797-E0B4-46EA-9C62-6D2836CF6949}" sibTransId="{0245A491-A1C4-49F6-BD16-C5D79790D1DD}"/>
    <dgm:cxn modelId="{6F9B5ABF-06E9-46C0-AD01-C1B20E81101D}" type="presOf" srcId="{DBEFD8DA-279E-4738-B096-FD680FCD7240}" destId="{B9A11525-692E-4713-AE1F-51EE009A21EF}" srcOrd="0" destOrd="8" presId="urn:microsoft.com/office/officeart/2005/8/layout/hProcess4"/>
    <dgm:cxn modelId="{DDE3FEBF-B5BB-4915-9484-3D8D3EDD45EB}" type="presOf" srcId="{DBEFD8DA-279E-4738-B096-FD680FCD7240}" destId="{F87F5310-A254-4677-A622-7CB60A3738BF}" srcOrd="1" destOrd="8" presId="urn:microsoft.com/office/officeart/2005/8/layout/hProcess4"/>
    <dgm:cxn modelId="{B19ECDCB-794C-4534-9171-B09357F80424}" srcId="{F301D752-5318-485E-AA97-E05FE9F9C846}" destId="{3AF0CD7A-602F-4536-9E86-66F3368ABD31}" srcOrd="4" destOrd="0" parTransId="{53A21BDB-7E8C-4A09-B87B-2F4310569D69}" sibTransId="{F82C7DC1-D903-4F6E-9D9B-8B62FC4AE5A1}"/>
    <dgm:cxn modelId="{B27101CD-32E2-47CB-ADA2-5E7D7F99FA63}" type="presOf" srcId="{1765B565-64B9-4496-8FCC-9BED7DC1CDF9}" destId="{C7461591-CF13-44EE-A5B4-6947865AD9E8}" srcOrd="1" destOrd="8" presId="urn:microsoft.com/office/officeart/2005/8/layout/hProcess4"/>
    <dgm:cxn modelId="{175F83CE-18AD-4CD5-A031-2BDD0D22FD56}" type="presOf" srcId="{ED9D3D76-B2EA-4F80-B80F-F016DD286BC6}" destId="{6A8B5757-29C6-4292-8211-3F39D65847E8}" srcOrd="0" destOrd="0" presId="urn:microsoft.com/office/officeart/2005/8/layout/hProcess4"/>
    <dgm:cxn modelId="{C6A2B1CF-E66B-410B-AA7A-5714B67DFC6E}" srcId="{47E345B6-942A-46D5-9C18-6C651E86FCBA}" destId="{DBEFD8DA-279E-4738-B096-FD680FCD7240}" srcOrd="8" destOrd="0" parTransId="{9C10180C-E971-4CB7-90C8-796B9E76AE6E}" sibTransId="{695D3BFA-AA40-445D-914C-7482C6396E58}"/>
    <dgm:cxn modelId="{F8DDFECF-1A07-4E81-88E1-5D5AFE3EF73E}" type="presOf" srcId="{3AF0CD7A-602F-4536-9E86-66F3368ABD31}" destId="{0B6B6F70-B2CD-4741-B707-82E57DD82B1E}" srcOrd="0" destOrd="4" presId="urn:microsoft.com/office/officeart/2005/8/layout/hProcess4"/>
    <dgm:cxn modelId="{ED2E88D5-7267-4454-B4F5-410FE808F1AF}" type="presOf" srcId="{6E5E0207-E1DA-4612-8B63-D702A1A03B14}" destId="{362C2A50-2A32-4A98-9E75-05C0A45640C0}" srcOrd="0" destOrd="2" presId="urn:microsoft.com/office/officeart/2005/8/layout/hProcess4"/>
    <dgm:cxn modelId="{947EEFD9-D1F2-4E00-B3CD-5C3DB302DE49}" type="presOf" srcId="{0A626E7B-AEE5-4A3B-ACDB-9D859A8D0B2D}" destId="{C7461591-CF13-44EE-A5B4-6947865AD9E8}" srcOrd="1" destOrd="7" presId="urn:microsoft.com/office/officeart/2005/8/layout/hProcess4"/>
    <dgm:cxn modelId="{530B3DDD-86E3-4239-9671-10F641276787}" type="presOf" srcId="{F772933C-673B-42DD-9A6E-24CECA00367D}" destId="{B9A11525-692E-4713-AE1F-51EE009A21EF}" srcOrd="0" destOrd="9" presId="urn:microsoft.com/office/officeart/2005/8/layout/hProcess4"/>
    <dgm:cxn modelId="{CB0DB8DD-2253-483B-A059-6E2A1C26A8C8}" type="presOf" srcId="{50E3AC50-12AA-4C39-98CD-B96697ABE781}" destId="{F87F5310-A254-4677-A622-7CB60A3738BF}" srcOrd="1" destOrd="0" presId="urn:microsoft.com/office/officeart/2005/8/layout/hProcess4"/>
    <dgm:cxn modelId="{7B0114E2-1143-4072-B5C8-02CA8454A35F}" srcId="{47E345B6-942A-46D5-9C18-6C651E86FCBA}" destId="{6ADD8BF1-E968-461A-BD08-8D52F4C0CFE4}" srcOrd="4" destOrd="0" parTransId="{1D8E54EE-945D-49D5-AE2E-614B95ACB8F2}" sibTransId="{2DBA75C6-D292-4AD2-9CB3-C7FD06D87F73}"/>
    <dgm:cxn modelId="{98449DE3-0639-42F7-9A8B-6B20C1F721F5}" type="presOf" srcId="{E8CCC5AC-A7D5-4613-81D0-095C83938DA9}" destId="{362C2A50-2A32-4A98-9E75-05C0A45640C0}" srcOrd="0" destOrd="4" presId="urn:microsoft.com/office/officeart/2005/8/layout/hProcess4"/>
    <dgm:cxn modelId="{4A95E6E8-B5EC-4139-9048-3BBC67F26627}" type="presOf" srcId="{6ADD8BF1-E968-461A-BD08-8D52F4C0CFE4}" destId="{B9A11525-692E-4713-AE1F-51EE009A21EF}" srcOrd="0" destOrd="4" presId="urn:microsoft.com/office/officeart/2005/8/layout/hProcess4"/>
    <dgm:cxn modelId="{DDE469EB-131C-467C-A60E-70B5BEF4B095}" type="presOf" srcId="{1D2897FA-51CE-48A0-92BB-8A774A7ED636}" destId="{0B6B6F70-B2CD-4741-B707-82E57DD82B1E}" srcOrd="0" destOrd="2" presId="urn:microsoft.com/office/officeart/2005/8/layout/hProcess4"/>
    <dgm:cxn modelId="{BA21ADEB-00EE-4C4B-8ADE-1B82461B7FB7}" type="presOf" srcId="{E8CCC5AC-A7D5-4613-81D0-095C83938DA9}" destId="{C7461591-CF13-44EE-A5B4-6947865AD9E8}" srcOrd="1" destOrd="4" presId="urn:microsoft.com/office/officeart/2005/8/layout/hProcess4"/>
    <dgm:cxn modelId="{33EE0FF0-776B-40DB-920A-A2BFEF4F1CB0}" type="presOf" srcId="{02884D77-4C22-4CE9-8CD6-F810C649D8E1}" destId="{C7461591-CF13-44EE-A5B4-6947865AD9E8}" srcOrd="1" destOrd="0" presId="urn:microsoft.com/office/officeart/2005/8/layout/hProcess4"/>
    <dgm:cxn modelId="{B30CABF3-F43B-4FDF-A8A2-D25D413F3E8B}" srcId="{0A493A16-6D94-4681-87AA-4CDC158BA87B}" destId="{47E345B6-942A-46D5-9C18-6C651E86FCBA}" srcOrd="1" destOrd="0" parTransId="{5716269F-2597-429C-9975-43C88DC98753}" sibTransId="{50D09653-13B4-4C6D-8E30-6A8DB229D894}"/>
    <dgm:cxn modelId="{6D864BF4-D983-40FD-A1EA-1219CFBD9F7B}" type="presOf" srcId="{725CD765-A1F5-4816-AE86-5F0E32E2F2D5}" destId="{C7461591-CF13-44EE-A5B4-6947865AD9E8}" srcOrd="1" destOrd="1" presId="urn:microsoft.com/office/officeart/2005/8/layout/hProcess4"/>
    <dgm:cxn modelId="{090D8AF4-9D7B-421A-9E83-0795A4B8BBEE}" srcId="{E138FA30-FA58-4E23-A218-AAFD7864AF91}" destId="{41E5CB14-7C64-47BE-94CE-D4408C8A133B}" srcOrd="5" destOrd="0" parTransId="{F7ECD8C1-6FCD-4D43-A996-04A70959B593}" sibTransId="{D0E397FD-AA1A-4B9E-8CF1-B107D5533376}"/>
    <dgm:cxn modelId="{4F262BF6-DFE9-4AFB-A760-CD2E858D61A0}" type="presOf" srcId="{02884D77-4C22-4CE9-8CD6-F810C649D8E1}" destId="{362C2A50-2A32-4A98-9E75-05C0A45640C0}" srcOrd="0" destOrd="0" presId="urn:microsoft.com/office/officeart/2005/8/layout/hProcess4"/>
    <dgm:cxn modelId="{6FA476F7-EA6F-44F9-9515-DFF6181B63ED}" type="presOf" srcId="{5F4C2B77-B05A-447E-92E8-557B4FF52758}" destId="{934CB2C6-011F-4C5F-AB5F-CC77B720C173}" srcOrd="1" destOrd="3" presId="urn:microsoft.com/office/officeart/2005/8/layout/hProcess4"/>
    <dgm:cxn modelId="{BB905539-3341-42A6-8CE6-93DFA9A0D774}" type="presParOf" srcId="{00A36237-6EAA-440D-9902-FC3EFA82B2A3}" destId="{9655D040-6181-4367-81CD-C182ED079F08}" srcOrd="0" destOrd="0" presId="urn:microsoft.com/office/officeart/2005/8/layout/hProcess4"/>
    <dgm:cxn modelId="{C6615144-D495-4066-B15C-ED6E91F73FF9}" type="presParOf" srcId="{00A36237-6EAA-440D-9902-FC3EFA82B2A3}" destId="{4E84CCBE-FA05-45F2-A543-35E805DBF4ED}" srcOrd="1" destOrd="0" presId="urn:microsoft.com/office/officeart/2005/8/layout/hProcess4"/>
    <dgm:cxn modelId="{6018EB09-3EB0-4364-B650-F1103151389D}" type="presParOf" srcId="{00A36237-6EAA-440D-9902-FC3EFA82B2A3}" destId="{46B35E5B-36EC-498D-AD4C-9804C4939F0C}" srcOrd="2" destOrd="0" presId="urn:microsoft.com/office/officeart/2005/8/layout/hProcess4"/>
    <dgm:cxn modelId="{2B597BE6-C1E2-410C-9040-2C98E45ED47C}" type="presParOf" srcId="{46B35E5B-36EC-498D-AD4C-9804C4939F0C}" destId="{F3D20725-4407-4C10-AE69-113530CEA8C4}" srcOrd="0" destOrd="0" presId="urn:microsoft.com/office/officeart/2005/8/layout/hProcess4"/>
    <dgm:cxn modelId="{390ED5C8-C5B4-4264-8606-D622CEF69912}" type="presParOf" srcId="{F3D20725-4407-4C10-AE69-113530CEA8C4}" destId="{6A7B5164-E52E-4D71-BF16-57FB73FA5890}" srcOrd="0" destOrd="0" presId="urn:microsoft.com/office/officeart/2005/8/layout/hProcess4"/>
    <dgm:cxn modelId="{30309E22-0016-43F7-BE45-D18FC990DA31}" type="presParOf" srcId="{F3D20725-4407-4C10-AE69-113530CEA8C4}" destId="{6A8B5757-29C6-4292-8211-3F39D65847E8}" srcOrd="1" destOrd="0" presId="urn:microsoft.com/office/officeart/2005/8/layout/hProcess4"/>
    <dgm:cxn modelId="{C4AA1BC0-943B-4F3D-9334-D189CCFD146D}" type="presParOf" srcId="{F3D20725-4407-4C10-AE69-113530CEA8C4}" destId="{1B95B8E7-69BE-490A-BE9E-BC48E175452E}" srcOrd="2" destOrd="0" presId="urn:microsoft.com/office/officeart/2005/8/layout/hProcess4"/>
    <dgm:cxn modelId="{AD8F4290-1AC6-4654-9974-6DABC733137A}" type="presParOf" srcId="{F3D20725-4407-4C10-AE69-113530CEA8C4}" destId="{B3A6BDAC-E9DF-4233-A15F-A267C0293D97}" srcOrd="3" destOrd="0" presId="urn:microsoft.com/office/officeart/2005/8/layout/hProcess4"/>
    <dgm:cxn modelId="{2B2932DD-1E33-453B-BBA0-0ADFFE10F4E9}" type="presParOf" srcId="{F3D20725-4407-4C10-AE69-113530CEA8C4}" destId="{0A005176-FAD8-4B1A-BCEF-B9298AB83594}" srcOrd="4" destOrd="0" presId="urn:microsoft.com/office/officeart/2005/8/layout/hProcess4"/>
    <dgm:cxn modelId="{F487B22B-F93A-4D6C-9AC7-88122580E6EC}" type="presParOf" srcId="{46B35E5B-36EC-498D-AD4C-9804C4939F0C}" destId="{44986C93-91B1-4568-B588-4D99E147E048}" srcOrd="1" destOrd="0" presId="urn:microsoft.com/office/officeart/2005/8/layout/hProcess4"/>
    <dgm:cxn modelId="{A2E305EC-6EB0-44F3-9717-0F3D75C68F9A}" type="presParOf" srcId="{46B35E5B-36EC-498D-AD4C-9804C4939F0C}" destId="{70B86BCE-813A-4FBE-9330-1EB982DC6AAA}" srcOrd="2" destOrd="0" presId="urn:microsoft.com/office/officeart/2005/8/layout/hProcess4"/>
    <dgm:cxn modelId="{7604D6ED-4B1D-4F72-930A-983DF59953D2}" type="presParOf" srcId="{70B86BCE-813A-4FBE-9330-1EB982DC6AAA}" destId="{4238C8BC-75D3-421D-918F-5806A0CFCABB}" srcOrd="0" destOrd="0" presId="urn:microsoft.com/office/officeart/2005/8/layout/hProcess4"/>
    <dgm:cxn modelId="{0F9742ED-9EDF-45CD-B86B-ADFE8A3FC4E1}" type="presParOf" srcId="{70B86BCE-813A-4FBE-9330-1EB982DC6AAA}" destId="{B9A11525-692E-4713-AE1F-51EE009A21EF}" srcOrd="1" destOrd="0" presId="urn:microsoft.com/office/officeart/2005/8/layout/hProcess4"/>
    <dgm:cxn modelId="{FA432516-07FB-472A-BAC6-CD56A576768C}" type="presParOf" srcId="{70B86BCE-813A-4FBE-9330-1EB982DC6AAA}" destId="{F87F5310-A254-4677-A622-7CB60A3738BF}" srcOrd="2" destOrd="0" presId="urn:microsoft.com/office/officeart/2005/8/layout/hProcess4"/>
    <dgm:cxn modelId="{3BD26429-D51A-4097-8DF2-25D6AA3A497A}" type="presParOf" srcId="{70B86BCE-813A-4FBE-9330-1EB982DC6AAA}" destId="{C9A0AF0A-532D-45B0-9FB0-D2560E7C97E2}" srcOrd="3" destOrd="0" presId="urn:microsoft.com/office/officeart/2005/8/layout/hProcess4"/>
    <dgm:cxn modelId="{E74762C0-946E-41C6-B59A-84805CAAD9FA}" type="presParOf" srcId="{70B86BCE-813A-4FBE-9330-1EB982DC6AAA}" destId="{A0D94E57-5BA9-4129-9C2B-A902A68C2889}" srcOrd="4" destOrd="0" presId="urn:microsoft.com/office/officeart/2005/8/layout/hProcess4"/>
    <dgm:cxn modelId="{42C26409-8C0C-4715-A2DC-D77ED6082B75}" type="presParOf" srcId="{46B35E5B-36EC-498D-AD4C-9804C4939F0C}" destId="{5CD67759-29DF-4BBB-A11C-4AA88FBFBFF7}" srcOrd="3" destOrd="0" presId="urn:microsoft.com/office/officeart/2005/8/layout/hProcess4"/>
    <dgm:cxn modelId="{9ADFE7E6-2E49-42A8-8AD8-141722A1578A}" type="presParOf" srcId="{46B35E5B-36EC-498D-AD4C-9804C4939F0C}" destId="{79016480-C555-4D72-895B-793485FC9023}" srcOrd="4" destOrd="0" presId="urn:microsoft.com/office/officeart/2005/8/layout/hProcess4"/>
    <dgm:cxn modelId="{E4EC6332-EB8B-441B-B30F-1F2F2E204C2D}" type="presParOf" srcId="{79016480-C555-4D72-895B-793485FC9023}" destId="{818E4D64-2A9E-49C5-A797-23E17A5FF18F}" srcOrd="0" destOrd="0" presId="urn:microsoft.com/office/officeart/2005/8/layout/hProcess4"/>
    <dgm:cxn modelId="{F97D2A17-B74A-49D8-AD5E-2ED0EA97A0BF}" type="presParOf" srcId="{79016480-C555-4D72-895B-793485FC9023}" destId="{0B6B6F70-B2CD-4741-B707-82E57DD82B1E}" srcOrd="1" destOrd="0" presId="urn:microsoft.com/office/officeart/2005/8/layout/hProcess4"/>
    <dgm:cxn modelId="{08010878-A2D2-455D-9B70-F7F5EA737839}" type="presParOf" srcId="{79016480-C555-4D72-895B-793485FC9023}" destId="{934CB2C6-011F-4C5F-AB5F-CC77B720C173}" srcOrd="2" destOrd="0" presId="urn:microsoft.com/office/officeart/2005/8/layout/hProcess4"/>
    <dgm:cxn modelId="{B2812D19-4584-4D0D-ACBA-49FABFC4A678}" type="presParOf" srcId="{79016480-C555-4D72-895B-793485FC9023}" destId="{910C1A2A-6508-4D76-BBDF-61A0B91CB049}" srcOrd="3" destOrd="0" presId="urn:microsoft.com/office/officeart/2005/8/layout/hProcess4"/>
    <dgm:cxn modelId="{14375279-86BF-49B3-BE4A-F13DB6F57F3A}" type="presParOf" srcId="{79016480-C555-4D72-895B-793485FC9023}" destId="{5F406567-B7E1-4DE0-9444-EDE3711F5803}" srcOrd="4" destOrd="0" presId="urn:microsoft.com/office/officeart/2005/8/layout/hProcess4"/>
    <dgm:cxn modelId="{BB9B5FED-5F35-40D3-A1DA-D2FF6D28470E}" type="presParOf" srcId="{46B35E5B-36EC-498D-AD4C-9804C4939F0C}" destId="{70809232-C9BF-48CA-86E1-FC34EC72A681}" srcOrd="5" destOrd="0" presId="urn:microsoft.com/office/officeart/2005/8/layout/hProcess4"/>
    <dgm:cxn modelId="{180DCCB7-4193-47F1-98B9-D0FD64A499C0}" type="presParOf" srcId="{46B35E5B-36EC-498D-AD4C-9804C4939F0C}" destId="{32559F16-67DC-4D1A-ACAD-55AE597420B4}" srcOrd="6" destOrd="0" presId="urn:microsoft.com/office/officeart/2005/8/layout/hProcess4"/>
    <dgm:cxn modelId="{01F7D52F-7D1D-4D8A-A304-EC4379F9578E}" type="presParOf" srcId="{32559F16-67DC-4D1A-ACAD-55AE597420B4}" destId="{3F0E41E0-C2A7-4D81-BED9-17DD5A6A9DD0}" srcOrd="0" destOrd="0" presId="urn:microsoft.com/office/officeart/2005/8/layout/hProcess4"/>
    <dgm:cxn modelId="{A34D5F13-2E1D-42FC-AB83-A7D4C9D9D3D8}" type="presParOf" srcId="{32559F16-67DC-4D1A-ACAD-55AE597420B4}" destId="{362C2A50-2A32-4A98-9E75-05C0A45640C0}" srcOrd="1" destOrd="0" presId="urn:microsoft.com/office/officeart/2005/8/layout/hProcess4"/>
    <dgm:cxn modelId="{83528204-CCC1-427C-8172-C9C6ADAEB78C}" type="presParOf" srcId="{32559F16-67DC-4D1A-ACAD-55AE597420B4}" destId="{C7461591-CF13-44EE-A5B4-6947865AD9E8}" srcOrd="2" destOrd="0" presId="urn:microsoft.com/office/officeart/2005/8/layout/hProcess4"/>
    <dgm:cxn modelId="{A1599636-5882-435C-A53E-DB768DAD102E}" type="presParOf" srcId="{32559F16-67DC-4D1A-ACAD-55AE597420B4}" destId="{EFDC9271-A634-41BD-952A-B055E4F85D79}" srcOrd="3" destOrd="0" presId="urn:microsoft.com/office/officeart/2005/8/layout/hProcess4"/>
    <dgm:cxn modelId="{BD1D9360-EF1E-4614-B866-E3085574FA34}" type="presParOf" srcId="{32559F16-67DC-4D1A-ACAD-55AE597420B4}" destId="{5F432A26-E418-436E-BD65-43DB1F8AF338}"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713697-FF1B-45E8-856E-1FBE4A92B332}" type="doc">
      <dgm:prSet loTypeId="urn:microsoft.com/office/officeart/2005/8/layout/default" loCatId="list" qsTypeId="urn:microsoft.com/office/officeart/2005/8/quickstyle/3d2" qsCatId="3D" csTypeId="urn:microsoft.com/office/officeart/2005/8/colors/accent0_3" csCatId="mainScheme" phldr="1"/>
      <dgm:spPr>
        <a:scene3d>
          <a:camera prst="orthographicFront">
            <a:rot lat="0" lon="0" rev="0"/>
          </a:camera>
          <a:lightRig rig="soft" dir="t">
            <a:rot lat="0" lon="0" rev="0"/>
          </a:lightRig>
        </a:scene3d>
      </dgm:spPr>
      <dgm:t>
        <a:bodyPr/>
        <a:lstStyle/>
        <a:p>
          <a:endParaRPr lang="en-AU"/>
        </a:p>
      </dgm:t>
    </dgm:pt>
    <dgm:pt modelId="{1121AEC9-AA72-4047-9005-4DB6229C6245}">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latin typeface="FSFFatBottom" panose="02000603000000000000" pitchFamily="2" charset="0"/>
              <a:ea typeface="FSFFatBottom" panose="02000603000000000000" pitchFamily="2" charset="0"/>
            </a:rPr>
            <a:t>Why did Australia want to unite as one people?</a:t>
          </a:r>
        </a:p>
      </dgm:t>
    </dgm:pt>
    <dgm:pt modelId="{DB68AEA2-2B99-49C3-A081-0CC2A4F9B228}" type="parTrans" cxnId="{A11AF444-8467-401C-B4BB-939464AAADED}">
      <dgm:prSet/>
      <dgm:spPr/>
      <dgm:t>
        <a:bodyPr/>
        <a:lstStyle/>
        <a:p>
          <a:endParaRPr lang="en-AU"/>
        </a:p>
      </dgm:t>
    </dgm:pt>
    <dgm:pt modelId="{ACA5D0CF-B786-492C-8FEF-1CD61E4FD07F}" type="sibTrans" cxnId="{A11AF444-8467-401C-B4BB-939464AAADED}">
      <dgm:prSet/>
      <dgm:spPr/>
      <dgm:t>
        <a:bodyPr/>
        <a:lstStyle/>
        <a:p>
          <a:endParaRPr lang="en-AU"/>
        </a:p>
      </dgm:t>
    </dgm:pt>
    <dgm:pt modelId="{715A6091-8F1E-4172-B34E-5C6757E118CC}">
      <dgm:prSet phldrT="[Text]" custT="1"/>
      <dgm:spPr>
        <a:solidFill>
          <a:srgbClr val="C6892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latin typeface="FSFFatBottom" panose="02000603000000000000" pitchFamily="2" charset="0"/>
              <a:ea typeface="FSFFatBottom" panose="02000603000000000000" pitchFamily="2" charset="0"/>
            </a:rPr>
            <a:t>Before, federation how many states did Australia have?</a:t>
          </a:r>
        </a:p>
      </dgm:t>
    </dgm:pt>
    <dgm:pt modelId="{24A03180-6C5A-4E92-8FA9-C1C5EC98F856}" type="parTrans" cxnId="{EB1DD7B1-6C08-41CD-9543-656FF84EDE1B}">
      <dgm:prSet/>
      <dgm:spPr/>
      <dgm:t>
        <a:bodyPr/>
        <a:lstStyle/>
        <a:p>
          <a:endParaRPr lang="en-AU"/>
        </a:p>
      </dgm:t>
    </dgm:pt>
    <dgm:pt modelId="{0566A3EB-07BA-43FA-93F5-ED0A0473D61F}" type="sibTrans" cxnId="{EB1DD7B1-6C08-41CD-9543-656FF84EDE1B}">
      <dgm:prSet/>
      <dgm:spPr/>
      <dgm:t>
        <a:bodyPr/>
        <a:lstStyle/>
        <a:p>
          <a:endParaRPr lang="en-AU"/>
        </a:p>
      </dgm:t>
    </dgm:pt>
    <dgm:pt modelId="{50ECE813-65EC-490F-9555-38B180DEC30E}">
      <dgm:prSet phldrT="[Text]" custT="1"/>
      <dgm:spPr>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latin typeface="FSFFatBottom" panose="02000603000000000000" pitchFamily="2" charset="0"/>
              <a:ea typeface="FSFFatBottom" panose="02000603000000000000" pitchFamily="2" charset="0"/>
            </a:rPr>
            <a:t>Who was Henry Parkes?</a:t>
          </a:r>
        </a:p>
      </dgm:t>
    </dgm:pt>
    <dgm:pt modelId="{4208A0D8-C59B-4CA6-9226-5458529691FB}" type="parTrans" cxnId="{95B6D7B3-BC89-4BBB-8A3E-EDC84D90947D}">
      <dgm:prSet/>
      <dgm:spPr/>
      <dgm:t>
        <a:bodyPr/>
        <a:lstStyle/>
        <a:p>
          <a:endParaRPr lang="en-AU"/>
        </a:p>
      </dgm:t>
    </dgm:pt>
    <dgm:pt modelId="{40DE295E-A4F9-4398-8A68-2B83E1F75284}" type="sibTrans" cxnId="{95B6D7B3-BC89-4BBB-8A3E-EDC84D90947D}">
      <dgm:prSet/>
      <dgm:spPr/>
      <dgm:t>
        <a:bodyPr/>
        <a:lstStyle/>
        <a:p>
          <a:endParaRPr lang="en-AU"/>
        </a:p>
      </dgm:t>
    </dgm:pt>
    <dgm:pt modelId="{BE5AEFAF-5EA0-4461-A0F0-16419CB12A72}">
      <dgm:prSet phldrT="[Text]" custT="1"/>
      <dgm:spPr>
        <a:solidFill>
          <a:srgbClr val="006C4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latin typeface="FSFFatBottom" panose="02000603000000000000" pitchFamily="2" charset="0"/>
              <a:ea typeface="FSFFatBottom" panose="02000603000000000000" pitchFamily="2" charset="0"/>
            </a:rPr>
            <a:t>Why were initial attempts to become a Federation rejected?</a:t>
          </a:r>
        </a:p>
      </dgm:t>
    </dgm:pt>
    <dgm:pt modelId="{A51395CB-549C-488E-820C-9F49DC38D2B9}" type="parTrans" cxnId="{2369A839-907E-4F23-A15F-28BEF5B33024}">
      <dgm:prSet/>
      <dgm:spPr/>
      <dgm:t>
        <a:bodyPr/>
        <a:lstStyle/>
        <a:p>
          <a:endParaRPr lang="en-AU"/>
        </a:p>
      </dgm:t>
    </dgm:pt>
    <dgm:pt modelId="{D65CF187-ABA5-45BA-B627-6B71B0CDB0AD}" type="sibTrans" cxnId="{2369A839-907E-4F23-A15F-28BEF5B33024}">
      <dgm:prSet/>
      <dgm:spPr/>
      <dgm:t>
        <a:bodyPr/>
        <a:lstStyle/>
        <a:p>
          <a:endParaRPr lang="en-AU"/>
        </a:p>
      </dgm:t>
    </dgm:pt>
    <dgm:pt modelId="{06E3DD48-1797-4270-B68E-38569DCF320E}">
      <dgm:prSet phldrT="[Text]" custT="1"/>
      <dgm:spPr>
        <a:solidFill>
          <a:srgbClr val="6FA2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latin typeface="FSFFatBottom" panose="02000603000000000000" pitchFamily="2" charset="0"/>
              <a:ea typeface="FSFFatBottom" panose="02000603000000000000" pitchFamily="2" charset="0"/>
            </a:rPr>
            <a:t>What role did Alfred Deakin play in Australia becoming a Federation?</a:t>
          </a:r>
        </a:p>
      </dgm:t>
    </dgm:pt>
    <dgm:pt modelId="{14FC89B1-327D-462B-A6D3-BF2654D6439D}" type="parTrans" cxnId="{9026C657-B3CD-4088-977B-01C4651CB06B}">
      <dgm:prSet/>
      <dgm:spPr/>
      <dgm:t>
        <a:bodyPr/>
        <a:lstStyle/>
        <a:p>
          <a:endParaRPr lang="en-AU"/>
        </a:p>
      </dgm:t>
    </dgm:pt>
    <dgm:pt modelId="{8D0ECF51-1A46-48F4-ABA6-421170236BEA}" type="sibTrans" cxnId="{9026C657-B3CD-4088-977B-01C4651CB06B}">
      <dgm:prSet/>
      <dgm:spPr/>
      <dgm:t>
        <a:bodyPr/>
        <a:lstStyle/>
        <a:p>
          <a:endParaRPr lang="en-AU"/>
        </a:p>
      </dgm:t>
    </dgm:pt>
    <dgm:pt modelId="{B9381AD6-EEBB-4045-933E-A0F32A52FFFF}">
      <dgm:prSet phldrT="[Text]" custT="1"/>
      <dgm:spPr>
        <a:solidFill>
          <a:schemeClr val="bg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t>How did Federation impact on Indigenous people and migrants?</a:t>
          </a:r>
        </a:p>
      </dgm:t>
    </dgm:pt>
    <dgm:pt modelId="{565FFE85-4E4E-4A50-B620-93573D4C48FD}" type="parTrans" cxnId="{18DEE1AC-1F50-4784-A42C-89CC6FB06A5E}">
      <dgm:prSet/>
      <dgm:spPr/>
      <dgm:t>
        <a:bodyPr/>
        <a:lstStyle/>
        <a:p>
          <a:endParaRPr lang="en-AU"/>
        </a:p>
      </dgm:t>
    </dgm:pt>
    <dgm:pt modelId="{E4468C1B-958C-4B61-B759-9DC91DC0451B}" type="sibTrans" cxnId="{18DEE1AC-1F50-4784-A42C-89CC6FB06A5E}">
      <dgm:prSet/>
      <dgm:spPr/>
      <dgm:t>
        <a:bodyPr/>
        <a:lstStyle/>
        <a:p>
          <a:endParaRPr lang="en-AU"/>
        </a:p>
      </dgm:t>
    </dgm:pt>
    <dgm:pt modelId="{E3AB15FC-48F1-4DAB-BE09-E747662F9E7D}">
      <dgm:prSet phldrT="[Text]" custT="1"/>
      <dgm:spPr>
        <a:solidFill>
          <a:srgbClr val="A33C2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latin typeface="FSFFatBottom" panose="02000603000000000000" pitchFamily="2" charset="0"/>
              <a:ea typeface="FSFFatBottom" panose="02000603000000000000" pitchFamily="2" charset="0"/>
            </a:rPr>
            <a:t>Why did the Queen have to sign off on Australia’s constitution?</a:t>
          </a:r>
        </a:p>
      </dgm:t>
    </dgm:pt>
    <dgm:pt modelId="{A55DF4A3-B457-4508-96F9-2A03E776CD37}" type="parTrans" cxnId="{ACE3A6D8-7FD0-452C-9A36-445A25FFDAF3}">
      <dgm:prSet/>
      <dgm:spPr/>
      <dgm:t>
        <a:bodyPr/>
        <a:lstStyle/>
        <a:p>
          <a:endParaRPr lang="en-AU"/>
        </a:p>
      </dgm:t>
    </dgm:pt>
    <dgm:pt modelId="{963CBF9F-1D10-4F22-9916-7DD1A5EADD76}" type="sibTrans" cxnId="{ACE3A6D8-7FD0-452C-9A36-445A25FFDAF3}">
      <dgm:prSet/>
      <dgm:spPr/>
      <dgm:t>
        <a:bodyPr/>
        <a:lstStyle/>
        <a:p>
          <a:endParaRPr lang="en-AU"/>
        </a:p>
      </dgm:t>
    </dgm:pt>
    <dgm:pt modelId="{0716B065-D9D0-4A15-8122-8029B56B66BD}">
      <dgm:prSet phldrT="[Text]" custT="1"/>
      <dgm:spPr>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latin typeface="FSFFatBottom" panose="02000603000000000000" pitchFamily="2" charset="0"/>
              <a:ea typeface="FSFFatBottom" panose="02000603000000000000" pitchFamily="2" charset="0"/>
            </a:rPr>
            <a:t>What was the purpose of the constitution?</a:t>
          </a:r>
        </a:p>
      </dgm:t>
    </dgm:pt>
    <dgm:pt modelId="{111F7977-2488-4A9C-8C5C-2DAF0A86A74E}" type="parTrans" cxnId="{AF98375F-01A9-4855-9C7C-71C7B4C216AD}">
      <dgm:prSet/>
      <dgm:spPr/>
      <dgm:t>
        <a:bodyPr/>
        <a:lstStyle/>
        <a:p>
          <a:endParaRPr lang="en-AU"/>
        </a:p>
      </dgm:t>
    </dgm:pt>
    <dgm:pt modelId="{3BBEBDFC-228A-4A1D-8CCA-C93471E9F7B1}" type="sibTrans" cxnId="{AF98375F-01A9-4855-9C7C-71C7B4C216AD}">
      <dgm:prSet/>
      <dgm:spPr/>
      <dgm:t>
        <a:bodyPr/>
        <a:lstStyle/>
        <a:p>
          <a:endParaRPr lang="en-AU"/>
        </a:p>
      </dgm:t>
    </dgm:pt>
    <dgm:pt modelId="{5FCAA12A-9C2F-475F-A22A-5E17BB4E4D62}">
      <dgm:prSet phldrT="[Text]" custT="1"/>
      <dgm:spPr>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latin typeface="FSFFatBottom" panose="02000603000000000000" pitchFamily="2" charset="0"/>
              <a:ea typeface="FSFFatBottom" panose="02000603000000000000" pitchFamily="2" charset="0"/>
            </a:rPr>
            <a:t>In what year, did Australia become a nation?</a:t>
          </a:r>
        </a:p>
      </dgm:t>
    </dgm:pt>
    <dgm:pt modelId="{5C40D86D-8085-4DBF-BFD7-2F33361BD334}" type="parTrans" cxnId="{DE8EC616-2DC0-432C-A0BB-DF2925A8AE37}">
      <dgm:prSet/>
      <dgm:spPr/>
      <dgm:t>
        <a:bodyPr/>
        <a:lstStyle/>
        <a:p>
          <a:endParaRPr lang="en-AU"/>
        </a:p>
      </dgm:t>
    </dgm:pt>
    <dgm:pt modelId="{60EB69CA-D191-43B9-88E6-519B222E6062}" type="sibTrans" cxnId="{DE8EC616-2DC0-432C-A0BB-DF2925A8AE37}">
      <dgm:prSet/>
      <dgm:spPr/>
      <dgm:t>
        <a:bodyPr/>
        <a:lstStyle/>
        <a:p>
          <a:endParaRPr lang="en-AU"/>
        </a:p>
      </dgm:t>
    </dgm:pt>
    <dgm:pt modelId="{631AEB06-B5E9-45FF-ABEE-25B50C0FA541}">
      <dgm:prSet phldrT="[Text]" custT="1"/>
      <dgm:spPr>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sz="1800" dirty="0">
              <a:latin typeface="FSFFatBottom" panose="02000603000000000000" pitchFamily="2" charset="0"/>
              <a:ea typeface="FSFFatBottom" panose="02000603000000000000" pitchFamily="2" charset="0"/>
            </a:rPr>
            <a:t>Who was Australia’s first prime minister?</a:t>
          </a:r>
        </a:p>
      </dgm:t>
    </dgm:pt>
    <dgm:pt modelId="{C58FCBE3-D23B-4753-ADEE-A92F319455F7}" type="parTrans" cxnId="{EB726B3B-5546-4B5C-8BB7-230039DA9C3B}">
      <dgm:prSet/>
      <dgm:spPr/>
      <dgm:t>
        <a:bodyPr/>
        <a:lstStyle/>
        <a:p>
          <a:endParaRPr lang="en-AU"/>
        </a:p>
      </dgm:t>
    </dgm:pt>
    <dgm:pt modelId="{7213244E-42B2-48E3-8E6E-43F6AD16490B}" type="sibTrans" cxnId="{EB726B3B-5546-4B5C-8BB7-230039DA9C3B}">
      <dgm:prSet/>
      <dgm:spPr/>
      <dgm:t>
        <a:bodyPr/>
        <a:lstStyle/>
        <a:p>
          <a:endParaRPr lang="en-AU"/>
        </a:p>
      </dgm:t>
    </dgm:pt>
    <dgm:pt modelId="{7E883AC9-4B87-4D2B-8A3B-80C95C8FB489}" type="pres">
      <dgm:prSet presAssocID="{93713697-FF1B-45E8-856E-1FBE4A92B332}" presName="diagram" presStyleCnt="0">
        <dgm:presLayoutVars>
          <dgm:dir/>
          <dgm:resizeHandles val="exact"/>
        </dgm:presLayoutVars>
      </dgm:prSet>
      <dgm:spPr/>
    </dgm:pt>
    <dgm:pt modelId="{E7E98613-2E7C-4A39-B73F-A40AB652FCCD}" type="pres">
      <dgm:prSet presAssocID="{1121AEC9-AA72-4047-9005-4DB6229C6245}" presName="node" presStyleLbl="node1" presStyleIdx="0" presStyleCnt="10">
        <dgm:presLayoutVars>
          <dgm:bulletEnabled val="1"/>
        </dgm:presLayoutVars>
      </dgm:prSet>
      <dgm:spPr/>
    </dgm:pt>
    <dgm:pt modelId="{9733E13F-0977-49A7-BBFD-925C103CD6B8}" type="pres">
      <dgm:prSet presAssocID="{ACA5D0CF-B786-492C-8FEF-1CD61E4FD07F}"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4EA33551-4618-4469-B537-3D52895A7DFA}" type="pres">
      <dgm:prSet presAssocID="{715A6091-8F1E-4172-B34E-5C6757E118CC}" presName="node" presStyleLbl="node1" presStyleIdx="1" presStyleCnt="10">
        <dgm:presLayoutVars>
          <dgm:bulletEnabled val="1"/>
        </dgm:presLayoutVars>
      </dgm:prSet>
      <dgm:spPr/>
    </dgm:pt>
    <dgm:pt modelId="{79513B11-7298-4F16-AF4D-4D5B4D131C08}" type="pres">
      <dgm:prSet presAssocID="{0566A3EB-07BA-43FA-93F5-ED0A0473D61F}"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B7C4B5AC-4D24-41E0-9E87-F1001A52687E}" type="pres">
      <dgm:prSet presAssocID="{50ECE813-65EC-490F-9555-38B180DEC30E}" presName="node" presStyleLbl="node1" presStyleIdx="2" presStyleCnt="10">
        <dgm:presLayoutVars>
          <dgm:bulletEnabled val="1"/>
        </dgm:presLayoutVars>
      </dgm:prSet>
      <dgm:spPr/>
    </dgm:pt>
    <dgm:pt modelId="{89324389-8201-44B5-9E06-0C1C58E119B9}" type="pres">
      <dgm:prSet presAssocID="{40DE295E-A4F9-4398-8A68-2B83E1F75284}"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61A9C8AE-24D2-42D6-AF42-D969E4E98F2C}" type="pres">
      <dgm:prSet presAssocID="{BE5AEFAF-5EA0-4461-A0F0-16419CB12A72}" presName="node" presStyleLbl="node1" presStyleIdx="3" presStyleCnt="10">
        <dgm:presLayoutVars>
          <dgm:bulletEnabled val="1"/>
        </dgm:presLayoutVars>
      </dgm:prSet>
      <dgm:spPr/>
    </dgm:pt>
    <dgm:pt modelId="{F08EB994-0DE9-4F29-97AA-7C4260CA1D15}" type="pres">
      <dgm:prSet presAssocID="{D65CF187-ABA5-45BA-B627-6B71B0CDB0AD}"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B4965B08-9830-4D15-B915-0044F6357C3A}" type="pres">
      <dgm:prSet presAssocID="{06E3DD48-1797-4270-B68E-38569DCF320E}" presName="node" presStyleLbl="node1" presStyleIdx="4" presStyleCnt="10">
        <dgm:presLayoutVars>
          <dgm:bulletEnabled val="1"/>
        </dgm:presLayoutVars>
      </dgm:prSet>
      <dgm:spPr/>
    </dgm:pt>
    <dgm:pt modelId="{7204C2AA-735B-4A7E-94F0-DF5B517F6071}" type="pres">
      <dgm:prSet presAssocID="{8D0ECF51-1A46-48F4-ABA6-421170236BEA}"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CD7A2891-E815-45F2-BC0B-78AB53A65F68}" type="pres">
      <dgm:prSet presAssocID="{E3AB15FC-48F1-4DAB-BE09-E747662F9E7D}" presName="node" presStyleLbl="node1" presStyleIdx="5" presStyleCnt="10">
        <dgm:presLayoutVars>
          <dgm:bulletEnabled val="1"/>
        </dgm:presLayoutVars>
      </dgm:prSet>
      <dgm:spPr/>
    </dgm:pt>
    <dgm:pt modelId="{25406443-DEC7-49FE-A95E-74B340DFCFFC}" type="pres">
      <dgm:prSet presAssocID="{963CBF9F-1D10-4F22-9916-7DD1A5EADD76}"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A8047383-EE3E-4105-8139-112C786BC49A}" type="pres">
      <dgm:prSet presAssocID="{0716B065-D9D0-4A15-8122-8029B56B66BD}" presName="node" presStyleLbl="node1" presStyleIdx="6" presStyleCnt="10">
        <dgm:presLayoutVars>
          <dgm:bulletEnabled val="1"/>
        </dgm:presLayoutVars>
      </dgm:prSet>
      <dgm:spPr/>
    </dgm:pt>
    <dgm:pt modelId="{D9B7D43B-0C75-4E7E-825A-683D71B2DBE7}" type="pres">
      <dgm:prSet presAssocID="{3BBEBDFC-228A-4A1D-8CCA-C93471E9F7B1}"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66BA3394-BBE3-4FDB-9A3C-7AA8BCBEA452}" type="pres">
      <dgm:prSet presAssocID="{5FCAA12A-9C2F-475F-A22A-5E17BB4E4D62}" presName="node" presStyleLbl="node1" presStyleIdx="7" presStyleCnt="10">
        <dgm:presLayoutVars>
          <dgm:bulletEnabled val="1"/>
        </dgm:presLayoutVars>
      </dgm:prSet>
      <dgm:spPr/>
    </dgm:pt>
    <dgm:pt modelId="{43CFE041-5DBB-4C52-9925-DF3C376C19C6}" type="pres">
      <dgm:prSet presAssocID="{60EB69CA-D191-43B9-88E6-519B222E6062}"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2810359C-8BC7-47DB-ACF4-9FE79C10C374}" type="pres">
      <dgm:prSet presAssocID="{631AEB06-B5E9-45FF-ABEE-25B50C0FA541}" presName="node" presStyleLbl="node1" presStyleIdx="8" presStyleCnt="10">
        <dgm:presLayoutVars>
          <dgm:bulletEnabled val="1"/>
        </dgm:presLayoutVars>
      </dgm:prSet>
      <dgm:spPr/>
    </dgm:pt>
    <dgm:pt modelId="{E32CD8CF-7EE7-4A5E-989E-DEEA774F3CD5}" type="pres">
      <dgm:prSet presAssocID="{7213244E-42B2-48E3-8E6E-43F6AD16490B}"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222E6374-8D1F-46F4-84B4-9327F71F0090}" type="pres">
      <dgm:prSet presAssocID="{B9381AD6-EEBB-4045-933E-A0F32A52FFFF}" presName="node" presStyleLbl="node1" presStyleIdx="9" presStyleCnt="10">
        <dgm:presLayoutVars>
          <dgm:bulletEnabled val="1"/>
        </dgm:presLayoutVars>
      </dgm:prSet>
      <dgm:spPr/>
    </dgm:pt>
  </dgm:ptLst>
  <dgm:cxnLst>
    <dgm:cxn modelId="{04F5D315-C18E-43F9-9AEF-8F6BEBC1EF60}" type="presOf" srcId="{B9381AD6-EEBB-4045-933E-A0F32A52FFFF}" destId="{222E6374-8D1F-46F4-84B4-9327F71F0090}" srcOrd="0" destOrd="0" presId="urn:microsoft.com/office/officeart/2005/8/layout/default"/>
    <dgm:cxn modelId="{DE8EC616-2DC0-432C-A0BB-DF2925A8AE37}" srcId="{93713697-FF1B-45E8-856E-1FBE4A92B332}" destId="{5FCAA12A-9C2F-475F-A22A-5E17BB4E4D62}" srcOrd="7" destOrd="0" parTransId="{5C40D86D-8085-4DBF-BFD7-2F33361BD334}" sibTransId="{60EB69CA-D191-43B9-88E6-519B222E6062}"/>
    <dgm:cxn modelId="{134B8F23-02E0-43EF-87B4-732187DFD5B7}" type="presOf" srcId="{50ECE813-65EC-490F-9555-38B180DEC30E}" destId="{B7C4B5AC-4D24-41E0-9E87-F1001A52687E}" srcOrd="0" destOrd="0" presId="urn:microsoft.com/office/officeart/2005/8/layout/default"/>
    <dgm:cxn modelId="{2369A839-907E-4F23-A15F-28BEF5B33024}" srcId="{93713697-FF1B-45E8-856E-1FBE4A92B332}" destId="{BE5AEFAF-5EA0-4461-A0F0-16419CB12A72}" srcOrd="3" destOrd="0" parTransId="{A51395CB-549C-488E-820C-9F49DC38D2B9}" sibTransId="{D65CF187-ABA5-45BA-B627-6B71B0CDB0AD}"/>
    <dgm:cxn modelId="{EB726B3B-5546-4B5C-8BB7-230039DA9C3B}" srcId="{93713697-FF1B-45E8-856E-1FBE4A92B332}" destId="{631AEB06-B5E9-45FF-ABEE-25B50C0FA541}" srcOrd="8" destOrd="0" parTransId="{C58FCBE3-D23B-4753-ADEE-A92F319455F7}" sibTransId="{7213244E-42B2-48E3-8E6E-43F6AD16490B}"/>
    <dgm:cxn modelId="{AF98375F-01A9-4855-9C7C-71C7B4C216AD}" srcId="{93713697-FF1B-45E8-856E-1FBE4A92B332}" destId="{0716B065-D9D0-4A15-8122-8029B56B66BD}" srcOrd="6" destOrd="0" parTransId="{111F7977-2488-4A9C-8C5C-2DAF0A86A74E}" sibTransId="{3BBEBDFC-228A-4A1D-8CCA-C93471E9F7B1}"/>
    <dgm:cxn modelId="{A11AF444-8467-401C-B4BB-939464AAADED}" srcId="{93713697-FF1B-45E8-856E-1FBE4A92B332}" destId="{1121AEC9-AA72-4047-9005-4DB6229C6245}" srcOrd="0" destOrd="0" parTransId="{DB68AEA2-2B99-49C3-A081-0CC2A4F9B228}" sibTransId="{ACA5D0CF-B786-492C-8FEF-1CD61E4FD07F}"/>
    <dgm:cxn modelId="{AB903266-9D97-483B-BDB7-54F09D720658}" type="presOf" srcId="{E3AB15FC-48F1-4DAB-BE09-E747662F9E7D}" destId="{CD7A2891-E815-45F2-BC0B-78AB53A65F68}" srcOrd="0" destOrd="0" presId="urn:microsoft.com/office/officeart/2005/8/layout/default"/>
    <dgm:cxn modelId="{9026C657-B3CD-4088-977B-01C4651CB06B}" srcId="{93713697-FF1B-45E8-856E-1FBE4A92B332}" destId="{06E3DD48-1797-4270-B68E-38569DCF320E}" srcOrd="4" destOrd="0" parTransId="{14FC89B1-327D-462B-A6D3-BF2654D6439D}" sibTransId="{8D0ECF51-1A46-48F4-ABA6-421170236BEA}"/>
    <dgm:cxn modelId="{D10B9983-4A07-42E5-9F09-1196451340DF}" type="presOf" srcId="{5FCAA12A-9C2F-475F-A22A-5E17BB4E4D62}" destId="{66BA3394-BBE3-4FDB-9A3C-7AA8BCBEA452}" srcOrd="0" destOrd="0" presId="urn:microsoft.com/office/officeart/2005/8/layout/default"/>
    <dgm:cxn modelId="{2DC68885-70B3-426D-BFA1-6B9CD7FC0B7D}" type="presOf" srcId="{715A6091-8F1E-4172-B34E-5C6757E118CC}" destId="{4EA33551-4618-4469-B537-3D52895A7DFA}" srcOrd="0" destOrd="0" presId="urn:microsoft.com/office/officeart/2005/8/layout/default"/>
    <dgm:cxn modelId="{18DEE1AC-1F50-4784-A42C-89CC6FB06A5E}" srcId="{93713697-FF1B-45E8-856E-1FBE4A92B332}" destId="{B9381AD6-EEBB-4045-933E-A0F32A52FFFF}" srcOrd="9" destOrd="0" parTransId="{565FFE85-4E4E-4A50-B620-93573D4C48FD}" sibTransId="{E4468C1B-958C-4B61-B759-9DC91DC0451B}"/>
    <dgm:cxn modelId="{EB1DD7B1-6C08-41CD-9543-656FF84EDE1B}" srcId="{93713697-FF1B-45E8-856E-1FBE4A92B332}" destId="{715A6091-8F1E-4172-B34E-5C6757E118CC}" srcOrd="1" destOrd="0" parTransId="{24A03180-6C5A-4E92-8FA9-C1C5EC98F856}" sibTransId="{0566A3EB-07BA-43FA-93F5-ED0A0473D61F}"/>
    <dgm:cxn modelId="{E482B4B2-71DF-4A30-A83A-EC4AEFBD5D82}" type="presOf" srcId="{06E3DD48-1797-4270-B68E-38569DCF320E}" destId="{B4965B08-9830-4D15-B915-0044F6357C3A}" srcOrd="0" destOrd="0" presId="urn:microsoft.com/office/officeart/2005/8/layout/default"/>
    <dgm:cxn modelId="{95B6D7B3-BC89-4BBB-8A3E-EDC84D90947D}" srcId="{93713697-FF1B-45E8-856E-1FBE4A92B332}" destId="{50ECE813-65EC-490F-9555-38B180DEC30E}" srcOrd="2" destOrd="0" parTransId="{4208A0D8-C59B-4CA6-9226-5458529691FB}" sibTransId="{40DE295E-A4F9-4398-8A68-2B83E1F75284}"/>
    <dgm:cxn modelId="{E3DD27CB-D466-4922-A763-D283EFE25416}" type="presOf" srcId="{1121AEC9-AA72-4047-9005-4DB6229C6245}" destId="{E7E98613-2E7C-4A39-B73F-A40AB652FCCD}" srcOrd="0" destOrd="0" presId="urn:microsoft.com/office/officeart/2005/8/layout/default"/>
    <dgm:cxn modelId="{DA0129D3-7B10-406D-825F-71F0AF2661BD}" type="presOf" srcId="{631AEB06-B5E9-45FF-ABEE-25B50C0FA541}" destId="{2810359C-8BC7-47DB-ACF4-9FE79C10C374}" srcOrd="0" destOrd="0" presId="urn:microsoft.com/office/officeart/2005/8/layout/default"/>
    <dgm:cxn modelId="{ACE3A6D8-7FD0-452C-9A36-445A25FFDAF3}" srcId="{93713697-FF1B-45E8-856E-1FBE4A92B332}" destId="{E3AB15FC-48F1-4DAB-BE09-E747662F9E7D}" srcOrd="5" destOrd="0" parTransId="{A55DF4A3-B457-4508-96F9-2A03E776CD37}" sibTransId="{963CBF9F-1D10-4F22-9916-7DD1A5EADD76}"/>
    <dgm:cxn modelId="{05F6B2E3-69AA-4385-8E16-50FB73878828}" type="presOf" srcId="{93713697-FF1B-45E8-856E-1FBE4A92B332}" destId="{7E883AC9-4B87-4D2B-8A3B-80C95C8FB489}" srcOrd="0" destOrd="0" presId="urn:microsoft.com/office/officeart/2005/8/layout/default"/>
    <dgm:cxn modelId="{D67AA2EE-B6A5-4B59-AE00-16646C45EAA3}" type="presOf" srcId="{0716B065-D9D0-4A15-8122-8029B56B66BD}" destId="{A8047383-EE3E-4105-8139-112C786BC49A}" srcOrd="0" destOrd="0" presId="urn:microsoft.com/office/officeart/2005/8/layout/default"/>
    <dgm:cxn modelId="{D4966AF2-B7CD-4729-B987-18EEA983A183}" type="presOf" srcId="{BE5AEFAF-5EA0-4461-A0F0-16419CB12A72}" destId="{61A9C8AE-24D2-42D6-AF42-D969E4E98F2C}" srcOrd="0" destOrd="0" presId="urn:microsoft.com/office/officeart/2005/8/layout/default"/>
    <dgm:cxn modelId="{710ABC71-0743-43E8-AA8D-7BB824B86B85}" type="presParOf" srcId="{7E883AC9-4B87-4D2B-8A3B-80C95C8FB489}" destId="{E7E98613-2E7C-4A39-B73F-A40AB652FCCD}" srcOrd="0" destOrd="0" presId="urn:microsoft.com/office/officeart/2005/8/layout/default"/>
    <dgm:cxn modelId="{9451B114-0324-45E3-8C9F-3E5F80F69366}" type="presParOf" srcId="{7E883AC9-4B87-4D2B-8A3B-80C95C8FB489}" destId="{9733E13F-0977-49A7-BBFD-925C103CD6B8}" srcOrd="1" destOrd="0" presId="urn:microsoft.com/office/officeart/2005/8/layout/default"/>
    <dgm:cxn modelId="{A861E60F-6D61-4B89-8271-EB62AA7685DE}" type="presParOf" srcId="{7E883AC9-4B87-4D2B-8A3B-80C95C8FB489}" destId="{4EA33551-4618-4469-B537-3D52895A7DFA}" srcOrd="2" destOrd="0" presId="urn:microsoft.com/office/officeart/2005/8/layout/default"/>
    <dgm:cxn modelId="{8AFAB583-C4C8-4923-A9E4-A17DBA10A5E6}" type="presParOf" srcId="{7E883AC9-4B87-4D2B-8A3B-80C95C8FB489}" destId="{79513B11-7298-4F16-AF4D-4D5B4D131C08}" srcOrd="3" destOrd="0" presId="urn:microsoft.com/office/officeart/2005/8/layout/default"/>
    <dgm:cxn modelId="{DEC344FA-939F-404F-BA3B-F390B1285BF0}" type="presParOf" srcId="{7E883AC9-4B87-4D2B-8A3B-80C95C8FB489}" destId="{B7C4B5AC-4D24-41E0-9E87-F1001A52687E}" srcOrd="4" destOrd="0" presId="urn:microsoft.com/office/officeart/2005/8/layout/default"/>
    <dgm:cxn modelId="{C5453E90-E200-4B6B-A4A2-926075C0FFEC}" type="presParOf" srcId="{7E883AC9-4B87-4D2B-8A3B-80C95C8FB489}" destId="{89324389-8201-44B5-9E06-0C1C58E119B9}" srcOrd="5" destOrd="0" presId="urn:microsoft.com/office/officeart/2005/8/layout/default"/>
    <dgm:cxn modelId="{ACC07DA4-79AE-497B-A8F5-785FBD7326C9}" type="presParOf" srcId="{7E883AC9-4B87-4D2B-8A3B-80C95C8FB489}" destId="{61A9C8AE-24D2-42D6-AF42-D969E4E98F2C}" srcOrd="6" destOrd="0" presId="urn:microsoft.com/office/officeart/2005/8/layout/default"/>
    <dgm:cxn modelId="{89FA65E4-1408-4E0E-A68A-F9C340CBC61A}" type="presParOf" srcId="{7E883AC9-4B87-4D2B-8A3B-80C95C8FB489}" destId="{F08EB994-0DE9-4F29-97AA-7C4260CA1D15}" srcOrd="7" destOrd="0" presId="urn:microsoft.com/office/officeart/2005/8/layout/default"/>
    <dgm:cxn modelId="{9E87B0C7-F5F8-402E-A79B-FA0FEE9EE737}" type="presParOf" srcId="{7E883AC9-4B87-4D2B-8A3B-80C95C8FB489}" destId="{B4965B08-9830-4D15-B915-0044F6357C3A}" srcOrd="8" destOrd="0" presId="urn:microsoft.com/office/officeart/2005/8/layout/default"/>
    <dgm:cxn modelId="{D477AA15-A318-4826-92FD-1A711C91B242}" type="presParOf" srcId="{7E883AC9-4B87-4D2B-8A3B-80C95C8FB489}" destId="{7204C2AA-735B-4A7E-94F0-DF5B517F6071}" srcOrd="9" destOrd="0" presId="urn:microsoft.com/office/officeart/2005/8/layout/default"/>
    <dgm:cxn modelId="{BDC50774-6415-4EB9-A529-D16E01D9D945}" type="presParOf" srcId="{7E883AC9-4B87-4D2B-8A3B-80C95C8FB489}" destId="{CD7A2891-E815-45F2-BC0B-78AB53A65F68}" srcOrd="10" destOrd="0" presId="urn:microsoft.com/office/officeart/2005/8/layout/default"/>
    <dgm:cxn modelId="{74F1D3A9-F4F2-479F-AF63-3104798B9A59}" type="presParOf" srcId="{7E883AC9-4B87-4D2B-8A3B-80C95C8FB489}" destId="{25406443-DEC7-49FE-A95E-74B340DFCFFC}" srcOrd="11" destOrd="0" presId="urn:microsoft.com/office/officeart/2005/8/layout/default"/>
    <dgm:cxn modelId="{D5851161-039D-4CD6-A256-1F33447D7A18}" type="presParOf" srcId="{7E883AC9-4B87-4D2B-8A3B-80C95C8FB489}" destId="{A8047383-EE3E-4105-8139-112C786BC49A}" srcOrd="12" destOrd="0" presId="urn:microsoft.com/office/officeart/2005/8/layout/default"/>
    <dgm:cxn modelId="{B43EAE28-AB13-4648-85A6-A48E5A997CA0}" type="presParOf" srcId="{7E883AC9-4B87-4D2B-8A3B-80C95C8FB489}" destId="{D9B7D43B-0C75-4E7E-825A-683D71B2DBE7}" srcOrd="13" destOrd="0" presId="urn:microsoft.com/office/officeart/2005/8/layout/default"/>
    <dgm:cxn modelId="{EF57E783-AE5B-4F4C-AB64-05EACDEB1CAC}" type="presParOf" srcId="{7E883AC9-4B87-4D2B-8A3B-80C95C8FB489}" destId="{66BA3394-BBE3-4FDB-9A3C-7AA8BCBEA452}" srcOrd="14" destOrd="0" presId="urn:microsoft.com/office/officeart/2005/8/layout/default"/>
    <dgm:cxn modelId="{B3726FDE-8D3A-4E6A-9068-C6669AC3D47E}" type="presParOf" srcId="{7E883AC9-4B87-4D2B-8A3B-80C95C8FB489}" destId="{43CFE041-5DBB-4C52-9925-DF3C376C19C6}" srcOrd="15" destOrd="0" presId="urn:microsoft.com/office/officeart/2005/8/layout/default"/>
    <dgm:cxn modelId="{1C748038-C3A4-4DFF-AC05-9DDE1594F959}" type="presParOf" srcId="{7E883AC9-4B87-4D2B-8A3B-80C95C8FB489}" destId="{2810359C-8BC7-47DB-ACF4-9FE79C10C374}" srcOrd="16" destOrd="0" presId="urn:microsoft.com/office/officeart/2005/8/layout/default"/>
    <dgm:cxn modelId="{C58DC2A8-BCE5-4BFB-887D-078E8B9B8B09}" type="presParOf" srcId="{7E883AC9-4B87-4D2B-8A3B-80C95C8FB489}" destId="{E32CD8CF-7EE7-4A5E-989E-DEEA774F3CD5}" srcOrd="17" destOrd="0" presId="urn:microsoft.com/office/officeart/2005/8/layout/default"/>
    <dgm:cxn modelId="{F84764AB-ED11-4E01-8F15-ECF0F743BE87}" type="presParOf" srcId="{7E883AC9-4B87-4D2B-8A3B-80C95C8FB489}" destId="{222E6374-8D1F-46F4-84B4-9327F71F0090}"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80E4B9-86A7-4CC2-B668-B54B997224DD}" type="doc">
      <dgm:prSet loTypeId="urn:microsoft.com/office/officeart/2005/8/layout/default" loCatId="list" qsTypeId="urn:microsoft.com/office/officeart/2005/8/quickstyle/simple1" qsCatId="simple" csTypeId="urn:microsoft.com/office/officeart/2005/8/colors/accent2_5" csCatId="accent2" phldr="1"/>
      <dgm:spPr>
        <a:scene3d>
          <a:camera prst="orthographicFront">
            <a:rot lat="0" lon="0" rev="0"/>
          </a:camera>
          <a:lightRig rig="soft" dir="t">
            <a:rot lat="0" lon="0" rev="0"/>
          </a:lightRig>
        </a:scene3d>
      </dgm:spPr>
      <dgm:t>
        <a:bodyPr/>
        <a:lstStyle/>
        <a:p>
          <a:endParaRPr lang="en-AU"/>
        </a:p>
      </dgm:t>
    </dgm:pt>
    <dgm:pt modelId="{3872170E-7519-4B0A-8302-AE56F9D5D95F}">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dirty="0">
              <a:latin typeface="FSFFatBottom" panose="02000603000000000000" pitchFamily="2" charset="0"/>
              <a:ea typeface="FSFFatBottom" panose="02000603000000000000" pitchFamily="2" charset="0"/>
            </a:rPr>
            <a:t>Why is it important to have different levels of government?</a:t>
          </a:r>
        </a:p>
      </dgm:t>
    </dgm:pt>
    <dgm:pt modelId="{02F1A1B5-1B50-4B1A-8975-FB96478020AA}" type="parTrans" cxnId="{F1BD821D-17AB-48F3-BA3B-475A612CF442}">
      <dgm:prSet/>
      <dgm:spPr/>
      <dgm:t>
        <a:bodyPr/>
        <a:lstStyle/>
        <a:p>
          <a:endParaRPr lang="en-AU">
            <a:latin typeface="FSFFatBottom" panose="02000603000000000000" pitchFamily="2" charset="0"/>
            <a:ea typeface="FSFFatBottom" panose="02000603000000000000" pitchFamily="2" charset="0"/>
          </a:endParaRPr>
        </a:p>
      </dgm:t>
    </dgm:pt>
    <dgm:pt modelId="{4AC305EB-9415-4F0C-83CD-0C7B89BA7A42}" type="sibTrans" cxnId="{F1BD821D-17AB-48F3-BA3B-475A612CF442}">
      <dgm:prSet/>
      <dgm:spPr/>
      <dgm:t>
        <a:bodyPr/>
        <a:lstStyle/>
        <a:p>
          <a:endParaRPr lang="en-AU">
            <a:latin typeface="FSFFatBottom" panose="02000603000000000000" pitchFamily="2" charset="0"/>
            <a:ea typeface="FSFFatBottom" panose="02000603000000000000" pitchFamily="2" charset="0"/>
          </a:endParaRPr>
        </a:p>
      </dgm:t>
    </dgm:pt>
    <dgm:pt modelId="{8EFCA7C0-16B1-44E1-903F-503377789B40}">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AU" dirty="0">
              <a:latin typeface="FSFFatBottom" panose="02000603000000000000" pitchFamily="2" charset="0"/>
              <a:ea typeface="FSFFatBottom" panose="02000603000000000000" pitchFamily="2" charset="0"/>
            </a:rPr>
            <a:t>Describe a situation in which more than one level of government would have a role to play?</a:t>
          </a:r>
        </a:p>
      </dgm:t>
    </dgm:pt>
    <dgm:pt modelId="{46ADE941-41F0-49DD-8320-5747C9DB7C53}" type="parTrans" cxnId="{72746945-CF65-45DD-A12C-3CD7277B1ED4}">
      <dgm:prSet/>
      <dgm:spPr/>
      <dgm:t>
        <a:bodyPr/>
        <a:lstStyle/>
        <a:p>
          <a:endParaRPr lang="en-AU">
            <a:latin typeface="FSFFatBottom" panose="02000603000000000000" pitchFamily="2" charset="0"/>
            <a:ea typeface="FSFFatBottom" panose="02000603000000000000" pitchFamily="2" charset="0"/>
          </a:endParaRPr>
        </a:p>
      </dgm:t>
    </dgm:pt>
    <dgm:pt modelId="{A4FF4F6A-E2C4-4961-A0B2-0246A6C063D1}" type="sibTrans" cxnId="{72746945-CF65-45DD-A12C-3CD7277B1ED4}">
      <dgm:prSet/>
      <dgm:spPr/>
      <dgm:t>
        <a:bodyPr/>
        <a:lstStyle/>
        <a:p>
          <a:endParaRPr lang="en-AU">
            <a:latin typeface="FSFFatBottom" panose="02000603000000000000" pitchFamily="2" charset="0"/>
            <a:ea typeface="FSFFatBottom" panose="02000603000000000000" pitchFamily="2" charset="0"/>
          </a:endParaRPr>
        </a:p>
      </dgm:t>
    </dgm:pt>
    <dgm:pt modelId="{9BA6F392-58B6-4167-87CF-9AD8232EDC74}" type="pres">
      <dgm:prSet presAssocID="{6B80E4B9-86A7-4CC2-B668-B54B997224DD}" presName="diagram" presStyleCnt="0">
        <dgm:presLayoutVars>
          <dgm:dir/>
          <dgm:resizeHandles val="exact"/>
        </dgm:presLayoutVars>
      </dgm:prSet>
      <dgm:spPr/>
    </dgm:pt>
    <dgm:pt modelId="{4599925B-B2C5-4841-BA62-140AFBBDF2AC}" type="pres">
      <dgm:prSet presAssocID="{3872170E-7519-4B0A-8302-AE56F9D5D95F}" presName="node" presStyleLbl="node1" presStyleIdx="0" presStyleCnt="2">
        <dgm:presLayoutVars>
          <dgm:bulletEnabled val="1"/>
        </dgm:presLayoutVars>
      </dgm:prSet>
      <dgm:spPr/>
    </dgm:pt>
    <dgm:pt modelId="{082324B1-FF05-45F9-A64F-1E365D196993}" type="pres">
      <dgm:prSet presAssocID="{4AC305EB-9415-4F0C-83CD-0C7B89BA7A42}" presName="sibTrans"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F9C4C5B5-6AC4-4099-8B6C-6087954684E5}" type="pres">
      <dgm:prSet presAssocID="{8EFCA7C0-16B1-44E1-903F-503377789B40}" presName="node" presStyleLbl="node1" presStyleIdx="1" presStyleCnt="2">
        <dgm:presLayoutVars>
          <dgm:bulletEnabled val="1"/>
        </dgm:presLayoutVars>
      </dgm:prSet>
      <dgm:spPr/>
    </dgm:pt>
  </dgm:ptLst>
  <dgm:cxnLst>
    <dgm:cxn modelId="{F1BD821D-17AB-48F3-BA3B-475A612CF442}" srcId="{6B80E4B9-86A7-4CC2-B668-B54B997224DD}" destId="{3872170E-7519-4B0A-8302-AE56F9D5D95F}" srcOrd="0" destOrd="0" parTransId="{02F1A1B5-1B50-4B1A-8975-FB96478020AA}" sibTransId="{4AC305EB-9415-4F0C-83CD-0C7B89BA7A42}"/>
    <dgm:cxn modelId="{D59EBA2C-DDF2-426A-BF6E-10373BB7AF36}" type="presOf" srcId="{8EFCA7C0-16B1-44E1-903F-503377789B40}" destId="{F9C4C5B5-6AC4-4099-8B6C-6087954684E5}" srcOrd="0" destOrd="0" presId="urn:microsoft.com/office/officeart/2005/8/layout/default"/>
    <dgm:cxn modelId="{72746945-CF65-45DD-A12C-3CD7277B1ED4}" srcId="{6B80E4B9-86A7-4CC2-B668-B54B997224DD}" destId="{8EFCA7C0-16B1-44E1-903F-503377789B40}" srcOrd="1" destOrd="0" parTransId="{46ADE941-41F0-49DD-8320-5747C9DB7C53}" sibTransId="{A4FF4F6A-E2C4-4961-A0B2-0246A6C063D1}"/>
    <dgm:cxn modelId="{591312B1-C4DC-46E8-9C35-69461E431FD0}" type="presOf" srcId="{6B80E4B9-86A7-4CC2-B668-B54B997224DD}" destId="{9BA6F392-58B6-4167-87CF-9AD8232EDC74}" srcOrd="0" destOrd="0" presId="urn:microsoft.com/office/officeart/2005/8/layout/default"/>
    <dgm:cxn modelId="{E63BBCB9-811D-4DD2-A84C-4302E02719C0}" type="presOf" srcId="{3872170E-7519-4B0A-8302-AE56F9D5D95F}" destId="{4599925B-B2C5-4841-BA62-140AFBBDF2AC}" srcOrd="0" destOrd="0" presId="urn:microsoft.com/office/officeart/2005/8/layout/default"/>
    <dgm:cxn modelId="{93778D91-23B8-4B98-8F67-7F476D03317D}" type="presParOf" srcId="{9BA6F392-58B6-4167-87CF-9AD8232EDC74}" destId="{4599925B-B2C5-4841-BA62-140AFBBDF2AC}" srcOrd="0" destOrd="0" presId="urn:microsoft.com/office/officeart/2005/8/layout/default"/>
    <dgm:cxn modelId="{695F731C-FFC9-4731-927D-7D783088599A}" type="presParOf" srcId="{9BA6F392-58B6-4167-87CF-9AD8232EDC74}" destId="{082324B1-FF05-45F9-A64F-1E365D196993}" srcOrd="1" destOrd="0" presId="urn:microsoft.com/office/officeart/2005/8/layout/default"/>
    <dgm:cxn modelId="{72114C52-25B6-4437-9947-3B11ED4F1968}" type="presParOf" srcId="{9BA6F392-58B6-4167-87CF-9AD8232EDC74}" destId="{F9C4C5B5-6AC4-4099-8B6C-6087954684E5}"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463BE2-F223-4971-83B0-589637729324}" type="doc">
      <dgm:prSet loTypeId="urn:microsoft.com/office/officeart/2011/layout/ThemePictureAccent" loCatId="picture" qsTypeId="urn:microsoft.com/office/officeart/2005/8/quickstyle/3d1" qsCatId="3D" csTypeId="urn:microsoft.com/office/officeart/2005/8/colors/accent6_1" csCatId="accent6" phldr="1"/>
      <dgm:spPr/>
      <dgm:t>
        <a:bodyPr/>
        <a:lstStyle/>
        <a:p>
          <a:endParaRPr lang="en-AU"/>
        </a:p>
      </dgm:t>
    </dgm:pt>
    <dgm:pt modelId="{CD60C9EF-532C-4EEB-90AD-32D2350D7F8C}">
      <dgm:prSet phldrT="[Text]" custT="1"/>
      <dgm:spPr/>
      <dgm:t>
        <a:bodyPr/>
        <a:lstStyle/>
        <a:p>
          <a:r>
            <a:rPr lang="en-AU" sz="1600" b="1" dirty="0">
              <a:latin typeface="FSFFatBottom" panose="02000603000000000000" pitchFamily="2" charset="0"/>
              <a:ea typeface="FSFFatBottom" panose="02000603000000000000" pitchFamily="2" charset="0"/>
            </a:rPr>
            <a:t>Cuc Lam’s Suitcase</a:t>
          </a:r>
        </a:p>
      </dgm:t>
    </dgm:pt>
    <dgm:pt modelId="{E19718DC-8CC8-4EDE-A9CF-3EC5ED0835EA}" type="parTrans" cxnId="{A4FB68B6-75D4-4BF8-A606-30679A2027F0}">
      <dgm:prSet/>
      <dgm:spPr/>
      <dgm:t>
        <a:bodyPr/>
        <a:lstStyle/>
        <a:p>
          <a:endParaRPr lang="en-AU">
            <a:latin typeface="FSFFatBottom" panose="02000603000000000000" pitchFamily="2" charset="0"/>
            <a:ea typeface="FSFFatBottom" panose="02000603000000000000" pitchFamily="2" charset="0"/>
          </a:endParaRPr>
        </a:p>
      </dgm:t>
    </dgm:pt>
    <dgm:pt modelId="{0B284519-116B-40D0-A4A8-770431B2661B}" type="sibTrans" cxnId="{A4FB68B6-75D4-4BF8-A606-30679A2027F0}">
      <dgm:prSet/>
      <dgm:spPr/>
      <dgm:t>
        <a:bodyPr/>
        <a:lstStyle/>
        <a:p>
          <a:endParaRPr lang="en-AU">
            <a:latin typeface="FSFFatBottom" panose="02000603000000000000" pitchFamily="2" charset="0"/>
            <a:ea typeface="FSFFatBottom" panose="02000603000000000000" pitchFamily="2" charset="0"/>
          </a:endParaRPr>
        </a:p>
      </dgm:t>
    </dgm:pt>
    <dgm:pt modelId="{BB4CBE2A-43B0-474B-B4B8-BDB4947DCD09}">
      <dgm:prSet phldrT="[Text]"/>
      <dgm:spPr/>
      <dgm:t>
        <a:bodyPr/>
        <a:lstStyle/>
        <a:p>
          <a:r>
            <a:rPr lang="en-AU" b="1" dirty="0">
              <a:solidFill>
                <a:srgbClr val="006C44"/>
              </a:solidFill>
              <a:latin typeface="FSFFatBottom" panose="02000603000000000000" pitchFamily="2" charset="0"/>
              <a:ea typeface="FSFFatBottom" panose="02000603000000000000" pitchFamily="2" charset="0"/>
            </a:rPr>
            <a:t>The William’s Family</a:t>
          </a:r>
        </a:p>
      </dgm:t>
    </dgm:pt>
    <dgm:pt modelId="{1626A321-F1C5-46EA-9951-4823AED60DA1}" type="parTrans" cxnId="{14D48E00-AE14-480D-8220-32439B8910C9}">
      <dgm:prSet/>
      <dgm:spPr/>
      <dgm:t>
        <a:bodyPr/>
        <a:lstStyle/>
        <a:p>
          <a:endParaRPr lang="en-AU">
            <a:latin typeface="FSFFatBottom" panose="02000603000000000000" pitchFamily="2" charset="0"/>
            <a:ea typeface="FSFFatBottom" panose="02000603000000000000" pitchFamily="2" charset="0"/>
          </a:endParaRPr>
        </a:p>
      </dgm:t>
    </dgm:pt>
    <dgm:pt modelId="{54ABC855-C93F-44DE-B216-71087618AC4F}" type="sibTrans" cxnId="{14D48E00-AE14-480D-8220-32439B8910C9}">
      <dgm:prSet/>
      <dgm:spPr/>
      <dgm:t>
        <a:bodyPr/>
        <a:lstStyle/>
        <a:p>
          <a:endParaRPr lang="en-AU">
            <a:latin typeface="FSFFatBottom" panose="02000603000000000000" pitchFamily="2" charset="0"/>
            <a:ea typeface="FSFFatBottom" panose="02000603000000000000" pitchFamily="2" charset="0"/>
          </a:endParaRPr>
        </a:p>
      </dgm:t>
    </dgm:pt>
    <dgm:pt modelId="{B5B4297F-CBE1-4299-B198-34FD44013848}">
      <dgm:prSet phldrT="[Text]"/>
      <dgm:spPr/>
      <dgm:t>
        <a:bodyPr/>
        <a:lstStyle/>
        <a:p>
          <a:pPr algn="l"/>
          <a:r>
            <a:rPr lang="en-AU" b="1" dirty="0">
              <a:solidFill>
                <a:schemeClr val="bg1">
                  <a:lumMod val="95000"/>
                </a:schemeClr>
              </a:solidFill>
              <a:latin typeface="FSFFatBottom" panose="02000603000000000000" pitchFamily="2" charset="0"/>
              <a:ea typeface="FSFFatBottom" panose="02000603000000000000" pitchFamily="2" charset="0"/>
            </a:rPr>
            <a:t>The Italian Experience</a:t>
          </a:r>
        </a:p>
      </dgm:t>
    </dgm:pt>
    <dgm:pt modelId="{D5DAD297-FAA2-4DA2-AA64-2597BBBD340A}" type="parTrans" cxnId="{5BACF016-4BC5-4690-B28E-79266616B3F1}">
      <dgm:prSet/>
      <dgm:spPr/>
      <dgm:t>
        <a:bodyPr/>
        <a:lstStyle/>
        <a:p>
          <a:endParaRPr lang="en-AU">
            <a:latin typeface="FSFFatBottom" panose="02000603000000000000" pitchFamily="2" charset="0"/>
            <a:ea typeface="FSFFatBottom" panose="02000603000000000000" pitchFamily="2" charset="0"/>
          </a:endParaRPr>
        </a:p>
      </dgm:t>
    </dgm:pt>
    <dgm:pt modelId="{ACEB70F3-F784-475C-994D-15371767505E}" type="sibTrans" cxnId="{5BACF016-4BC5-4690-B28E-79266616B3F1}">
      <dgm:prSet/>
      <dgm:spPr/>
      <dgm:t>
        <a:bodyPr/>
        <a:lstStyle/>
        <a:p>
          <a:endParaRPr lang="en-AU">
            <a:latin typeface="FSFFatBottom" panose="02000603000000000000" pitchFamily="2" charset="0"/>
            <a:ea typeface="FSFFatBottom" panose="02000603000000000000" pitchFamily="2" charset="0"/>
          </a:endParaRPr>
        </a:p>
      </dgm:t>
    </dgm:pt>
    <dgm:pt modelId="{A37830D0-4960-4078-BB9D-F5D6DFB7A375}">
      <dgm:prSet phldrT="[Text]"/>
      <dgm:spPr/>
      <dgm:t>
        <a:bodyPr/>
        <a:lstStyle/>
        <a:p>
          <a:r>
            <a:rPr lang="en-AU" dirty="0">
              <a:latin typeface="FSFFatBottom" panose="02000603000000000000" pitchFamily="2" charset="0"/>
              <a:ea typeface="FSFFatBottom" panose="02000603000000000000" pitchFamily="2" charset="0"/>
            </a:rPr>
            <a:t>T</a:t>
          </a:r>
        </a:p>
      </dgm:t>
    </dgm:pt>
    <dgm:pt modelId="{C6760447-69F3-48A0-96FF-F21FF1169B66}" type="parTrans" cxnId="{1ED15E32-4F4D-4F2C-958E-960880D9823E}">
      <dgm:prSet/>
      <dgm:spPr/>
      <dgm:t>
        <a:bodyPr/>
        <a:lstStyle/>
        <a:p>
          <a:endParaRPr lang="en-AU">
            <a:latin typeface="FSFFatBottom" panose="02000603000000000000" pitchFamily="2" charset="0"/>
            <a:ea typeface="FSFFatBottom" panose="02000603000000000000" pitchFamily="2" charset="0"/>
          </a:endParaRPr>
        </a:p>
      </dgm:t>
    </dgm:pt>
    <dgm:pt modelId="{C7BFB912-CA3B-4E48-9B38-AD6B07CF04DA}" type="sibTrans" cxnId="{1ED15E32-4F4D-4F2C-958E-960880D9823E}">
      <dgm:prSet/>
      <dgm:spPr/>
      <dgm:t>
        <a:bodyPr/>
        <a:lstStyle/>
        <a:p>
          <a:endParaRPr lang="en-AU">
            <a:latin typeface="FSFFatBottom" panose="02000603000000000000" pitchFamily="2" charset="0"/>
            <a:ea typeface="FSFFatBottom" panose="02000603000000000000" pitchFamily="2" charset="0"/>
          </a:endParaRPr>
        </a:p>
      </dgm:t>
    </dgm:pt>
    <dgm:pt modelId="{25FEA993-76BB-423E-A9C9-923245CEEBBB}">
      <dgm:prSet phldrT="[Text]"/>
      <dgm:spPr/>
      <dgm:t>
        <a:bodyPr/>
        <a:lstStyle/>
        <a:p>
          <a:r>
            <a:rPr lang="en-AU" b="1" dirty="0">
              <a:solidFill>
                <a:schemeClr val="accent4"/>
              </a:solidFill>
              <a:latin typeface="FSFFatBottom" panose="02000603000000000000" pitchFamily="2" charset="0"/>
              <a:ea typeface="FSFFatBottom" panose="02000603000000000000" pitchFamily="2" charset="0"/>
            </a:rPr>
            <a:t>The Nguyen Family</a:t>
          </a:r>
        </a:p>
      </dgm:t>
    </dgm:pt>
    <dgm:pt modelId="{8E74C6AF-3DD8-42B1-966F-E8956FBCB5E0}" type="parTrans" cxnId="{E3A1E44C-D3AC-40B6-A716-5715010BBFF2}">
      <dgm:prSet/>
      <dgm:spPr/>
      <dgm:t>
        <a:bodyPr/>
        <a:lstStyle/>
        <a:p>
          <a:endParaRPr lang="en-AU">
            <a:latin typeface="FSFFatBottom" panose="02000603000000000000" pitchFamily="2" charset="0"/>
            <a:ea typeface="FSFFatBottom" panose="02000603000000000000" pitchFamily="2" charset="0"/>
          </a:endParaRPr>
        </a:p>
      </dgm:t>
    </dgm:pt>
    <dgm:pt modelId="{5CB8B868-189C-4FA6-AB51-B0C3B6DC059C}" type="sibTrans" cxnId="{E3A1E44C-D3AC-40B6-A716-5715010BBFF2}">
      <dgm:prSet/>
      <dgm:spPr/>
      <dgm:t>
        <a:bodyPr/>
        <a:lstStyle/>
        <a:p>
          <a:endParaRPr lang="en-AU">
            <a:latin typeface="FSFFatBottom" panose="02000603000000000000" pitchFamily="2" charset="0"/>
            <a:ea typeface="FSFFatBottom" panose="02000603000000000000" pitchFamily="2" charset="0"/>
          </a:endParaRPr>
        </a:p>
      </dgm:t>
    </dgm:pt>
    <dgm:pt modelId="{FF02F040-3F15-47A9-B5AA-3202F9255E05}">
      <dgm:prSet phldrT="[Text]"/>
      <dgm:spPr/>
      <dgm:t>
        <a:bodyPr/>
        <a:lstStyle/>
        <a:p>
          <a:r>
            <a:rPr lang="en-AU" dirty="0">
              <a:solidFill>
                <a:srgbClr val="00445E"/>
              </a:solidFill>
              <a:latin typeface="FSFFatBottom" panose="02000603000000000000" pitchFamily="2" charset="0"/>
              <a:ea typeface="FSFFatBottom" panose="02000603000000000000" pitchFamily="2" charset="0"/>
            </a:rPr>
            <a:t>Johnson Maker</a:t>
          </a:r>
        </a:p>
      </dgm:t>
    </dgm:pt>
    <dgm:pt modelId="{39D0FC07-521A-4739-8E7F-F4D908E6C888}" type="parTrans" cxnId="{5B3D9621-1D3A-45B4-8AFF-CD0F9A616DF5}">
      <dgm:prSet/>
      <dgm:spPr/>
      <dgm:t>
        <a:bodyPr/>
        <a:lstStyle/>
        <a:p>
          <a:endParaRPr lang="en-AU">
            <a:latin typeface="FSFFatBottom" panose="02000603000000000000" pitchFamily="2" charset="0"/>
            <a:ea typeface="FSFFatBottom" panose="02000603000000000000" pitchFamily="2" charset="0"/>
          </a:endParaRPr>
        </a:p>
      </dgm:t>
    </dgm:pt>
    <dgm:pt modelId="{BA2FE68B-26A6-4989-A92B-887F3387AAC4}" type="sibTrans" cxnId="{5B3D9621-1D3A-45B4-8AFF-CD0F9A616DF5}">
      <dgm:prSet/>
      <dgm:spPr/>
      <dgm:t>
        <a:bodyPr/>
        <a:lstStyle/>
        <a:p>
          <a:endParaRPr lang="en-AU">
            <a:latin typeface="FSFFatBottom" panose="02000603000000000000" pitchFamily="2" charset="0"/>
            <a:ea typeface="FSFFatBottom" panose="02000603000000000000" pitchFamily="2" charset="0"/>
          </a:endParaRPr>
        </a:p>
      </dgm:t>
    </dgm:pt>
    <dgm:pt modelId="{F706932B-635D-44AA-9840-EEF1281DC598}" type="pres">
      <dgm:prSet presAssocID="{4C463BE2-F223-4971-83B0-589637729324}" presName="Name0" presStyleCnt="0">
        <dgm:presLayoutVars>
          <dgm:chMax val="6"/>
          <dgm:chPref val="6"/>
          <dgm:dir/>
        </dgm:presLayoutVars>
      </dgm:prSet>
      <dgm:spPr/>
    </dgm:pt>
    <dgm:pt modelId="{C65ACA9D-7BD3-4FA3-950C-ECFB7269D585}" type="pres">
      <dgm:prSet presAssocID="{CD60C9EF-532C-4EEB-90AD-32D2350D7F8C}" presName="Image1" presStyleCnt="0"/>
      <dgm:spPr/>
    </dgm:pt>
    <dgm:pt modelId="{4EA3CB2B-C722-4FBB-A92A-4AD1C1E566CE}" type="pres">
      <dgm:prSet presAssocID="{CD60C9EF-532C-4EEB-90AD-32D2350D7F8C}" presName="Image" presStyleLbl="alignImgPlace1" presStyleIdx="0" presStyleCnt="6" custScaleX="117027" custScaleY="100128" custLinFactNeighborX="755" custLinFactNeighborY="-3264"/>
      <dgm:spPr>
        <a:blipFill rotWithShape="1">
          <a:blip xmlns:r="http://schemas.openxmlformats.org/officeDocument/2006/relationships" r:embed="rId1"/>
          <a:srcRect/>
          <a:stretch>
            <a:fillRect t="-1000" b="-1000"/>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EC34A4BD-7C37-4CB1-A347-CF3C45EE9EED}" type="pres">
      <dgm:prSet presAssocID="{CD60C9EF-532C-4EEB-90AD-32D2350D7F8C}" presName="Accent1" presStyleCnt="0"/>
      <dgm:spPr/>
    </dgm:pt>
    <dgm:pt modelId="{1C05D5E1-AB6C-4AC0-9458-80F2CB81FEE5}" type="pres">
      <dgm:prSet presAssocID="{CD60C9EF-532C-4EEB-90AD-32D2350D7F8C}" presName="Accent" presStyleLbl="parChTrans1D1" presStyleIdx="0" presStyleCnt="6" custScaleX="119306" custScaleY="103042" custLinFactNeighborX="557" custLinFactNeighborY="-5324"/>
      <dgm:spPr>
        <a:ln>
          <a:solidFill>
            <a:srgbClr val="A33C23"/>
          </a:solidFill>
        </a:ln>
      </dgm:spPr>
    </dgm:pt>
    <dgm:pt modelId="{91E91D3A-D466-4569-A1EF-11379BC4331A}" type="pres">
      <dgm:prSet presAssocID="{CD60C9EF-532C-4EEB-90AD-32D2350D7F8C}" presName="Text1" presStyleLbl="alignImgPlace1" presStyleIdx="0" presStyleCnt="6" custLinFactNeighborX="10304" custLinFactNeighborY="-23652">
        <dgm:presLayoutVars>
          <dgm:chMax val="0"/>
          <dgm:chPref val="0"/>
          <dgm:bulletEnabled val="1"/>
        </dgm:presLayoutVars>
      </dgm:prSet>
      <dgm:spPr/>
    </dgm:pt>
    <dgm:pt modelId="{C5089FE2-F837-4EBA-999B-D3EEFF5929B0}" type="pres">
      <dgm:prSet presAssocID="{BB4CBE2A-43B0-474B-B4B8-BDB4947DCD09}" presName="Image2" presStyleCnt="0"/>
      <dgm:spPr/>
    </dgm:pt>
    <dgm:pt modelId="{023CE1F5-1DD3-4572-AB24-734837DE64BC}" type="pres">
      <dgm:prSet presAssocID="{BB4CBE2A-43B0-474B-B4B8-BDB4947DCD09}" presName="Image" presStyleLbl="alignImgPlace1" presStyleIdx="1" presStyleCnt="6" custScaleX="136590"/>
      <dgm:spPr>
        <a:blipFill rotWithShape="1">
          <a:blip xmlns:r="http://schemas.openxmlformats.org/officeDocument/2006/relationships" r:embed="rId3"/>
          <a:srcRect/>
          <a:stretch>
            <a:fillRect l="-42000" r="-42000"/>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D129A620-D07E-4CFB-87EC-733ECD1BC481}" type="pres">
      <dgm:prSet presAssocID="{BB4CBE2A-43B0-474B-B4B8-BDB4947DCD09}" presName="Accent2" presStyleCnt="0"/>
      <dgm:spPr/>
    </dgm:pt>
    <dgm:pt modelId="{306ED3CB-26A7-4B67-86FB-3DA7298532B7}" type="pres">
      <dgm:prSet presAssocID="{BB4CBE2A-43B0-474B-B4B8-BDB4947DCD09}" presName="Accent" presStyleLbl="parChTrans1D1" presStyleIdx="1" presStyleCnt="6" custScaleX="133928"/>
      <dgm:spPr/>
    </dgm:pt>
    <dgm:pt modelId="{72C3B2FA-0A77-4F1A-A427-CC30265F71E0}" type="pres">
      <dgm:prSet presAssocID="{BB4CBE2A-43B0-474B-B4B8-BDB4947DCD09}" presName="Text2" presStyleLbl="alignImgPlace1" presStyleIdx="1" presStyleCnt="6" custLinFactNeighborX="14676">
        <dgm:presLayoutVars>
          <dgm:chMax val="0"/>
          <dgm:chPref val="0"/>
          <dgm:bulletEnabled val="1"/>
        </dgm:presLayoutVars>
      </dgm:prSet>
      <dgm:spPr/>
    </dgm:pt>
    <dgm:pt modelId="{23B4B998-1A41-45EE-9DAE-91A3C437F545}" type="pres">
      <dgm:prSet presAssocID="{B5B4297F-CBE1-4299-B198-34FD44013848}" presName="Image3" presStyleCnt="0"/>
      <dgm:spPr/>
    </dgm:pt>
    <dgm:pt modelId="{4164EC7C-208A-4404-8355-8CF47EE2EC83}" type="pres">
      <dgm:prSet presAssocID="{B5B4297F-CBE1-4299-B198-34FD44013848}" presName="Image" presStyleLbl="alignImgPlace1" presStyleIdx="2" presStyleCnt="6" custScaleX="136322" custScaleY="154136" custLinFactNeighborX="39117" custLinFactNeighborY="-3421"/>
      <dgm:spPr>
        <a:blipFill rotWithShape="1">
          <a:blip xmlns:r="http://schemas.openxmlformats.org/officeDocument/2006/relationships" r:embed="rId5"/>
          <a:srcRect/>
          <a:stretch>
            <a:fillRect l="-5000" r="-5000"/>
          </a:stretch>
        </a:blipFill>
      </dgm:spPr>
      <dgm:extLst>
        <a:ext uri="{E40237B7-FDA0-4F09-8148-C483321AD2D9}">
          <dgm14:cNvPr xmlns:dgm14="http://schemas.microsoft.com/office/drawing/2010/diagram" id="0" name="">
            <a:hlinkClick xmlns:r="http://schemas.openxmlformats.org/officeDocument/2006/relationships" r:id="rId6"/>
          </dgm14:cNvPr>
        </a:ext>
      </dgm:extLst>
    </dgm:pt>
    <dgm:pt modelId="{1153E777-E8A2-4926-96C1-7A6142F58DB7}" type="pres">
      <dgm:prSet presAssocID="{B5B4297F-CBE1-4299-B198-34FD44013848}" presName="Accent3" presStyleCnt="0"/>
      <dgm:spPr/>
    </dgm:pt>
    <dgm:pt modelId="{A401FCEB-4BBB-4621-8616-92810BAB55C5}" type="pres">
      <dgm:prSet presAssocID="{B5B4297F-CBE1-4299-B198-34FD44013848}" presName="Accent" presStyleLbl="parChTrans1D1" presStyleIdx="2" presStyleCnt="6" custScaleX="136638" custScaleY="158431" custLinFactNeighborX="42961" custLinFactNeighborY="-4918"/>
      <dgm:spPr>
        <a:ln>
          <a:solidFill>
            <a:schemeClr val="bg1"/>
          </a:solidFill>
        </a:ln>
      </dgm:spPr>
    </dgm:pt>
    <dgm:pt modelId="{62D883AB-72CA-4AC2-8DD9-7EE6FB7A766F}" type="pres">
      <dgm:prSet presAssocID="{B5B4297F-CBE1-4299-B198-34FD44013848}" presName="Text3" presStyleLbl="alignImgPlace1" presStyleIdx="2" presStyleCnt="6" custLinFactNeighborX="26483" custLinFactNeighborY="45145">
        <dgm:presLayoutVars>
          <dgm:chMax val="0"/>
          <dgm:chPref val="0"/>
          <dgm:bulletEnabled val="1"/>
        </dgm:presLayoutVars>
      </dgm:prSet>
      <dgm:spPr/>
    </dgm:pt>
    <dgm:pt modelId="{1A7D7498-7C36-499F-882B-C0890147CD51}" type="pres">
      <dgm:prSet presAssocID="{A37830D0-4960-4078-BB9D-F5D6DFB7A375}" presName="Image4" presStyleCnt="0"/>
      <dgm:spPr/>
    </dgm:pt>
    <dgm:pt modelId="{2B28061C-FFA5-4ED0-8B77-D5194BEF1DC6}" type="pres">
      <dgm:prSet presAssocID="{A37830D0-4960-4078-BB9D-F5D6DFB7A375}" presName="Image" presStyleLbl="alignImgPlace1" presStyleIdx="3" presStyleCnt="6" custScaleX="229498" custScaleY="161195" custLinFactX="-3420" custLinFactY="-100000" custLinFactNeighborX="-100000" custLinFactNeighborY="-143121"/>
      <dgm:spPr>
        <a:blipFill rotWithShape="1">
          <a:blip xmlns:r="http://schemas.openxmlformats.org/officeDocument/2006/relationships" r:embed="rId7"/>
          <a:srcRect/>
          <a:stretch>
            <a:fillRect l="-40000" r="-40000"/>
          </a:stretch>
        </a:blipFill>
      </dgm:spPr>
      <dgm:extLst>
        <a:ext uri="{E40237B7-FDA0-4F09-8148-C483321AD2D9}">
          <dgm14:cNvPr xmlns:dgm14="http://schemas.microsoft.com/office/drawing/2010/diagram" id="0" name="">
            <a:hlinkClick xmlns:r="http://schemas.openxmlformats.org/officeDocument/2006/relationships" r:id="rId8"/>
          </dgm14:cNvPr>
        </a:ext>
      </dgm:extLst>
    </dgm:pt>
    <dgm:pt modelId="{09F852D8-6672-44B4-95B9-EEEC00852936}" type="pres">
      <dgm:prSet presAssocID="{A37830D0-4960-4078-BB9D-F5D6DFB7A375}" presName="Accent4" presStyleCnt="0"/>
      <dgm:spPr/>
    </dgm:pt>
    <dgm:pt modelId="{FCF28BD3-4FA3-4D8F-BB98-BA1B58471D45}" type="pres">
      <dgm:prSet presAssocID="{A37830D0-4960-4078-BB9D-F5D6DFB7A375}" presName="Accent" presStyleLbl="parChTrans1D1" presStyleIdx="3" presStyleCnt="6" custScaleX="248276" custScaleY="170010" custLinFactX="-35804" custLinFactY="-105009" custLinFactNeighborX="-100000" custLinFactNeighborY="-200000"/>
      <dgm:spPr>
        <a:ln>
          <a:solidFill>
            <a:srgbClr val="00B0F0"/>
          </a:solidFill>
        </a:ln>
      </dgm:spPr>
    </dgm:pt>
    <dgm:pt modelId="{DEB3D4A7-D359-4B7C-ABAC-F148259B854A}" type="pres">
      <dgm:prSet presAssocID="{A37830D0-4960-4078-BB9D-F5D6DFB7A375}" presName="Text4" presStyleLbl="alignImgPlace1" presStyleIdx="3" presStyleCnt="6">
        <dgm:presLayoutVars>
          <dgm:chMax val="0"/>
          <dgm:chPref val="0"/>
          <dgm:bulletEnabled val="1"/>
        </dgm:presLayoutVars>
      </dgm:prSet>
      <dgm:spPr/>
    </dgm:pt>
    <dgm:pt modelId="{51C26CF2-CCED-4DC5-9A0E-8C83B90E21E9}" type="pres">
      <dgm:prSet presAssocID="{25FEA993-76BB-423E-A9C9-923245CEEBBB}" presName="Image5" presStyleCnt="0"/>
      <dgm:spPr/>
    </dgm:pt>
    <dgm:pt modelId="{7444F13D-5307-4A70-B645-895CC3B806A2}" type="pres">
      <dgm:prSet presAssocID="{25FEA993-76BB-423E-A9C9-923245CEEBBB}" presName="Image" presStyleLbl="alignImgPlace1" presStyleIdx="4" presStyleCnt="6" custScaleX="156186"/>
      <dgm:spPr>
        <a:blipFill rotWithShape="1">
          <a:blip xmlns:r="http://schemas.openxmlformats.org/officeDocument/2006/relationships" r:embed="rId9"/>
          <a:srcRect/>
          <a:stretch>
            <a:fillRect l="-37000" r="-37000"/>
          </a:stretch>
        </a:blipFill>
      </dgm:spPr>
      <dgm:extLst>
        <a:ext uri="{E40237B7-FDA0-4F09-8148-C483321AD2D9}">
          <dgm14:cNvPr xmlns:dgm14="http://schemas.microsoft.com/office/drawing/2010/diagram" id="0" name="">
            <a:hlinkClick xmlns:r="http://schemas.openxmlformats.org/officeDocument/2006/relationships" r:id="rId10"/>
          </dgm14:cNvPr>
        </a:ext>
      </dgm:extLst>
    </dgm:pt>
    <dgm:pt modelId="{86AC9B44-A8F0-433E-AE45-685E7E801294}" type="pres">
      <dgm:prSet presAssocID="{25FEA993-76BB-423E-A9C9-923245CEEBBB}" presName="Accent5" presStyleCnt="0"/>
      <dgm:spPr/>
    </dgm:pt>
    <dgm:pt modelId="{305E7A11-70C8-4518-AB9E-D19ABF2B6E6C}" type="pres">
      <dgm:prSet presAssocID="{25FEA993-76BB-423E-A9C9-923245CEEBBB}" presName="Accent" presStyleLbl="parChTrans1D1" presStyleIdx="4" presStyleCnt="6" custScaleX="157967"/>
      <dgm:spPr>
        <a:ln>
          <a:solidFill>
            <a:schemeClr val="accent4"/>
          </a:solidFill>
        </a:ln>
      </dgm:spPr>
    </dgm:pt>
    <dgm:pt modelId="{2FA7478B-E4B0-4AD6-AEDF-3A65585C21EE}" type="pres">
      <dgm:prSet presAssocID="{25FEA993-76BB-423E-A9C9-923245CEEBBB}" presName="Text5" presStyleLbl="alignImgPlace1" presStyleIdx="4" presStyleCnt="6" custLinFactNeighborX="24957" custLinFactNeighborY="-9597">
        <dgm:presLayoutVars>
          <dgm:chMax val="0"/>
          <dgm:chPref val="0"/>
          <dgm:bulletEnabled val="1"/>
        </dgm:presLayoutVars>
      </dgm:prSet>
      <dgm:spPr/>
    </dgm:pt>
    <dgm:pt modelId="{F434CE87-B448-422E-A43A-7B5D7A8345CB}" type="pres">
      <dgm:prSet presAssocID="{FF02F040-3F15-47A9-B5AA-3202F9255E05}" presName="Image6" presStyleCnt="0"/>
      <dgm:spPr/>
    </dgm:pt>
    <dgm:pt modelId="{5CAF7CDC-5B20-4364-BC97-76F3B178650F}" type="pres">
      <dgm:prSet presAssocID="{FF02F040-3F15-47A9-B5AA-3202F9255E05}" presName="Image" presStyleLbl="alignImgPlace1" presStyleIdx="5" presStyleCnt="6" custScaleX="138251" custScaleY="164735" custLinFactNeighborX="-25220" custLinFactNeighborY="25453"/>
      <dgm:spPr>
        <a:blipFill rotWithShape="1">
          <a:blip xmlns:r="http://schemas.openxmlformats.org/officeDocument/2006/relationships" r:embed="rId11"/>
          <a:srcRect/>
          <a:stretch>
            <a:fillRect t="-1000" b="-1000"/>
          </a:stretch>
        </a:blipFill>
      </dgm:spPr>
      <dgm:extLst>
        <a:ext uri="{E40237B7-FDA0-4F09-8148-C483321AD2D9}">
          <dgm14:cNvPr xmlns:dgm14="http://schemas.microsoft.com/office/drawing/2010/diagram" id="0" name="">
            <a:hlinkClick xmlns:r="http://schemas.openxmlformats.org/officeDocument/2006/relationships" r:id="rId12"/>
          </dgm14:cNvPr>
        </a:ext>
      </dgm:extLst>
    </dgm:pt>
    <dgm:pt modelId="{9EE59964-1A2F-409B-983F-1293EF5C2081}" type="pres">
      <dgm:prSet presAssocID="{FF02F040-3F15-47A9-B5AA-3202F9255E05}" presName="Accent6" presStyleCnt="0"/>
      <dgm:spPr/>
    </dgm:pt>
    <dgm:pt modelId="{AB7FDA3C-D3DC-4A1D-B283-310D88EAD287}" type="pres">
      <dgm:prSet presAssocID="{FF02F040-3F15-47A9-B5AA-3202F9255E05}" presName="Accent" presStyleLbl="parChTrans1D1" presStyleIdx="5" presStyleCnt="6" custScaleX="133016" custScaleY="171043" custLinFactNeighborX="-29832" custLinFactNeighborY="28222"/>
      <dgm:spPr>
        <a:ln>
          <a:solidFill>
            <a:srgbClr val="00445E"/>
          </a:solidFill>
        </a:ln>
      </dgm:spPr>
    </dgm:pt>
    <dgm:pt modelId="{3BF34FB5-3CEC-44F4-9479-7C5E7FCCE054}" type="pres">
      <dgm:prSet presAssocID="{FF02F040-3F15-47A9-B5AA-3202F9255E05}" presName="Text6" presStyleLbl="alignImgPlace1" presStyleIdx="5" presStyleCnt="6" custLinFactY="-22380" custLinFactNeighborX="-15594" custLinFactNeighborY="-100000">
        <dgm:presLayoutVars>
          <dgm:chMax val="0"/>
          <dgm:chPref val="0"/>
          <dgm:bulletEnabled val="1"/>
        </dgm:presLayoutVars>
      </dgm:prSet>
      <dgm:spPr/>
    </dgm:pt>
  </dgm:ptLst>
  <dgm:cxnLst>
    <dgm:cxn modelId="{14D48E00-AE14-480D-8220-32439B8910C9}" srcId="{4C463BE2-F223-4971-83B0-589637729324}" destId="{BB4CBE2A-43B0-474B-B4B8-BDB4947DCD09}" srcOrd="1" destOrd="0" parTransId="{1626A321-F1C5-46EA-9951-4823AED60DA1}" sibTransId="{54ABC855-C93F-44DE-B216-71087618AC4F}"/>
    <dgm:cxn modelId="{8D3E870E-4E40-4B2F-870B-B224AB4C0556}" type="presOf" srcId="{A37830D0-4960-4078-BB9D-F5D6DFB7A375}" destId="{DEB3D4A7-D359-4B7C-ABAC-F148259B854A}" srcOrd="0" destOrd="0" presId="urn:microsoft.com/office/officeart/2011/layout/ThemePictureAccent"/>
    <dgm:cxn modelId="{22712810-27D3-4EAC-A6AB-2125C736B8BA}" type="presOf" srcId="{CD60C9EF-532C-4EEB-90AD-32D2350D7F8C}" destId="{91E91D3A-D466-4569-A1EF-11379BC4331A}" srcOrd="0" destOrd="0" presId="urn:microsoft.com/office/officeart/2011/layout/ThemePictureAccent"/>
    <dgm:cxn modelId="{3BB2DD14-D86E-455E-A166-D11E0CBFA48C}" type="presOf" srcId="{B5B4297F-CBE1-4299-B198-34FD44013848}" destId="{62D883AB-72CA-4AC2-8DD9-7EE6FB7A766F}" srcOrd="0" destOrd="0" presId="urn:microsoft.com/office/officeart/2011/layout/ThemePictureAccent"/>
    <dgm:cxn modelId="{5BACF016-4BC5-4690-B28E-79266616B3F1}" srcId="{4C463BE2-F223-4971-83B0-589637729324}" destId="{B5B4297F-CBE1-4299-B198-34FD44013848}" srcOrd="2" destOrd="0" parTransId="{D5DAD297-FAA2-4DA2-AA64-2597BBBD340A}" sibTransId="{ACEB70F3-F784-475C-994D-15371767505E}"/>
    <dgm:cxn modelId="{5B3D9621-1D3A-45B4-8AFF-CD0F9A616DF5}" srcId="{4C463BE2-F223-4971-83B0-589637729324}" destId="{FF02F040-3F15-47A9-B5AA-3202F9255E05}" srcOrd="5" destOrd="0" parTransId="{39D0FC07-521A-4739-8E7F-F4D908E6C888}" sibTransId="{BA2FE68B-26A6-4989-A92B-887F3387AAC4}"/>
    <dgm:cxn modelId="{1ED15E32-4F4D-4F2C-958E-960880D9823E}" srcId="{4C463BE2-F223-4971-83B0-589637729324}" destId="{A37830D0-4960-4078-BB9D-F5D6DFB7A375}" srcOrd="3" destOrd="0" parTransId="{C6760447-69F3-48A0-96FF-F21FF1169B66}" sibTransId="{C7BFB912-CA3B-4E48-9B38-AD6B07CF04DA}"/>
    <dgm:cxn modelId="{4A5B1341-F058-48B3-857D-62BC6FFB1B3C}" type="presOf" srcId="{BB4CBE2A-43B0-474B-B4B8-BDB4947DCD09}" destId="{72C3B2FA-0A77-4F1A-A427-CC30265F71E0}" srcOrd="0" destOrd="0" presId="urn:microsoft.com/office/officeart/2011/layout/ThemePictureAccent"/>
    <dgm:cxn modelId="{54B3F449-433F-474E-ACD3-B45FB632351B}" type="presOf" srcId="{4C463BE2-F223-4971-83B0-589637729324}" destId="{F706932B-635D-44AA-9840-EEF1281DC598}" srcOrd="0" destOrd="0" presId="urn:microsoft.com/office/officeart/2011/layout/ThemePictureAccent"/>
    <dgm:cxn modelId="{E3A1E44C-D3AC-40B6-A716-5715010BBFF2}" srcId="{4C463BE2-F223-4971-83B0-589637729324}" destId="{25FEA993-76BB-423E-A9C9-923245CEEBBB}" srcOrd="4" destOrd="0" parTransId="{8E74C6AF-3DD8-42B1-966F-E8956FBCB5E0}" sibTransId="{5CB8B868-189C-4FA6-AB51-B0C3B6DC059C}"/>
    <dgm:cxn modelId="{A4403759-C475-4528-B0F1-1455E4943A7B}" type="presOf" srcId="{25FEA993-76BB-423E-A9C9-923245CEEBBB}" destId="{2FA7478B-E4B0-4AD6-AEDF-3A65585C21EE}" srcOrd="0" destOrd="0" presId="urn:microsoft.com/office/officeart/2011/layout/ThemePictureAccent"/>
    <dgm:cxn modelId="{D8E17780-8DEF-4C6C-9450-9C2C37AB5FF4}" type="presOf" srcId="{FF02F040-3F15-47A9-B5AA-3202F9255E05}" destId="{3BF34FB5-3CEC-44F4-9479-7C5E7FCCE054}" srcOrd="0" destOrd="0" presId="urn:microsoft.com/office/officeart/2011/layout/ThemePictureAccent"/>
    <dgm:cxn modelId="{A4FB68B6-75D4-4BF8-A606-30679A2027F0}" srcId="{4C463BE2-F223-4971-83B0-589637729324}" destId="{CD60C9EF-532C-4EEB-90AD-32D2350D7F8C}" srcOrd="0" destOrd="0" parTransId="{E19718DC-8CC8-4EDE-A9CF-3EC5ED0835EA}" sibTransId="{0B284519-116B-40D0-A4A8-770431B2661B}"/>
    <dgm:cxn modelId="{668AA9DB-B2C0-441D-8C35-551B013D7CE4}" type="presParOf" srcId="{F706932B-635D-44AA-9840-EEF1281DC598}" destId="{C65ACA9D-7BD3-4FA3-950C-ECFB7269D585}" srcOrd="0" destOrd="0" presId="urn:microsoft.com/office/officeart/2011/layout/ThemePictureAccent"/>
    <dgm:cxn modelId="{43B31999-4BE3-4EB4-871A-D06BA1C9E2FD}" type="presParOf" srcId="{C65ACA9D-7BD3-4FA3-950C-ECFB7269D585}" destId="{4EA3CB2B-C722-4FBB-A92A-4AD1C1E566CE}" srcOrd="0" destOrd="0" presId="urn:microsoft.com/office/officeart/2011/layout/ThemePictureAccent"/>
    <dgm:cxn modelId="{C0030788-3228-4329-9195-8326EAA40BA3}" type="presParOf" srcId="{F706932B-635D-44AA-9840-EEF1281DC598}" destId="{EC34A4BD-7C37-4CB1-A347-CF3C45EE9EED}" srcOrd="1" destOrd="0" presId="urn:microsoft.com/office/officeart/2011/layout/ThemePictureAccent"/>
    <dgm:cxn modelId="{D475A938-4324-4789-9922-F61E4C5EB026}" type="presParOf" srcId="{EC34A4BD-7C37-4CB1-A347-CF3C45EE9EED}" destId="{1C05D5E1-AB6C-4AC0-9458-80F2CB81FEE5}" srcOrd="0" destOrd="0" presId="urn:microsoft.com/office/officeart/2011/layout/ThemePictureAccent"/>
    <dgm:cxn modelId="{BCD2F8E0-5E71-48A1-96F1-6FC08E1BFD7C}" type="presParOf" srcId="{F706932B-635D-44AA-9840-EEF1281DC598}" destId="{91E91D3A-D466-4569-A1EF-11379BC4331A}" srcOrd="2" destOrd="0" presId="urn:microsoft.com/office/officeart/2011/layout/ThemePictureAccent"/>
    <dgm:cxn modelId="{F83CC447-FDEA-4108-80F9-A7B2BB3BD32A}" type="presParOf" srcId="{F706932B-635D-44AA-9840-EEF1281DC598}" destId="{C5089FE2-F837-4EBA-999B-D3EEFF5929B0}" srcOrd="3" destOrd="0" presId="urn:microsoft.com/office/officeart/2011/layout/ThemePictureAccent"/>
    <dgm:cxn modelId="{F6589D02-57C0-4E3B-A418-EBC5D93DF6B5}" type="presParOf" srcId="{C5089FE2-F837-4EBA-999B-D3EEFF5929B0}" destId="{023CE1F5-1DD3-4572-AB24-734837DE64BC}" srcOrd="0" destOrd="0" presId="urn:microsoft.com/office/officeart/2011/layout/ThemePictureAccent"/>
    <dgm:cxn modelId="{1BB24C00-4F12-47DD-9F8C-E304F7FDE1C2}" type="presParOf" srcId="{F706932B-635D-44AA-9840-EEF1281DC598}" destId="{D129A620-D07E-4CFB-87EC-733ECD1BC481}" srcOrd="4" destOrd="0" presId="urn:microsoft.com/office/officeart/2011/layout/ThemePictureAccent"/>
    <dgm:cxn modelId="{43E69FC3-1B8E-422C-8D4B-785FC22538BB}" type="presParOf" srcId="{D129A620-D07E-4CFB-87EC-733ECD1BC481}" destId="{306ED3CB-26A7-4B67-86FB-3DA7298532B7}" srcOrd="0" destOrd="0" presId="urn:microsoft.com/office/officeart/2011/layout/ThemePictureAccent"/>
    <dgm:cxn modelId="{79977F4F-E887-480F-91E3-0B928A630050}" type="presParOf" srcId="{F706932B-635D-44AA-9840-EEF1281DC598}" destId="{72C3B2FA-0A77-4F1A-A427-CC30265F71E0}" srcOrd="5" destOrd="0" presId="urn:microsoft.com/office/officeart/2011/layout/ThemePictureAccent"/>
    <dgm:cxn modelId="{97631867-9963-4D56-9406-B4426B567C05}" type="presParOf" srcId="{F706932B-635D-44AA-9840-EEF1281DC598}" destId="{23B4B998-1A41-45EE-9DAE-91A3C437F545}" srcOrd="6" destOrd="0" presId="urn:microsoft.com/office/officeart/2011/layout/ThemePictureAccent"/>
    <dgm:cxn modelId="{BD75C632-E745-4BBA-A474-850C062C52E0}" type="presParOf" srcId="{23B4B998-1A41-45EE-9DAE-91A3C437F545}" destId="{4164EC7C-208A-4404-8355-8CF47EE2EC83}" srcOrd="0" destOrd="0" presId="urn:microsoft.com/office/officeart/2011/layout/ThemePictureAccent"/>
    <dgm:cxn modelId="{E173F80D-B73A-45D8-BFFB-D4B59136B2D8}" type="presParOf" srcId="{F706932B-635D-44AA-9840-EEF1281DC598}" destId="{1153E777-E8A2-4926-96C1-7A6142F58DB7}" srcOrd="7" destOrd="0" presId="urn:microsoft.com/office/officeart/2011/layout/ThemePictureAccent"/>
    <dgm:cxn modelId="{1CC164EB-72B4-493B-A201-6620887AD0B0}" type="presParOf" srcId="{1153E777-E8A2-4926-96C1-7A6142F58DB7}" destId="{A401FCEB-4BBB-4621-8616-92810BAB55C5}" srcOrd="0" destOrd="0" presId="urn:microsoft.com/office/officeart/2011/layout/ThemePictureAccent"/>
    <dgm:cxn modelId="{2A1F2EE8-0F56-4F45-9DE7-50D1C9B80338}" type="presParOf" srcId="{F706932B-635D-44AA-9840-EEF1281DC598}" destId="{62D883AB-72CA-4AC2-8DD9-7EE6FB7A766F}" srcOrd="8" destOrd="0" presId="urn:microsoft.com/office/officeart/2011/layout/ThemePictureAccent"/>
    <dgm:cxn modelId="{75F8CDB1-8ED1-4CFF-8B82-6311A00544E4}" type="presParOf" srcId="{F706932B-635D-44AA-9840-EEF1281DC598}" destId="{1A7D7498-7C36-499F-882B-C0890147CD51}" srcOrd="9" destOrd="0" presId="urn:microsoft.com/office/officeart/2011/layout/ThemePictureAccent"/>
    <dgm:cxn modelId="{7F278104-02BC-4719-9CF8-C6851A57F157}" type="presParOf" srcId="{1A7D7498-7C36-499F-882B-C0890147CD51}" destId="{2B28061C-FFA5-4ED0-8B77-D5194BEF1DC6}" srcOrd="0" destOrd="0" presId="urn:microsoft.com/office/officeart/2011/layout/ThemePictureAccent"/>
    <dgm:cxn modelId="{81CC0C56-C0D2-4EEA-8DD3-3C56FE426D3C}" type="presParOf" srcId="{F706932B-635D-44AA-9840-EEF1281DC598}" destId="{09F852D8-6672-44B4-95B9-EEEC00852936}" srcOrd="10" destOrd="0" presId="urn:microsoft.com/office/officeart/2011/layout/ThemePictureAccent"/>
    <dgm:cxn modelId="{3CD799E3-13E9-4FB4-BA64-C799C95F1AC2}" type="presParOf" srcId="{09F852D8-6672-44B4-95B9-EEEC00852936}" destId="{FCF28BD3-4FA3-4D8F-BB98-BA1B58471D45}" srcOrd="0" destOrd="0" presId="urn:microsoft.com/office/officeart/2011/layout/ThemePictureAccent"/>
    <dgm:cxn modelId="{F7BF2DA9-532D-4AB8-AB1A-3779D5AA6CF3}" type="presParOf" srcId="{F706932B-635D-44AA-9840-EEF1281DC598}" destId="{DEB3D4A7-D359-4B7C-ABAC-F148259B854A}" srcOrd="11" destOrd="0" presId="urn:microsoft.com/office/officeart/2011/layout/ThemePictureAccent"/>
    <dgm:cxn modelId="{6E2CC5FC-1542-4DBA-B9D7-AEEDA984D79E}" type="presParOf" srcId="{F706932B-635D-44AA-9840-EEF1281DC598}" destId="{51C26CF2-CCED-4DC5-9A0E-8C83B90E21E9}" srcOrd="12" destOrd="0" presId="urn:microsoft.com/office/officeart/2011/layout/ThemePictureAccent"/>
    <dgm:cxn modelId="{474C8AD0-32A8-4E67-84A9-B17DD4936B5C}" type="presParOf" srcId="{51C26CF2-CCED-4DC5-9A0E-8C83B90E21E9}" destId="{7444F13D-5307-4A70-B645-895CC3B806A2}" srcOrd="0" destOrd="0" presId="urn:microsoft.com/office/officeart/2011/layout/ThemePictureAccent"/>
    <dgm:cxn modelId="{D8F04A96-127A-49A8-9EB2-A85AB2BB2330}" type="presParOf" srcId="{F706932B-635D-44AA-9840-EEF1281DC598}" destId="{86AC9B44-A8F0-433E-AE45-685E7E801294}" srcOrd="13" destOrd="0" presId="urn:microsoft.com/office/officeart/2011/layout/ThemePictureAccent"/>
    <dgm:cxn modelId="{7C28CEC2-CCA8-4287-8623-695A3EBED322}" type="presParOf" srcId="{86AC9B44-A8F0-433E-AE45-685E7E801294}" destId="{305E7A11-70C8-4518-AB9E-D19ABF2B6E6C}" srcOrd="0" destOrd="0" presId="urn:microsoft.com/office/officeart/2011/layout/ThemePictureAccent"/>
    <dgm:cxn modelId="{B4B2CD39-EB65-4E8C-9755-1007F3EB9464}" type="presParOf" srcId="{F706932B-635D-44AA-9840-EEF1281DC598}" destId="{2FA7478B-E4B0-4AD6-AEDF-3A65585C21EE}" srcOrd="14" destOrd="0" presId="urn:microsoft.com/office/officeart/2011/layout/ThemePictureAccent"/>
    <dgm:cxn modelId="{5B81BFB7-0571-4F7B-A718-7A9B429124C2}" type="presParOf" srcId="{F706932B-635D-44AA-9840-EEF1281DC598}" destId="{F434CE87-B448-422E-A43A-7B5D7A8345CB}" srcOrd="15" destOrd="0" presId="urn:microsoft.com/office/officeart/2011/layout/ThemePictureAccent"/>
    <dgm:cxn modelId="{C49540B0-31B6-4A76-AC6F-C82B5684F5A0}" type="presParOf" srcId="{F434CE87-B448-422E-A43A-7B5D7A8345CB}" destId="{5CAF7CDC-5B20-4364-BC97-76F3B178650F}" srcOrd="0" destOrd="0" presId="urn:microsoft.com/office/officeart/2011/layout/ThemePictureAccent"/>
    <dgm:cxn modelId="{F80ED348-A2E7-4ABD-82B9-00E0999B915B}" type="presParOf" srcId="{F706932B-635D-44AA-9840-EEF1281DC598}" destId="{9EE59964-1A2F-409B-983F-1293EF5C2081}" srcOrd="16" destOrd="0" presId="urn:microsoft.com/office/officeart/2011/layout/ThemePictureAccent"/>
    <dgm:cxn modelId="{14F8944F-531A-4830-8AB4-E44792C89A76}" type="presParOf" srcId="{9EE59964-1A2F-409B-983F-1293EF5C2081}" destId="{AB7FDA3C-D3DC-4A1D-B283-310D88EAD287}" srcOrd="0" destOrd="0" presId="urn:microsoft.com/office/officeart/2011/layout/ThemePictureAccent"/>
    <dgm:cxn modelId="{F17D93C0-877D-4CE4-BBFE-C0A459A1389D}" type="presParOf" srcId="{F706932B-635D-44AA-9840-EEF1281DC598}" destId="{3BF34FB5-3CEC-44F4-9479-7C5E7FCCE054}" srcOrd="17" destOrd="0" presId="urn:microsoft.com/office/officeart/2011/layout/ThemePictureAccen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6E12C-9FE7-4204-9764-5A6F533E6153}">
      <dsp:nvSpPr>
        <dsp:cNvPr id="0" name=""/>
        <dsp:cNvSpPr/>
      </dsp:nvSpPr>
      <dsp:spPr>
        <a:xfrm>
          <a:off x="5524" y="1512842"/>
          <a:ext cx="3215816" cy="1659567"/>
        </a:xfrm>
        <a:prstGeom prst="chevron">
          <a:avLst/>
        </a:prstGeom>
        <a:solidFill>
          <a:srgbClr val="C6892D"/>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SFFatBottom" panose="02000603000000000000" pitchFamily="2" charset="0"/>
              <a:ea typeface="FSFFatBottom" panose="02000603000000000000" pitchFamily="2" charset="0"/>
            </a:rPr>
            <a:t>Why and how did Australia become a nation?</a:t>
          </a:r>
        </a:p>
      </dsp:txBody>
      <dsp:txXfrm>
        <a:off x="835308" y="1512842"/>
        <a:ext cx="1556249" cy="1659567"/>
      </dsp:txXfrm>
    </dsp:sp>
    <dsp:sp modelId="{72656914-A0FC-42DE-905D-4EC2FF888121}">
      <dsp:nvSpPr>
        <dsp:cNvPr id="0" name=""/>
        <dsp:cNvSpPr/>
      </dsp:nvSpPr>
      <dsp:spPr>
        <a:xfrm>
          <a:off x="2899759" y="1512842"/>
          <a:ext cx="3215816" cy="1659567"/>
        </a:xfrm>
        <a:prstGeom prst="chevron">
          <a:avLst/>
        </a:prstGeom>
        <a:solidFill>
          <a:srgbClr val="6FA233"/>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SFFatBottom" panose="02000603000000000000" pitchFamily="2" charset="0"/>
              <a:ea typeface="FSFFatBottom" panose="02000603000000000000" pitchFamily="2" charset="0"/>
            </a:rPr>
            <a:t>How did Australian society change throughout the twentieth century?</a:t>
          </a:r>
        </a:p>
      </dsp:txBody>
      <dsp:txXfrm>
        <a:off x="3729543" y="1512842"/>
        <a:ext cx="1556249" cy="1659567"/>
      </dsp:txXfrm>
    </dsp:sp>
    <dsp:sp modelId="{9534AE55-4244-4392-8B8F-FCC14A35AB14}">
      <dsp:nvSpPr>
        <dsp:cNvPr id="0" name=""/>
        <dsp:cNvSpPr/>
      </dsp:nvSpPr>
      <dsp:spPr>
        <a:xfrm>
          <a:off x="5793994" y="1522174"/>
          <a:ext cx="3215816" cy="1640902"/>
        </a:xfrm>
        <a:prstGeom prst="chevron">
          <a:avLst/>
        </a:prstGeom>
        <a:solidFill>
          <a:srgbClr val="006C4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SFFatBottom" panose="02000603000000000000" pitchFamily="2" charset="0"/>
              <a:ea typeface="FSFFatBottom" panose="02000603000000000000" pitchFamily="2" charset="0"/>
            </a:rPr>
            <a:t>Who were the people who came to Australia? Why did they come?</a:t>
          </a:r>
        </a:p>
      </dsp:txBody>
      <dsp:txXfrm>
        <a:off x="6614445" y="1522174"/>
        <a:ext cx="1574914" cy="1640902"/>
      </dsp:txXfrm>
    </dsp:sp>
    <dsp:sp modelId="{18AB1132-4F07-4497-94AE-5E617AB00C1F}">
      <dsp:nvSpPr>
        <dsp:cNvPr id="0" name=""/>
        <dsp:cNvSpPr/>
      </dsp:nvSpPr>
      <dsp:spPr>
        <a:xfrm>
          <a:off x="8688229" y="1522174"/>
          <a:ext cx="3215816" cy="1640902"/>
        </a:xfrm>
        <a:prstGeom prst="chevron">
          <a:avLst/>
        </a:prstGeom>
        <a:solidFill>
          <a:srgbClr val="00445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AU" sz="1400" kern="1200" dirty="0">
              <a:latin typeface="FSFFatBottom" panose="02000603000000000000" pitchFamily="2" charset="0"/>
              <a:ea typeface="FSFFatBottom" panose="02000603000000000000" pitchFamily="2" charset="0"/>
            </a:rPr>
            <a:t>What contribution have significant individuals and groups made to the development of Australian society?</a:t>
          </a:r>
        </a:p>
      </dsp:txBody>
      <dsp:txXfrm>
        <a:off x="9508680" y="1522174"/>
        <a:ext cx="1574914" cy="16409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C502B-D623-4646-A144-1B30C5DEE841}">
      <dsp:nvSpPr>
        <dsp:cNvPr id="0" name=""/>
        <dsp:cNvSpPr/>
      </dsp:nvSpPr>
      <dsp:spPr>
        <a:xfrm rot="16200000">
          <a:off x="-2166663" y="3288965"/>
          <a:ext cx="4998409" cy="53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7747" bIns="0" numCol="1" spcCol="1270" anchor="t" anchorCtr="0">
          <a:noAutofit/>
        </a:bodyPr>
        <a:lstStyle/>
        <a:p>
          <a:pPr marL="0" lvl="0" indent="0" algn="r" defTabSz="889000">
            <a:lnSpc>
              <a:spcPct val="90000"/>
            </a:lnSpc>
            <a:spcBef>
              <a:spcPct val="0"/>
            </a:spcBef>
            <a:spcAft>
              <a:spcPct val="35000"/>
            </a:spcAft>
            <a:buNone/>
          </a:pPr>
          <a:r>
            <a:rPr lang="en-AU" sz="2000" kern="1200" dirty="0">
              <a:latin typeface="FSFFatBottom" panose="02000603000000000000" pitchFamily="2" charset="0"/>
              <a:ea typeface="FSFFatBottom" panose="02000603000000000000" pitchFamily="2" charset="0"/>
            </a:rPr>
            <a:t>Australia’s Federation &amp; system of law and government</a:t>
          </a:r>
        </a:p>
      </dsp:txBody>
      <dsp:txXfrm>
        <a:off x="-2166663" y="3288965"/>
        <a:ext cx="4998409" cy="530359"/>
      </dsp:txXfrm>
    </dsp:sp>
    <dsp:sp modelId="{71C58FFA-FA63-4BAB-A70C-171925A0DBF6}">
      <dsp:nvSpPr>
        <dsp:cNvPr id="0" name=""/>
        <dsp:cNvSpPr/>
      </dsp:nvSpPr>
      <dsp:spPr>
        <a:xfrm>
          <a:off x="597720" y="1054941"/>
          <a:ext cx="2641751" cy="4998409"/>
        </a:xfrm>
        <a:prstGeom prst="rect">
          <a:avLst/>
        </a:prstGeom>
        <a:solidFill>
          <a:srgbClr val="C6892D"/>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467747" rIns="128016" bIns="128016"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identify the influences of Britain and the USA on Australian democracy</a:t>
          </a:r>
        </a:p>
        <a:p>
          <a:pPr marL="114300" lvl="1"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sequence key figures and events and explain their significance in the development of Australian democracy, eg Sir Henry Parkes, Edmund Barton, Louisa Lawson, Vida Goldstein</a:t>
          </a:r>
        </a:p>
        <a:p>
          <a:pPr marL="114300" lvl="1"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outline local, state and federal government structures and responsibilities</a:t>
          </a:r>
        </a:p>
      </dsp:txBody>
      <dsp:txXfrm>
        <a:off x="597720" y="1054941"/>
        <a:ext cx="2641751" cy="4998409"/>
      </dsp:txXfrm>
    </dsp:sp>
    <dsp:sp modelId="{94566C53-CA6F-4C86-B6E1-268258E273F6}">
      <dsp:nvSpPr>
        <dsp:cNvPr id="0" name=""/>
        <dsp:cNvSpPr/>
      </dsp:nvSpPr>
      <dsp:spPr>
        <a:xfrm>
          <a:off x="67361" y="354866"/>
          <a:ext cx="1060718" cy="106071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B82F6B4-76A3-4865-8530-F68FA74A5607}">
      <dsp:nvSpPr>
        <dsp:cNvPr id="0" name=""/>
        <dsp:cNvSpPr/>
      </dsp:nvSpPr>
      <dsp:spPr>
        <a:xfrm rot="16200000">
          <a:off x="1684978" y="3288965"/>
          <a:ext cx="4998409" cy="53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7747" bIns="0" numCol="1" spcCol="1270" anchor="t" anchorCtr="0">
          <a:noAutofit/>
        </a:bodyPr>
        <a:lstStyle/>
        <a:p>
          <a:pPr marL="0" lvl="0" indent="0" algn="r" defTabSz="889000">
            <a:lnSpc>
              <a:spcPct val="90000"/>
            </a:lnSpc>
            <a:spcBef>
              <a:spcPct val="0"/>
            </a:spcBef>
            <a:spcAft>
              <a:spcPct val="35000"/>
            </a:spcAft>
            <a:buNone/>
          </a:pPr>
          <a:r>
            <a:rPr lang="en-AU" sz="2000" kern="1200" dirty="0">
              <a:latin typeface="FSFFatBottom" panose="02000603000000000000" pitchFamily="2" charset="0"/>
              <a:ea typeface="FSFFatBottom" panose="02000603000000000000" pitchFamily="2" charset="0"/>
            </a:rPr>
            <a:t>Australian democracy &amp; citizenship</a:t>
          </a:r>
        </a:p>
      </dsp:txBody>
      <dsp:txXfrm>
        <a:off x="1684978" y="3288965"/>
        <a:ext cx="4998409" cy="530359"/>
      </dsp:txXfrm>
    </dsp:sp>
    <dsp:sp modelId="{05659DD6-EC36-4994-97D5-8C4A11C546B8}">
      <dsp:nvSpPr>
        <dsp:cNvPr id="0" name=""/>
        <dsp:cNvSpPr/>
      </dsp:nvSpPr>
      <dsp:spPr>
        <a:xfrm>
          <a:off x="4449362" y="1054941"/>
          <a:ext cx="2641751" cy="4998409"/>
        </a:xfrm>
        <a:prstGeom prst="rect">
          <a:avLst/>
        </a:prstGeom>
        <a:solidFill>
          <a:srgbClr val="006C4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467747" rIns="128016" bIns="128016"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examine Australian human rights, past and present, affecting Aboriginal and/or Torres Strait Islander peoples, migrants, women and children</a:t>
          </a:r>
        </a:p>
        <a:p>
          <a:pPr marL="114300" lvl="1"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explain how Australian society has changed throughout the twentieth century for these groups</a:t>
          </a:r>
        </a:p>
        <a:p>
          <a:pPr marL="114300" lvl="1"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investigate the significance of ONE of the following in the struggle for the rights and freedoms of Aboriginal and Torres Strait Islander peoples</a:t>
          </a:r>
        </a:p>
        <a:p>
          <a:pPr marL="228600" lvl="2"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Stolen generation</a:t>
          </a:r>
        </a:p>
        <a:p>
          <a:pPr marL="228600" lvl="2"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Right to vote federally 1962</a:t>
          </a:r>
        </a:p>
        <a:p>
          <a:pPr marL="228600" lvl="2"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1967 referendum</a:t>
          </a:r>
        </a:p>
        <a:p>
          <a:pPr marL="228600" lvl="2"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Mabo decision</a:t>
          </a:r>
        </a:p>
      </dsp:txBody>
      <dsp:txXfrm>
        <a:off x="4449362" y="1054941"/>
        <a:ext cx="2641751" cy="4998409"/>
      </dsp:txXfrm>
    </dsp:sp>
    <dsp:sp modelId="{225C7561-1D65-4E2F-9FB5-798B510746A4}">
      <dsp:nvSpPr>
        <dsp:cNvPr id="0" name=""/>
        <dsp:cNvSpPr/>
      </dsp:nvSpPr>
      <dsp:spPr>
        <a:xfrm>
          <a:off x="3919003" y="354866"/>
          <a:ext cx="1060718" cy="106071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721A677-13E1-4F07-BBEE-03EC66935895}">
      <dsp:nvSpPr>
        <dsp:cNvPr id="0" name=""/>
        <dsp:cNvSpPr/>
      </dsp:nvSpPr>
      <dsp:spPr>
        <a:xfrm rot="16200000">
          <a:off x="5536620" y="3288965"/>
          <a:ext cx="4998409" cy="53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7747" bIns="0" numCol="1" spcCol="1270" anchor="t" anchorCtr="0">
          <a:noAutofit/>
        </a:bodyPr>
        <a:lstStyle/>
        <a:p>
          <a:pPr marL="0" lvl="0" indent="0" algn="r" defTabSz="889000">
            <a:lnSpc>
              <a:spcPct val="90000"/>
            </a:lnSpc>
            <a:spcBef>
              <a:spcPct val="0"/>
            </a:spcBef>
            <a:spcAft>
              <a:spcPct val="35000"/>
            </a:spcAft>
            <a:buNone/>
          </a:pPr>
          <a:r>
            <a:rPr lang="en-AU" sz="2000" kern="1200" dirty="0">
              <a:latin typeface="FSFFatBottom" panose="02000603000000000000" pitchFamily="2" charset="0"/>
              <a:ea typeface="FSFFatBottom" panose="02000603000000000000" pitchFamily="2" charset="0"/>
            </a:rPr>
            <a:t>Migration &amp; Contributions to Australian society</a:t>
          </a:r>
        </a:p>
      </dsp:txBody>
      <dsp:txXfrm>
        <a:off x="5536620" y="3288965"/>
        <a:ext cx="4998409" cy="530359"/>
      </dsp:txXfrm>
    </dsp:sp>
    <dsp:sp modelId="{41FAC034-B377-499F-9375-4AC52C29B5A8}">
      <dsp:nvSpPr>
        <dsp:cNvPr id="0" name=""/>
        <dsp:cNvSpPr/>
      </dsp:nvSpPr>
      <dsp:spPr>
        <a:xfrm>
          <a:off x="8301004" y="1054941"/>
          <a:ext cx="2641751" cy="4998409"/>
        </a:xfrm>
        <a:prstGeom prst="rect">
          <a:avLst/>
        </a:prstGeom>
        <a:solidFill>
          <a:srgbClr val="00445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467747" rIns="128016" bIns="128016"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use sources such as oral history to research stories of migration to Australia, including the experiences of ONE Asian family, explaining reasons for migration</a:t>
          </a:r>
        </a:p>
        <a:p>
          <a:pPr marL="114300" lvl="1"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explain how migrants have contributed to Australian society</a:t>
          </a:r>
        </a:p>
        <a:p>
          <a:pPr marL="114300" lvl="1" indent="-114300" algn="l" defTabSz="622300">
            <a:lnSpc>
              <a:spcPct val="90000"/>
            </a:lnSpc>
            <a:spcBef>
              <a:spcPct val="0"/>
            </a:spcBef>
            <a:spcAft>
              <a:spcPct val="15000"/>
            </a:spcAft>
            <a:buFont typeface="Wingdings" panose="05000000000000000000" pitchFamily="2" charset="2"/>
            <a:buChar char="q"/>
          </a:pPr>
          <a:r>
            <a:rPr lang="en-AU" sz="1400" kern="1200" dirty="0">
              <a:latin typeface="FSFFatBottom" panose="02000603000000000000" pitchFamily="2" charset="0"/>
              <a:ea typeface="FSFFatBottom" panose="02000603000000000000" pitchFamily="2" charset="0"/>
            </a:rPr>
            <a:t>using a range of sources, research and describe the contribution of Aboriginal and Torres Strait Islander peoples and other groups to Australian society</a:t>
          </a:r>
        </a:p>
      </dsp:txBody>
      <dsp:txXfrm>
        <a:off x="8301004" y="1054941"/>
        <a:ext cx="2641751" cy="4998409"/>
      </dsp:txXfrm>
    </dsp:sp>
    <dsp:sp modelId="{8B7CE05D-D740-4E9B-AE6A-557276056819}">
      <dsp:nvSpPr>
        <dsp:cNvPr id="0" name=""/>
        <dsp:cNvSpPr/>
      </dsp:nvSpPr>
      <dsp:spPr>
        <a:xfrm>
          <a:off x="7770645" y="354866"/>
          <a:ext cx="1060718" cy="106071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B5757-29C6-4292-8211-3F39D65847E8}">
      <dsp:nvSpPr>
        <dsp:cNvPr id="0" name=""/>
        <dsp:cNvSpPr/>
      </dsp:nvSpPr>
      <dsp:spPr>
        <a:xfrm>
          <a:off x="83836" y="1981392"/>
          <a:ext cx="2288721" cy="1887716"/>
        </a:xfrm>
        <a:prstGeom prst="roundRect">
          <a:avLst>
            <a:gd name="adj" fmla="val 10000"/>
          </a:avLst>
        </a:prstGeom>
        <a:solidFill>
          <a:schemeClr val="lt1">
            <a:alpha val="90000"/>
            <a:hueOff val="0"/>
            <a:satOff val="0"/>
            <a:lumOff val="0"/>
            <a:alphaOff val="0"/>
          </a:schemeClr>
        </a:solidFill>
        <a:ln w="6350" cap="flat" cmpd="sng" algn="ctr">
          <a:solidFill>
            <a:srgbClr val="A33C23"/>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Font typeface="Wingdings" panose="05000000000000000000" pitchFamily="2" charset="2"/>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Think Puzzle Explore</a:t>
          </a:r>
          <a:endParaRPr lang="en-AU" sz="1100" kern="1200" dirty="0">
            <a:latin typeface="FSFFatBottom" panose="02000603000000000000" pitchFamily="2" charset="0"/>
            <a:ea typeface="FSFFatBottom" panose="02000603000000000000" pitchFamily="2" charset="0"/>
          </a:endParaRPr>
        </a:p>
      </dsp:txBody>
      <dsp:txXfrm>
        <a:off x="127278" y="2024834"/>
        <a:ext cx="2201837" cy="1396321"/>
      </dsp:txXfrm>
    </dsp:sp>
    <dsp:sp modelId="{44986C93-91B1-4568-B588-4D99E147E048}">
      <dsp:nvSpPr>
        <dsp:cNvPr id="0" name=""/>
        <dsp:cNvSpPr/>
      </dsp:nvSpPr>
      <dsp:spPr>
        <a:xfrm>
          <a:off x="1363239" y="3197140"/>
          <a:ext cx="2504352" cy="2504352"/>
        </a:xfrm>
        <a:prstGeom prst="leftCircularArrow">
          <a:avLst>
            <a:gd name="adj1" fmla="val 2916"/>
            <a:gd name="adj2" fmla="val 356807"/>
            <a:gd name="adj3" fmla="val 2491761"/>
            <a:gd name="adj4" fmla="val 9383932"/>
            <a:gd name="adj5" fmla="val 3402"/>
          </a:avLst>
        </a:prstGeom>
        <a:solidFill>
          <a:srgbClr val="A33C23"/>
        </a:solidFill>
        <a:ln>
          <a:solidFill>
            <a:srgbClr val="A33C23"/>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3A6BDAC-E9DF-4233-A15F-A267C0293D97}">
      <dsp:nvSpPr>
        <dsp:cNvPr id="0" name=""/>
        <dsp:cNvSpPr/>
      </dsp:nvSpPr>
      <dsp:spPr>
        <a:xfrm>
          <a:off x="372927" y="3648480"/>
          <a:ext cx="2312686" cy="109852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AU" sz="1800" b="1" kern="1200" dirty="0">
            <a:solidFill>
              <a:srgbClr val="510B3A"/>
            </a:solidFill>
            <a:latin typeface="FSFFatBottom" panose="02000603000000000000" pitchFamily="2" charset="0"/>
            <a:ea typeface="FSFFatBottom" panose="02000603000000000000" pitchFamily="2" charset="0"/>
          </a:endParaRPr>
        </a:p>
      </dsp:txBody>
      <dsp:txXfrm>
        <a:off x="405102" y="3680655"/>
        <a:ext cx="2248336" cy="1034171"/>
      </dsp:txXfrm>
    </dsp:sp>
    <dsp:sp modelId="{B9A11525-692E-4713-AE1F-51EE009A21EF}">
      <dsp:nvSpPr>
        <dsp:cNvPr id="0" name=""/>
        <dsp:cNvSpPr/>
      </dsp:nvSpPr>
      <dsp:spPr>
        <a:xfrm>
          <a:off x="2909782" y="2093875"/>
          <a:ext cx="2288721" cy="3019194"/>
        </a:xfrm>
        <a:prstGeom prst="roundRect">
          <a:avLst>
            <a:gd name="adj" fmla="val 10000"/>
          </a:avLst>
        </a:prstGeom>
        <a:solidFill>
          <a:schemeClr val="lt1">
            <a:alpha val="90000"/>
            <a:hueOff val="0"/>
            <a:satOff val="0"/>
            <a:lumOff val="0"/>
            <a:alphaOff val="0"/>
          </a:schemeClr>
        </a:solidFill>
        <a:ln w="6350" cap="flat" cmpd="sng" algn="ctr">
          <a:solidFill>
            <a:srgbClr val="C6892D"/>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PEO: Federation clip</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BTN: Federation clip</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+1 routine</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What do we know about…</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Federation leaflet</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Assessment: Key figures of Federation</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What is democracy?</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Australian Parliament</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Different Levels of Government</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Assessment: Who represents me and how?</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endParaRPr lang="en-AU" sz="1100" kern="1200" dirty="0">
            <a:latin typeface="FSFFatBottom" panose="02000603000000000000" pitchFamily="2" charset="0"/>
            <a:ea typeface="FSFFatBottom" panose="02000603000000000000" pitchFamily="2" charset="0"/>
          </a:endParaRPr>
        </a:p>
      </dsp:txBody>
      <dsp:txXfrm>
        <a:off x="2976816" y="2807880"/>
        <a:ext cx="2154653" cy="2238156"/>
      </dsp:txXfrm>
    </dsp:sp>
    <dsp:sp modelId="{5CD67759-29DF-4BBB-A11C-4AA88FBFBFF7}">
      <dsp:nvSpPr>
        <dsp:cNvPr id="0" name=""/>
        <dsp:cNvSpPr/>
      </dsp:nvSpPr>
      <dsp:spPr>
        <a:xfrm>
          <a:off x="4261841" y="659619"/>
          <a:ext cx="3007886" cy="3007886"/>
        </a:xfrm>
        <a:prstGeom prst="circularArrow">
          <a:avLst>
            <a:gd name="adj1" fmla="val 2428"/>
            <a:gd name="adj2" fmla="val 293717"/>
            <a:gd name="adj3" fmla="val 19682938"/>
            <a:gd name="adj4" fmla="val 12727677"/>
            <a:gd name="adj5" fmla="val 2832"/>
          </a:avLst>
        </a:prstGeom>
        <a:solidFill>
          <a:srgbClr val="C6892D"/>
        </a:solidFill>
        <a:ln>
          <a:solidFill>
            <a:srgbClr val="C6892D"/>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9A0AF0A-532D-45B0-9FB0-D2560E7C97E2}">
      <dsp:nvSpPr>
        <dsp:cNvPr id="0" name=""/>
        <dsp:cNvSpPr/>
      </dsp:nvSpPr>
      <dsp:spPr>
        <a:xfrm>
          <a:off x="3347442" y="1405816"/>
          <a:ext cx="2423399" cy="1386638"/>
        </a:xfrm>
        <a:prstGeom prst="roundRect">
          <a:avLst>
            <a:gd name="adj" fmla="val 10000"/>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en-AU" sz="1400" b="1" kern="1200" dirty="0">
            <a:solidFill>
              <a:srgbClr val="002060"/>
            </a:solidFill>
            <a:latin typeface="FSFFatBottom" panose="02000603000000000000" pitchFamily="2" charset="0"/>
            <a:ea typeface="FSFFatBottom" panose="02000603000000000000" pitchFamily="2" charset="0"/>
          </a:endParaRPr>
        </a:p>
      </dsp:txBody>
      <dsp:txXfrm>
        <a:off x="3388055" y="1446429"/>
        <a:ext cx="2342173" cy="1305412"/>
      </dsp:txXfrm>
    </dsp:sp>
    <dsp:sp modelId="{0B6B6F70-B2CD-4741-B707-82E57DD82B1E}">
      <dsp:nvSpPr>
        <dsp:cNvPr id="0" name=""/>
        <dsp:cNvSpPr/>
      </dsp:nvSpPr>
      <dsp:spPr>
        <a:xfrm>
          <a:off x="6131921" y="1691437"/>
          <a:ext cx="2288721" cy="2351415"/>
        </a:xfrm>
        <a:prstGeom prst="roundRect">
          <a:avLst>
            <a:gd name="adj" fmla="val 10000"/>
          </a:avLst>
        </a:prstGeom>
        <a:solidFill>
          <a:schemeClr val="lt1">
            <a:alpha val="90000"/>
            <a:hueOff val="0"/>
            <a:satOff val="0"/>
            <a:lumOff val="0"/>
            <a:alphaOff val="0"/>
          </a:schemeClr>
        </a:solidFill>
        <a:ln w="6350" cap="flat" cmpd="sng" algn="ctr">
          <a:solidFill>
            <a:srgbClr val="006C44"/>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What are rights?</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Chalk Talk</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a:latin typeface="FSFFatBottom" panose="02000603000000000000" pitchFamily="2" charset="0"/>
              <a:ea typeface="FSFFatBottom" panose="02000603000000000000" pitchFamily="2" charset="0"/>
              <a:hlinkClick xmlns:r="http://schemas.openxmlformats.org/officeDocument/2006/relationships" r:id=""/>
            </a:rPr>
            <a:t>Magna Carta</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a:latin typeface="FSFFatBottom" panose="02000603000000000000" pitchFamily="2" charset="0"/>
              <a:ea typeface="FSFFatBottom" panose="02000603000000000000" pitchFamily="2" charset="0"/>
              <a:hlinkClick xmlns:r="http://schemas.openxmlformats.org/officeDocument/2006/relationships" r:id=""/>
            </a:rPr>
            <a:t>The right to vote</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Assessment: Struggles for Rights and Freedoms</a:t>
          </a:r>
          <a:endParaRPr lang="en-AU" sz="1100" kern="1200" dirty="0">
            <a:latin typeface="FSFFatBottom" panose="02000603000000000000" pitchFamily="2" charset="0"/>
            <a:ea typeface="FSFFatBottom" panose="02000603000000000000" pitchFamily="2" charset="0"/>
          </a:endParaRPr>
        </a:p>
      </dsp:txBody>
      <dsp:txXfrm>
        <a:off x="6186034" y="1745550"/>
        <a:ext cx="2180495" cy="1739314"/>
      </dsp:txXfrm>
    </dsp:sp>
    <dsp:sp modelId="{70809232-C9BF-48CA-86E1-FC34EC72A681}">
      <dsp:nvSpPr>
        <dsp:cNvPr id="0" name=""/>
        <dsp:cNvSpPr/>
      </dsp:nvSpPr>
      <dsp:spPr>
        <a:xfrm rot="622157">
          <a:off x="7015426" y="3066601"/>
          <a:ext cx="2863751" cy="2913069"/>
        </a:xfrm>
        <a:prstGeom prst="leftCircularArrow">
          <a:avLst>
            <a:gd name="adj1" fmla="val 2507"/>
            <a:gd name="adj2" fmla="val 303833"/>
            <a:gd name="adj3" fmla="val 1800164"/>
            <a:gd name="adj4" fmla="val 8745310"/>
            <a:gd name="adj5" fmla="val 2924"/>
          </a:avLst>
        </a:prstGeom>
        <a:solidFill>
          <a:srgbClr val="006C44"/>
        </a:solidFill>
        <a:ln>
          <a:solidFill>
            <a:srgbClr val="006C44"/>
          </a:solid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10C1A2A-6508-4D76-BBDF-61A0B91CB049}">
      <dsp:nvSpPr>
        <dsp:cNvPr id="0" name=""/>
        <dsp:cNvSpPr/>
      </dsp:nvSpPr>
      <dsp:spPr>
        <a:xfrm>
          <a:off x="6291002" y="3815641"/>
          <a:ext cx="2683012" cy="1384154"/>
        </a:xfrm>
        <a:prstGeom prst="roundRect">
          <a:avLst>
            <a:gd name="adj" fmla="val 10000"/>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en-AU" sz="1400" b="1" kern="1200" dirty="0">
            <a:solidFill>
              <a:schemeClr val="accent4">
                <a:lumMod val="50000"/>
              </a:schemeClr>
            </a:solidFill>
            <a:latin typeface="FSFFatBottom" panose="02000603000000000000" pitchFamily="2" charset="0"/>
            <a:ea typeface="FSFFatBottom" panose="02000603000000000000" pitchFamily="2" charset="0"/>
          </a:endParaRPr>
        </a:p>
      </dsp:txBody>
      <dsp:txXfrm>
        <a:off x="6331542" y="3856181"/>
        <a:ext cx="2601932" cy="1303074"/>
      </dsp:txXfrm>
    </dsp:sp>
    <dsp:sp modelId="{362C2A50-2A32-4A98-9E75-05C0A45640C0}">
      <dsp:nvSpPr>
        <dsp:cNvPr id="0" name=""/>
        <dsp:cNvSpPr/>
      </dsp:nvSpPr>
      <dsp:spPr>
        <a:xfrm>
          <a:off x="9371673" y="2024262"/>
          <a:ext cx="2288721" cy="3246268"/>
        </a:xfrm>
        <a:prstGeom prst="roundRect">
          <a:avLst>
            <a:gd name="adj" fmla="val 10000"/>
          </a:avLst>
        </a:prstGeom>
        <a:solidFill>
          <a:schemeClr val="lt1">
            <a:alpha val="90000"/>
            <a:hueOff val="0"/>
            <a:satOff val="0"/>
            <a:lumOff val="0"/>
            <a:alphaOff val="0"/>
          </a:schemeClr>
        </a:solidFill>
        <a:ln w="6350" cap="flat" cmpd="sng" algn="ctr">
          <a:solidFill>
            <a:srgbClr val="00445E"/>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Think Puzzle Explore</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Why might people migrate </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BTN: migrants &amp; refugees</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a:latin typeface="FSFFatBottom" panose="02000603000000000000" pitchFamily="2" charset="0"/>
              <a:ea typeface="FSFFatBottom" panose="02000603000000000000" pitchFamily="2" charset="0"/>
            </a:rPr>
            <a:t> </a:t>
          </a:r>
          <a:r>
            <a:rPr lang="en-AU" sz="1100" kern="1200">
              <a:latin typeface="FSFFatBottom" panose="02000603000000000000" pitchFamily="2" charset="0"/>
              <a:ea typeface="FSFFatBottom" panose="02000603000000000000" pitchFamily="2" charset="0"/>
              <a:hlinkClick xmlns:r="http://schemas.openxmlformats.org/officeDocument/2006/relationships" r:id=""/>
            </a:rPr>
            <a:t>Push and pull factors</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Who came to our country?</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Migrant stories</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Assessment: understanding migration</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Significant Contributions</a:t>
          </a:r>
          <a:endParaRPr lang="en-AU" sz="1100" kern="1200" dirty="0">
            <a:latin typeface="FSFFatBottom" panose="02000603000000000000" pitchFamily="2" charset="0"/>
            <a:ea typeface="FSFFatBottom" panose="02000603000000000000" pitchFamily="2" charset="0"/>
          </a:endParaRPr>
        </a:p>
        <a:p>
          <a:pPr marL="57150" lvl="1" indent="-57150" algn="l" defTabSz="488950">
            <a:lnSpc>
              <a:spcPct val="90000"/>
            </a:lnSpc>
            <a:spcBef>
              <a:spcPct val="0"/>
            </a:spcBef>
            <a:spcAft>
              <a:spcPct val="15000"/>
            </a:spcAft>
            <a:buChar char="•"/>
          </a:pPr>
          <a:r>
            <a:rPr lang="en-AU" sz="1100" kern="1200" dirty="0">
              <a:latin typeface="FSFFatBottom" panose="02000603000000000000" pitchFamily="2" charset="0"/>
              <a:ea typeface="FSFFatBottom" panose="02000603000000000000" pitchFamily="2" charset="0"/>
              <a:hlinkClick xmlns:r="http://schemas.openxmlformats.org/officeDocument/2006/relationships" r:id=""/>
            </a:rPr>
            <a:t>Assessment: Significant contributions</a:t>
          </a:r>
          <a:endParaRPr lang="en-AU" sz="1100" kern="1200" dirty="0">
            <a:latin typeface="FSFFatBottom" panose="02000603000000000000" pitchFamily="2" charset="0"/>
            <a:ea typeface="FSFFatBottom" panose="02000603000000000000" pitchFamily="2" charset="0"/>
          </a:endParaRPr>
        </a:p>
      </dsp:txBody>
      <dsp:txXfrm>
        <a:off x="9438707" y="2786925"/>
        <a:ext cx="2154653" cy="2416571"/>
      </dsp:txXfrm>
    </dsp:sp>
    <dsp:sp modelId="{EFDC9271-A634-41BD-952A-B055E4F85D79}">
      <dsp:nvSpPr>
        <dsp:cNvPr id="0" name=""/>
        <dsp:cNvSpPr/>
      </dsp:nvSpPr>
      <dsp:spPr>
        <a:xfrm>
          <a:off x="9717004" y="1413515"/>
          <a:ext cx="2291711" cy="1268577"/>
        </a:xfrm>
        <a:prstGeom prst="roundRect">
          <a:avLst>
            <a:gd name="adj" fmla="val 10000"/>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en-AU" sz="1400" b="1" kern="1200" dirty="0">
            <a:solidFill>
              <a:srgbClr val="338BC4"/>
            </a:solidFill>
            <a:latin typeface="FSFFatBottom" panose="02000603000000000000" pitchFamily="2" charset="0"/>
            <a:ea typeface="FSFFatBottom" panose="02000603000000000000" pitchFamily="2" charset="0"/>
          </a:endParaRPr>
        </a:p>
      </dsp:txBody>
      <dsp:txXfrm>
        <a:off x="9754159" y="1450670"/>
        <a:ext cx="2217401" cy="11942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98613-2E7C-4A39-B73F-A40AB652FCCD}">
      <dsp:nvSpPr>
        <dsp:cNvPr id="0" name=""/>
        <dsp:cNvSpPr/>
      </dsp:nvSpPr>
      <dsp:spPr>
        <a:xfrm>
          <a:off x="3259" y="181272"/>
          <a:ext cx="2585740" cy="155144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SFFatBottom" panose="02000603000000000000" pitchFamily="2" charset="0"/>
              <a:ea typeface="FSFFatBottom" panose="02000603000000000000" pitchFamily="2" charset="0"/>
            </a:rPr>
            <a:t>Why did Australia want to unite as one people?</a:t>
          </a:r>
        </a:p>
      </dsp:txBody>
      <dsp:txXfrm>
        <a:off x="3259" y="181272"/>
        <a:ext cx="2585740" cy="1551444"/>
      </dsp:txXfrm>
    </dsp:sp>
    <dsp:sp modelId="{4EA33551-4618-4469-B537-3D52895A7DFA}">
      <dsp:nvSpPr>
        <dsp:cNvPr id="0" name=""/>
        <dsp:cNvSpPr/>
      </dsp:nvSpPr>
      <dsp:spPr>
        <a:xfrm>
          <a:off x="2847573" y="181272"/>
          <a:ext cx="2585740" cy="1551444"/>
        </a:xfrm>
        <a:prstGeom prst="rect">
          <a:avLst/>
        </a:prstGeom>
        <a:solidFill>
          <a:srgbClr val="C6892D"/>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SFFatBottom" panose="02000603000000000000" pitchFamily="2" charset="0"/>
              <a:ea typeface="FSFFatBottom" panose="02000603000000000000" pitchFamily="2" charset="0"/>
            </a:rPr>
            <a:t>Before, federation how many states did Australia have?</a:t>
          </a:r>
        </a:p>
      </dsp:txBody>
      <dsp:txXfrm>
        <a:off x="2847573" y="181272"/>
        <a:ext cx="2585740" cy="1551444"/>
      </dsp:txXfrm>
    </dsp:sp>
    <dsp:sp modelId="{B7C4B5AC-4D24-41E0-9E87-F1001A52687E}">
      <dsp:nvSpPr>
        <dsp:cNvPr id="0" name=""/>
        <dsp:cNvSpPr/>
      </dsp:nvSpPr>
      <dsp:spPr>
        <a:xfrm>
          <a:off x="5691887" y="181272"/>
          <a:ext cx="2585740" cy="1551444"/>
        </a:xfrm>
        <a:prstGeom prst="rect">
          <a:avLst/>
        </a:prstGeom>
        <a:solidFill>
          <a:schemeClr val="accent4"/>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SFFatBottom" panose="02000603000000000000" pitchFamily="2" charset="0"/>
              <a:ea typeface="FSFFatBottom" panose="02000603000000000000" pitchFamily="2" charset="0"/>
            </a:rPr>
            <a:t>Who was Henry Parkes?</a:t>
          </a:r>
        </a:p>
      </dsp:txBody>
      <dsp:txXfrm>
        <a:off x="5691887" y="181272"/>
        <a:ext cx="2585740" cy="1551444"/>
      </dsp:txXfrm>
    </dsp:sp>
    <dsp:sp modelId="{61A9C8AE-24D2-42D6-AF42-D969E4E98F2C}">
      <dsp:nvSpPr>
        <dsp:cNvPr id="0" name=""/>
        <dsp:cNvSpPr/>
      </dsp:nvSpPr>
      <dsp:spPr>
        <a:xfrm>
          <a:off x="8536201" y="181272"/>
          <a:ext cx="2585740" cy="1551444"/>
        </a:xfrm>
        <a:prstGeom prst="rect">
          <a:avLst/>
        </a:prstGeom>
        <a:solidFill>
          <a:srgbClr val="006C44"/>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SFFatBottom" panose="02000603000000000000" pitchFamily="2" charset="0"/>
              <a:ea typeface="FSFFatBottom" panose="02000603000000000000" pitchFamily="2" charset="0"/>
            </a:rPr>
            <a:t>Why were initial attempts to become a Federation rejected?</a:t>
          </a:r>
        </a:p>
      </dsp:txBody>
      <dsp:txXfrm>
        <a:off x="8536201" y="181272"/>
        <a:ext cx="2585740" cy="1551444"/>
      </dsp:txXfrm>
    </dsp:sp>
    <dsp:sp modelId="{B4965B08-9830-4D15-B915-0044F6357C3A}">
      <dsp:nvSpPr>
        <dsp:cNvPr id="0" name=""/>
        <dsp:cNvSpPr/>
      </dsp:nvSpPr>
      <dsp:spPr>
        <a:xfrm>
          <a:off x="3259" y="1991290"/>
          <a:ext cx="2585740" cy="1551444"/>
        </a:xfrm>
        <a:prstGeom prst="rect">
          <a:avLst/>
        </a:prstGeom>
        <a:solidFill>
          <a:srgbClr val="6FA233"/>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SFFatBottom" panose="02000603000000000000" pitchFamily="2" charset="0"/>
              <a:ea typeface="FSFFatBottom" panose="02000603000000000000" pitchFamily="2" charset="0"/>
            </a:rPr>
            <a:t>What role did Alfred Deakin play in Australia becoming a Federation?</a:t>
          </a:r>
        </a:p>
      </dsp:txBody>
      <dsp:txXfrm>
        <a:off x="3259" y="1991290"/>
        <a:ext cx="2585740" cy="1551444"/>
      </dsp:txXfrm>
    </dsp:sp>
    <dsp:sp modelId="{CD7A2891-E815-45F2-BC0B-78AB53A65F68}">
      <dsp:nvSpPr>
        <dsp:cNvPr id="0" name=""/>
        <dsp:cNvSpPr/>
      </dsp:nvSpPr>
      <dsp:spPr>
        <a:xfrm>
          <a:off x="2847573" y="1991290"/>
          <a:ext cx="2585740" cy="1551444"/>
        </a:xfrm>
        <a:prstGeom prst="rect">
          <a:avLst/>
        </a:prstGeom>
        <a:solidFill>
          <a:srgbClr val="A33C23"/>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SFFatBottom" panose="02000603000000000000" pitchFamily="2" charset="0"/>
              <a:ea typeface="FSFFatBottom" panose="02000603000000000000" pitchFamily="2" charset="0"/>
            </a:rPr>
            <a:t>Why did the Queen have to sign off on Australia’s constitution?</a:t>
          </a:r>
        </a:p>
      </dsp:txBody>
      <dsp:txXfrm>
        <a:off x="2847573" y="1991290"/>
        <a:ext cx="2585740" cy="1551444"/>
      </dsp:txXfrm>
    </dsp:sp>
    <dsp:sp modelId="{A8047383-EE3E-4105-8139-112C786BC49A}">
      <dsp:nvSpPr>
        <dsp:cNvPr id="0" name=""/>
        <dsp:cNvSpPr/>
      </dsp:nvSpPr>
      <dsp:spPr>
        <a:xfrm>
          <a:off x="5691887" y="1991290"/>
          <a:ext cx="2585740" cy="1551444"/>
        </a:xfrm>
        <a:prstGeom prst="rect">
          <a:avLst/>
        </a:prstGeom>
        <a:solidFill>
          <a:schemeClr val="accent2">
            <a:lumMod val="7500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SFFatBottom" panose="02000603000000000000" pitchFamily="2" charset="0"/>
              <a:ea typeface="FSFFatBottom" panose="02000603000000000000" pitchFamily="2" charset="0"/>
            </a:rPr>
            <a:t>What was the purpose of the constitution?</a:t>
          </a:r>
        </a:p>
      </dsp:txBody>
      <dsp:txXfrm>
        <a:off x="5691887" y="1991290"/>
        <a:ext cx="2585740" cy="1551444"/>
      </dsp:txXfrm>
    </dsp:sp>
    <dsp:sp modelId="{66BA3394-BBE3-4FDB-9A3C-7AA8BCBEA452}">
      <dsp:nvSpPr>
        <dsp:cNvPr id="0" name=""/>
        <dsp:cNvSpPr/>
      </dsp:nvSpPr>
      <dsp:spPr>
        <a:xfrm>
          <a:off x="8536201" y="1991290"/>
          <a:ext cx="2585740" cy="1551444"/>
        </a:xfrm>
        <a:prstGeom prst="rect">
          <a:avLst/>
        </a:prstGeom>
        <a:solidFill>
          <a:schemeClr val="accent1"/>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SFFatBottom" panose="02000603000000000000" pitchFamily="2" charset="0"/>
              <a:ea typeface="FSFFatBottom" panose="02000603000000000000" pitchFamily="2" charset="0"/>
            </a:rPr>
            <a:t>In what year, did Australia become a nation?</a:t>
          </a:r>
        </a:p>
      </dsp:txBody>
      <dsp:txXfrm>
        <a:off x="8536201" y="1991290"/>
        <a:ext cx="2585740" cy="1551444"/>
      </dsp:txXfrm>
    </dsp:sp>
    <dsp:sp modelId="{2810359C-8BC7-47DB-ACF4-9FE79C10C374}">
      <dsp:nvSpPr>
        <dsp:cNvPr id="0" name=""/>
        <dsp:cNvSpPr/>
      </dsp:nvSpPr>
      <dsp:spPr>
        <a:xfrm>
          <a:off x="2847573" y="3801308"/>
          <a:ext cx="2585740" cy="1551444"/>
        </a:xfrm>
        <a:prstGeom prst="rect">
          <a:avLst/>
        </a:prstGeom>
        <a:solidFill>
          <a:schemeClr val="accent5"/>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FSFFatBottom" panose="02000603000000000000" pitchFamily="2" charset="0"/>
              <a:ea typeface="FSFFatBottom" panose="02000603000000000000" pitchFamily="2" charset="0"/>
            </a:rPr>
            <a:t>Who was Australia’s first prime minister?</a:t>
          </a:r>
        </a:p>
      </dsp:txBody>
      <dsp:txXfrm>
        <a:off x="2847573" y="3801308"/>
        <a:ext cx="2585740" cy="1551444"/>
      </dsp:txXfrm>
    </dsp:sp>
    <dsp:sp modelId="{222E6374-8D1F-46F4-84B4-9327F71F0090}">
      <dsp:nvSpPr>
        <dsp:cNvPr id="0" name=""/>
        <dsp:cNvSpPr/>
      </dsp:nvSpPr>
      <dsp:spPr>
        <a:xfrm>
          <a:off x="5691887" y="3801308"/>
          <a:ext cx="2585740" cy="1551444"/>
        </a:xfrm>
        <a:prstGeom prst="rect">
          <a:avLst/>
        </a:prstGeom>
        <a:solidFill>
          <a:schemeClr val="bg1">
            <a:lumMod val="5000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t>How did Federation impact on Indigenous people and migrants?</a:t>
          </a:r>
        </a:p>
      </dsp:txBody>
      <dsp:txXfrm>
        <a:off x="5691887" y="3801308"/>
        <a:ext cx="2585740" cy="15514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9925B-B2C5-4841-BA62-140AFBBDF2AC}">
      <dsp:nvSpPr>
        <dsp:cNvPr id="0" name=""/>
        <dsp:cNvSpPr/>
      </dsp:nvSpPr>
      <dsp:spPr>
        <a:xfrm>
          <a:off x="1175" y="593153"/>
          <a:ext cx="4584487" cy="2750692"/>
        </a:xfrm>
        <a:prstGeom prst="rect">
          <a:avLst/>
        </a:prstGeom>
        <a:solidFill>
          <a:schemeClr val="accent2">
            <a:alpha val="90000"/>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AU" sz="3400" kern="1200" dirty="0">
              <a:latin typeface="FSFFatBottom" panose="02000603000000000000" pitchFamily="2" charset="0"/>
              <a:ea typeface="FSFFatBottom" panose="02000603000000000000" pitchFamily="2" charset="0"/>
            </a:rPr>
            <a:t>Why is it important to have different levels of government?</a:t>
          </a:r>
        </a:p>
      </dsp:txBody>
      <dsp:txXfrm>
        <a:off x="1175" y="593153"/>
        <a:ext cx="4584487" cy="2750692"/>
      </dsp:txXfrm>
    </dsp:sp>
    <dsp:sp modelId="{F9C4C5B5-6AC4-4099-8B6C-6087954684E5}">
      <dsp:nvSpPr>
        <dsp:cNvPr id="0" name=""/>
        <dsp:cNvSpPr/>
      </dsp:nvSpPr>
      <dsp:spPr>
        <a:xfrm>
          <a:off x="5044111" y="593153"/>
          <a:ext cx="4584487" cy="2750692"/>
        </a:xfrm>
        <a:prstGeom prst="rect">
          <a:avLst/>
        </a:prstGeom>
        <a:solidFill>
          <a:schemeClr val="accent2">
            <a:alpha val="90000"/>
            <a:hueOff val="0"/>
            <a:satOff val="0"/>
            <a:lumOff val="0"/>
            <a:alphaOff val="-4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AU" sz="3400" kern="1200" dirty="0">
              <a:latin typeface="FSFFatBottom" panose="02000603000000000000" pitchFamily="2" charset="0"/>
              <a:ea typeface="FSFFatBottom" panose="02000603000000000000" pitchFamily="2" charset="0"/>
            </a:rPr>
            <a:t>Describe a situation in which more than one level of government would have a role to play?</a:t>
          </a:r>
        </a:p>
      </dsp:txBody>
      <dsp:txXfrm>
        <a:off x="5044111" y="593153"/>
        <a:ext cx="4584487" cy="2750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3CB2B-C722-4FBB-A92A-4AD1C1E566CE}">
      <dsp:nvSpPr>
        <dsp:cNvPr id="0" name=""/>
        <dsp:cNvSpPr/>
      </dsp:nvSpPr>
      <dsp:spPr>
        <a:xfrm>
          <a:off x="3114550" y="1557841"/>
          <a:ext cx="4429753" cy="2337885"/>
        </a:xfrm>
        <a:prstGeom prst="rect">
          <a:avLst/>
        </a:prstGeom>
        <a:blipFill rotWithShape="1">
          <a:blip xmlns:r="http://schemas.openxmlformats.org/officeDocument/2006/relationships" r:embed="rId1"/>
          <a:srcRect/>
          <a:stretch>
            <a:fillRect t="-1000" b="-1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C05D5E1-AB6C-4AC0-9458-80F2CB81FEE5}">
      <dsp:nvSpPr>
        <dsp:cNvPr id="0" name=""/>
        <dsp:cNvSpPr/>
      </dsp:nvSpPr>
      <dsp:spPr>
        <a:xfrm>
          <a:off x="3282539" y="1677204"/>
          <a:ext cx="4080768" cy="2028015"/>
        </a:xfrm>
        <a:prstGeom prst="rect">
          <a:avLst/>
        </a:prstGeom>
        <a:noFill/>
        <a:ln w="12700" cap="flat" cmpd="sng" algn="ctr">
          <a:solidFill>
            <a:srgbClr val="A33C23"/>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1E91D3A-D466-4569-A1EF-11379BC4331A}">
      <dsp:nvSpPr>
        <dsp:cNvPr id="0" name=""/>
        <dsp:cNvSpPr/>
      </dsp:nvSpPr>
      <dsp:spPr>
        <a:xfrm>
          <a:off x="3946101" y="3048008"/>
          <a:ext cx="3420422" cy="595202"/>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dsp:style>
      <dsp:txBody>
        <a:bodyPr spcFirstLastPara="0" vert="horz" wrap="square" lIns="30480" tIns="10160" rIns="30480" bIns="0" numCol="1" spcCol="1270" anchor="b" anchorCtr="0">
          <a:noAutofit/>
        </a:bodyPr>
        <a:lstStyle/>
        <a:p>
          <a:pPr marL="0" lvl="0" indent="0" algn="r" defTabSz="711200">
            <a:lnSpc>
              <a:spcPct val="100000"/>
            </a:lnSpc>
            <a:spcBef>
              <a:spcPct val="0"/>
            </a:spcBef>
            <a:spcAft>
              <a:spcPct val="35000"/>
            </a:spcAft>
            <a:buNone/>
          </a:pPr>
          <a:r>
            <a:rPr lang="en-AU" sz="1600" b="1" kern="1200" dirty="0">
              <a:latin typeface="FSFFatBottom" panose="02000603000000000000" pitchFamily="2" charset="0"/>
              <a:ea typeface="FSFFatBottom" panose="02000603000000000000" pitchFamily="2" charset="0"/>
            </a:rPr>
            <a:t>Cuc Lam’s Suitcase</a:t>
          </a:r>
        </a:p>
      </dsp:txBody>
      <dsp:txXfrm>
        <a:off x="3946101" y="3048008"/>
        <a:ext cx="3420422" cy="595202"/>
      </dsp:txXfrm>
    </dsp:sp>
    <dsp:sp modelId="{023CE1F5-1DD3-4572-AB24-734837DE64BC}">
      <dsp:nvSpPr>
        <dsp:cNvPr id="0" name=""/>
        <dsp:cNvSpPr/>
      </dsp:nvSpPr>
      <dsp:spPr>
        <a:xfrm>
          <a:off x="5452416" y="0"/>
          <a:ext cx="2023504" cy="1511243"/>
        </a:xfrm>
        <a:prstGeom prst="rect">
          <a:avLst/>
        </a:prstGeom>
        <a:blipFill rotWithShape="1">
          <a:blip xmlns:r="http://schemas.openxmlformats.org/officeDocument/2006/relationships" r:embed="rId2"/>
          <a:srcRect/>
          <a:stretch>
            <a:fillRect l="-42000" r="-42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306ED3CB-26A7-4B67-86FB-3DA7298532B7}">
      <dsp:nvSpPr>
        <dsp:cNvPr id="0" name=""/>
        <dsp:cNvSpPr/>
      </dsp:nvSpPr>
      <dsp:spPr>
        <a:xfrm>
          <a:off x="5594621" y="91828"/>
          <a:ext cx="1738421" cy="1327587"/>
        </a:xfrm>
        <a:prstGeom prst="rect">
          <a:avLst/>
        </a:prstGeom>
        <a:noFill/>
        <a:ln w="12700" cap="flat" cmpd="sng" algn="ctr">
          <a:solidFill>
            <a:schemeClr val="accent6">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C3B2FA-0A77-4F1A-A427-CC30265F71E0}">
      <dsp:nvSpPr>
        <dsp:cNvPr id="0" name=""/>
        <dsp:cNvSpPr/>
      </dsp:nvSpPr>
      <dsp:spPr>
        <a:xfrm>
          <a:off x="6003973" y="1022427"/>
          <a:ext cx="1298027" cy="396988"/>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dsp:style>
      <dsp:txBody>
        <a:bodyPr spcFirstLastPara="0" vert="horz" wrap="square" lIns="26670" tIns="8890" rIns="26670" bIns="0" numCol="1" spcCol="1270" anchor="b" anchorCtr="0">
          <a:noAutofit/>
        </a:bodyPr>
        <a:lstStyle/>
        <a:p>
          <a:pPr marL="0" lvl="0" indent="0" algn="r" defTabSz="622300">
            <a:lnSpc>
              <a:spcPct val="90000"/>
            </a:lnSpc>
            <a:spcBef>
              <a:spcPct val="0"/>
            </a:spcBef>
            <a:spcAft>
              <a:spcPct val="35000"/>
            </a:spcAft>
            <a:buNone/>
          </a:pPr>
          <a:r>
            <a:rPr lang="en-AU" sz="1400" b="1" kern="1200" dirty="0">
              <a:solidFill>
                <a:srgbClr val="006C44"/>
              </a:solidFill>
              <a:latin typeface="FSFFatBottom" panose="02000603000000000000" pitchFamily="2" charset="0"/>
              <a:ea typeface="FSFFatBottom" panose="02000603000000000000" pitchFamily="2" charset="0"/>
            </a:rPr>
            <a:t>The William’s Family</a:t>
          </a:r>
        </a:p>
      </dsp:txBody>
      <dsp:txXfrm>
        <a:off x="6003973" y="1022427"/>
        <a:ext cx="1298027" cy="396988"/>
      </dsp:txXfrm>
    </dsp:sp>
    <dsp:sp modelId="{4164EC7C-208A-4404-8355-8CF47EE2EC83}">
      <dsp:nvSpPr>
        <dsp:cNvPr id="0" name=""/>
        <dsp:cNvSpPr/>
      </dsp:nvSpPr>
      <dsp:spPr>
        <a:xfrm>
          <a:off x="7696044" y="2200275"/>
          <a:ext cx="2456412" cy="1716605"/>
        </a:xfrm>
        <a:prstGeom prst="rect">
          <a:avLst/>
        </a:prstGeom>
        <a:blipFill rotWithShape="1">
          <a:blip xmlns:r="http://schemas.openxmlformats.org/officeDocument/2006/relationships" r:embed="rId3"/>
          <a:srcRect/>
          <a:stretch>
            <a:fillRect l="-5000" r="-5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401FCEB-4BBB-4621-8616-92810BAB55C5}">
      <dsp:nvSpPr>
        <dsp:cNvPr id="0" name=""/>
        <dsp:cNvSpPr/>
      </dsp:nvSpPr>
      <dsp:spPr>
        <a:xfrm>
          <a:off x="7809310" y="2314571"/>
          <a:ext cx="2211489" cy="1474357"/>
        </a:xfrm>
        <a:prstGeom prst="rect">
          <a:avLst/>
        </a:prstGeom>
        <a:noFill/>
        <a:ln w="12700" cap="flat" cmpd="sng" algn="ctr">
          <a:solidFill>
            <a:schemeClr val="bg1"/>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2D883AB-72CA-4AC2-8DD9-7EE6FB7A766F}">
      <dsp:nvSpPr>
        <dsp:cNvPr id="0" name=""/>
        <dsp:cNvSpPr/>
      </dsp:nvSpPr>
      <dsp:spPr>
        <a:xfrm>
          <a:off x="7839106" y="3345608"/>
          <a:ext cx="1618502" cy="396988"/>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dsp:style>
      <dsp:txBody>
        <a:bodyPr spcFirstLastPara="0" vert="horz" wrap="square" lIns="26670" tIns="8890" rIns="26670" bIns="0" numCol="1" spcCol="1270" anchor="b" anchorCtr="0">
          <a:noAutofit/>
        </a:bodyPr>
        <a:lstStyle/>
        <a:p>
          <a:pPr marL="0" lvl="0" indent="0" algn="l" defTabSz="622300">
            <a:lnSpc>
              <a:spcPct val="90000"/>
            </a:lnSpc>
            <a:spcBef>
              <a:spcPct val="0"/>
            </a:spcBef>
            <a:spcAft>
              <a:spcPct val="35000"/>
            </a:spcAft>
            <a:buNone/>
          </a:pPr>
          <a:r>
            <a:rPr lang="en-AU" sz="1400" b="1" kern="1200" dirty="0">
              <a:solidFill>
                <a:schemeClr val="bg1">
                  <a:lumMod val="95000"/>
                </a:schemeClr>
              </a:solidFill>
              <a:latin typeface="FSFFatBottom" panose="02000603000000000000" pitchFamily="2" charset="0"/>
              <a:ea typeface="FSFFatBottom" panose="02000603000000000000" pitchFamily="2" charset="0"/>
            </a:rPr>
            <a:t>The Italian Experience</a:t>
          </a:r>
        </a:p>
      </dsp:txBody>
      <dsp:txXfrm>
        <a:off x="7839106" y="3345608"/>
        <a:ext cx="1618502" cy="396988"/>
      </dsp:txXfrm>
    </dsp:sp>
    <dsp:sp modelId="{2B28061C-FFA5-4ED0-8B77-D5194BEF1DC6}">
      <dsp:nvSpPr>
        <dsp:cNvPr id="0" name=""/>
        <dsp:cNvSpPr/>
      </dsp:nvSpPr>
      <dsp:spPr>
        <a:xfrm>
          <a:off x="914898" y="559678"/>
          <a:ext cx="2029137" cy="1447729"/>
        </a:xfrm>
        <a:prstGeom prst="rect">
          <a:avLst/>
        </a:prstGeom>
        <a:blipFill rotWithShape="1">
          <a:blip xmlns:r="http://schemas.openxmlformats.org/officeDocument/2006/relationships" r:embed="rId4"/>
          <a:srcRect/>
          <a:stretch>
            <a:fillRect l="-40000" r="-40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FCF28BD3-4FA3-4D8F-BB98-BA1B58471D45}">
      <dsp:nvSpPr>
        <dsp:cNvPr id="0" name=""/>
        <dsp:cNvSpPr/>
      </dsp:nvSpPr>
      <dsp:spPr>
        <a:xfrm>
          <a:off x="1019177" y="673827"/>
          <a:ext cx="1743121" cy="1219425"/>
        </a:xfrm>
        <a:prstGeom prst="rect">
          <a:avLst/>
        </a:prstGeom>
        <a:noFill/>
        <a:ln w="12700" cap="flat" cmpd="sng" algn="ctr">
          <a:solidFill>
            <a:srgbClr val="00B0F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B3D4A7-D359-4B7C-ABAC-F148259B854A}">
      <dsp:nvSpPr>
        <dsp:cNvPr id="0" name=""/>
        <dsp:cNvSpPr/>
      </dsp:nvSpPr>
      <dsp:spPr>
        <a:xfrm>
          <a:off x="2493159" y="3433473"/>
          <a:ext cx="702090" cy="396988"/>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dsp:style>
      <dsp:txBody>
        <a:bodyPr spcFirstLastPara="0" vert="horz" wrap="square" lIns="26670" tIns="8890" rIns="26670" bIns="0" numCol="1" spcCol="1270" anchor="b" anchorCtr="0">
          <a:noAutofit/>
        </a:bodyPr>
        <a:lstStyle/>
        <a:p>
          <a:pPr marL="0" lvl="0" indent="0" algn="r" defTabSz="622300">
            <a:lnSpc>
              <a:spcPct val="90000"/>
            </a:lnSpc>
            <a:spcBef>
              <a:spcPct val="0"/>
            </a:spcBef>
            <a:spcAft>
              <a:spcPct val="35000"/>
            </a:spcAft>
            <a:buNone/>
          </a:pPr>
          <a:r>
            <a:rPr lang="en-AU" sz="1400" kern="1200" dirty="0">
              <a:latin typeface="FSFFatBottom" panose="02000603000000000000" pitchFamily="2" charset="0"/>
              <a:ea typeface="FSFFatBottom" panose="02000603000000000000" pitchFamily="2" charset="0"/>
            </a:rPr>
            <a:t>T</a:t>
          </a:r>
        </a:p>
      </dsp:txBody>
      <dsp:txXfrm>
        <a:off x="2493159" y="3433473"/>
        <a:ext cx="702090" cy="396988"/>
      </dsp:txXfrm>
    </dsp:sp>
    <dsp:sp modelId="{7444F13D-5307-4A70-B645-895CC3B806A2}">
      <dsp:nvSpPr>
        <dsp:cNvPr id="0" name=""/>
        <dsp:cNvSpPr/>
      </dsp:nvSpPr>
      <dsp:spPr>
        <a:xfrm>
          <a:off x="6188239" y="4088028"/>
          <a:ext cx="2432384" cy="1511243"/>
        </a:xfrm>
        <a:prstGeom prst="rect">
          <a:avLst/>
        </a:prstGeom>
        <a:blipFill rotWithShape="1">
          <a:blip xmlns:r="http://schemas.openxmlformats.org/officeDocument/2006/relationships" r:embed="rId5"/>
          <a:srcRect/>
          <a:stretch>
            <a:fillRect l="-37000" r="-37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305E7A11-70C8-4518-AB9E-D19ABF2B6E6C}">
      <dsp:nvSpPr>
        <dsp:cNvPr id="0" name=""/>
        <dsp:cNvSpPr/>
      </dsp:nvSpPr>
      <dsp:spPr>
        <a:xfrm>
          <a:off x="6316889" y="4180976"/>
          <a:ext cx="2170382" cy="1327587"/>
        </a:xfrm>
        <a:prstGeom prst="rect">
          <a:avLst/>
        </a:prstGeom>
        <a:noFill/>
        <a:ln w="1270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FA7478B-E4B0-4AD6-AEDF-3A65585C21EE}">
      <dsp:nvSpPr>
        <dsp:cNvPr id="0" name=""/>
        <dsp:cNvSpPr/>
      </dsp:nvSpPr>
      <dsp:spPr>
        <a:xfrm>
          <a:off x="7058003" y="5073476"/>
          <a:ext cx="1373946" cy="396988"/>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dsp:style>
      <dsp:txBody>
        <a:bodyPr spcFirstLastPara="0" vert="horz" wrap="square" lIns="26670" tIns="8890" rIns="26670" bIns="0" numCol="1" spcCol="1270" anchor="b" anchorCtr="0">
          <a:noAutofit/>
        </a:bodyPr>
        <a:lstStyle/>
        <a:p>
          <a:pPr marL="0" lvl="0" indent="0" algn="r" defTabSz="622300">
            <a:lnSpc>
              <a:spcPct val="90000"/>
            </a:lnSpc>
            <a:spcBef>
              <a:spcPct val="0"/>
            </a:spcBef>
            <a:spcAft>
              <a:spcPct val="35000"/>
            </a:spcAft>
            <a:buNone/>
          </a:pPr>
          <a:r>
            <a:rPr lang="en-AU" sz="1400" b="1" kern="1200" dirty="0">
              <a:solidFill>
                <a:schemeClr val="accent4"/>
              </a:solidFill>
              <a:latin typeface="FSFFatBottom" panose="02000603000000000000" pitchFamily="2" charset="0"/>
              <a:ea typeface="FSFFatBottom" panose="02000603000000000000" pitchFamily="2" charset="0"/>
            </a:rPr>
            <a:t>The Nguyen Family</a:t>
          </a:r>
        </a:p>
      </dsp:txBody>
      <dsp:txXfrm>
        <a:off x="7058003" y="5073476"/>
        <a:ext cx="1373946" cy="396988"/>
      </dsp:txXfrm>
    </dsp:sp>
    <dsp:sp modelId="{5CAF7CDC-5B20-4364-BC97-76F3B178650F}">
      <dsp:nvSpPr>
        <dsp:cNvPr id="0" name=""/>
        <dsp:cNvSpPr/>
      </dsp:nvSpPr>
      <dsp:spPr>
        <a:xfrm>
          <a:off x="2712858" y="4025927"/>
          <a:ext cx="2193011" cy="1479523"/>
        </a:xfrm>
        <a:prstGeom prst="rect">
          <a:avLst/>
        </a:prstGeom>
        <a:blipFill rotWithShape="1">
          <a:blip xmlns:r="http://schemas.openxmlformats.org/officeDocument/2006/relationships" r:embed="rId6"/>
          <a:srcRect/>
          <a:stretch>
            <a:fillRect t="-1000" b="-1000"/>
          </a:stretch>
        </a:blip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B7FDA3C-D3DC-4A1D-B283-310D88EAD287}">
      <dsp:nvSpPr>
        <dsp:cNvPr id="0" name=""/>
        <dsp:cNvSpPr/>
      </dsp:nvSpPr>
      <dsp:spPr>
        <a:xfrm>
          <a:off x="2857998" y="4128619"/>
          <a:ext cx="1868678" cy="1226834"/>
        </a:xfrm>
        <a:prstGeom prst="rect">
          <a:avLst/>
        </a:prstGeom>
        <a:noFill/>
        <a:ln w="12700" cap="flat" cmpd="sng" algn="ctr">
          <a:solidFill>
            <a:srgbClr val="00445E"/>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BF34FB5-3CEC-44F4-9479-7C5E7FCCE054}">
      <dsp:nvSpPr>
        <dsp:cNvPr id="0" name=""/>
        <dsp:cNvSpPr/>
      </dsp:nvSpPr>
      <dsp:spPr>
        <a:xfrm>
          <a:off x="3289934" y="4015420"/>
          <a:ext cx="1404852" cy="396988"/>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dsp:style>
      <dsp:txBody>
        <a:bodyPr spcFirstLastPara="0" vert="horz" wrap="square" lIns="26670" tIns="8890" rIns="26670" bIns="0" numCol="1" spcCol="1270" anchor="b" anchorCtr="0">
          <a:noAutofit/>
        </a:bodyPr>
        <a:lstStyle/>
        <a:p>
          <a:pPr marL="0" lvl="0" indent="0" algn="r" defTabSz="622300">
            <a:lnSpc>
              <a:spcPct val="90000"/>
            </a:lnSpc>
            <a:spcBef>
              <a:spcPct val="0"/>
            </a:spcBef>
            <a:spcAft>
              <a:spcPct val="35000"/>
            </a:spcAft>
            <a:buNone/>
          </a:pPr>
          <a:r>
            <a:rPr lang="en-AU" sz="1400" kern="1200" dirty="0">
              <a:solidFill>
                <a:srgbClr val="00445E"/>
              </a:solidFill>
              <a:latin typeface="FSFFatBottom" panose="02000603000000000000" pitchFamily="2" charset="0"/>
              <a:ea typeface="FSFFatBottom" panose="02000603000000000000" pitchFamily="2" charset="0"/>
            </a:rPr>
            <a:t>Johnson Maker</a:t>
          </a:r>
        </a:p>
      </dsp:txBody>
      <dsp:txXfrm>
        <a:off x="3289934" y="4015420"/>
        <a:ext cx="1404852" cy="39698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0A0B7-6DBC-4131-ADF2-C754C5E0346C}" type="datetimeFigureOut">
              <a:rPr lang="en-AU" smtClean="0"/>
              <a:t>21/07/2018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F50BF-A6E2-4607-878F-3433E1F96F0B}" type="slidenum">
              <a:rPr lang="en-AU" smtClean="0"/>
              <a:t>‹#›</a:t>
            </a:fld>
            <a:endParaRPr lang="en-AU"/>
          </a:p>
        </p:txBody>
      </p:sp>
    </p:spTree>
    <p:extLst>
      <p:ext uri="{BB962C8B-B14F-4D97-AF65-F5344CB8AC3E}">
        <p14:creationId xmlns:p14="http://schemas.microsoft.com/office/powerpoint/2010/main" val="18263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youtu.be/BVPJ842-fE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BVPJ842-fEk"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DE875B1-469F-4AD4-BB34-49F8CE02D4F6}" type="slidenum">
              <a:rPr lang="en-AU" smtClean="0"/>
              <a:t>5</a:t>
            </a:fld>
            <a:endParaRPr lang="en-AU"/>
          </a:p>
        </p:txBody>
      </p:sp>
    </p:spTree>
    <p:extLst>
      <p:ext uri="{BB962C8B-B14F-4D97-AF65-F5344CB8AC3E}">
        <p14:creationId xmlns:p14="http://schemas.microsoft.com/office/powerpoint/2010/main" val="3099709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17</a:t>
            </a:fld>
            <a:endParaRPr lang="en-AU"/>
          </a:p>
        </p:txBody>
      </p:sp>
    </p:spTree>
    <p:extLst>
      <p:ext uri="{BB962C8B-B14F-4D97-AF65-F5344CB8AC3E}">
        <p14:creationId xmlns:p14="http://schemas.microsoft.com/office/powerpoint/2010/main" val="793406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http://www.abc.net.au/btn/story/s4460249.htm</a:t>
            </a:r>
          </a:p>
        </p:txBody>
      </p:sp>
      <p:sp>
        <p:nvSpPr>
          <p:cNvPr id="4" name="Slide Number Placeholder 3"/>
          <p:cNvSpPr>
            <a:spLocks noGrp="1"/>
          </p:cNvSpPr>
          <p:nvPr>
            <p:ph type="sldNum" sz="quarter" idx="10"/>
          </p:nvPr>
        </p:nvSpPr>
        <p:spPr/>
        <p:txBody>
          <a:bodyPr/>
          <a:lstStyle/>
          <a:p>
            <a:fld id="{FF1F50BF-A6E2-4607-878F-3433E1F96F0B}" type="slidenum">
              <a:rPr lang="en-AU" smtClean="0"/>
              <a:t>18</a:t>
            </a:fld>
            <a:endParaRPr lang="en-AU"/>
          </a:p>
        </p:txBody>
      </p:sp>
    </p:spTree>
    <p:extLst>
      <p:ext uri="{BB962C8B-B14F-4D97-AF65-F5344CB8AC3E}">
        <p14:creationId xmlns:p14="http://schemas.microsoft.com/office/powerpoint/2010/main" val="1293923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20</a:t>
            </a:fld>
            <a:endParaRPr lang="en-AU"/>
          </a:p>
        </p:txBody>
      </p:sp>
    </p:spTree>
    <p:extLst>
      <p:ext uri="{BB962C8B-B14F-4D97-AF65-F5344CB8AC3E}">
        <p14:creationId xmlns:p14="http://schemas.microsoft.com/office/powerpoint/2010/main" val="228446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21</a:t>
            </a:fld>
            <a:endParaRPr lang="en-AU"/>
          </a:p>
        </p:txBody>
      </p:sp>
    </p:spTree>
    <p:extLst>
      <p:ext uri="{BB962C8B-B14F-4D97-AF65-F5344CB8AC3E}">
        <p14:creationId xmlns:p14="http://schemas.microsoft.com/office/powerpoint/2010/main" val="1718272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https://www.peo.gov.au/multimedia/videos/about-parliament-what-is-parliament/about-parliament-what-is-parliament-popup.html</a:t>
            </a:r>
          </a:p>
        </p:txBody>
      </p:sp>
      <p:sp>
        <p:nvSpPr>
          <p:cNvPr id="4" name="Slide Number Placeholder 3"/>
          <p:cNvSpPr>
            <a:spLocks noGrp="1"/>
          </p:cNvSpPr>
          <p:nvPr>
            <p:ph type="sldNum" sz="quarter" idx="10"/>
          </p:nvPr>
        </p:nvSpPr>
        <p:spPr/>
        <p:txBody>
          <a:bodyPr/>
          <a:lstStyle/>
          <a:p>
            <a:fld id="{FF1F50BF-A6E2-4607-878F-3433E1F96F0B}" type="slidenum">
              <a:rPr lang="en-AU" smtClean="0"/>
              <a:t>22</a:t>
            </a:fld>
            <a:endParaRPr lang="en-AU"/>
          </a:p>
        </p:txBody>
      </p:sp>
    </p:spTree>
    <p:extLst>
      <p:ext uri="{BB962C8B-B14F-4D97-AF65-F5344CB8AC3E}">
        <p14:creationId xmlns:p14="http://schemas.microsoft.com/office/powerpoint/2010/main" val="2719915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23</a:t>
            </a:fld>
            <a:endParaRPr lang="en-AU"/>
          </a:p>
        </p:txBody>
      </p:sp>
    </p:spTree>
    <p:extLst>
      <p:ext uri="{BB962C8B-B14F-4D97-AF65-F5344CB8AC3E}">
        <p14:creationId xmlns:p14="http://schemas.microsoft.com/office/powerpoint/2010/main" val="3832656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https://www.peo.gov.au/multimedia/videos/about-parliament-the-house-of-representatives.html</a:t>
            </a:r>
          </a:p>
        </p:txBody>
      </p:sp>
      <p:sp>
        <p:nvSpPr>
          <p:cNvPr id="4" name="Slide Number Placeholder 3"/>
          <p:cNvSpPr>
            <a:spLocks noGrp="1"/>
          </p:cNvSpPr>
          <p:nvPr>
            <p:ph type="sldNum" sz="quarter" idx="10"/>
          </p:nvPr>
        </p:nvSpPr>
        <p:spPr/>
        <p:txBody>
          <a:bodyPr/>
          <a:lstStyle/>
          <a:p>
            <a:fld id="{FF1F50BF-A6E2-4607-878F-3433E1F96F0B}" type="slidenum">
              <a:rPr lang="en-AU" smtClean="0"/>
              <a:t>24</a:t>
            </a:fld>
            <a:endParaRPr lang="en-AU"/>
          </a:p>
        </p:txBody>
      </p:sp>
    </p:spTree>
    <p:extLst>
      <p:ext uri="{BB962C8B-B14F-4D97-AF65-F5344CB8AC3E}">
        <p14:creationId xmlns:p14="http://schemas.microsoft.com/office/powerpoint/2010/main" val="399074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https://www.peo.gov.au/multimedia/videos/about-parliament-the-senate.html</a:t>
            </a:r>
          </a:p>
        </p:txBody>
      </p:sp>
      <p:sp>
        <p:nvSpPr>
          <p:cNvPr id="4" name="Slide Number Placeholder 3"/>
          <p:cNvSpPr>
            <a:spLocks noGrp="1"/>
          </p:cNvSpPr>
          <p:nvPr>
            <p:ph type="sldNum" sz="quarter" idx="10"/>
          </p:nvPr>
        </p:nvSpPr>
        <p:spPr/>
        <p:txBody>
          <a:bodyPr/>
          <a:lstStyle/>
          <a:p>
            <a:fld id="{FF1F50BF-A6E2-4607-878F-3433E1F96F0B}" type="slidenum">
              <a:rPr lang="en-AU" smtClean="0"/>
              <a:t>25</a:t>
            </a:fld>
            <a:endParaRPr lang="en-AU"/>
          </a:p>
        </p:txBody>
      </p:sp>
    </p:spTree>
    <p:extLst>
      <p:ext uri="{BB962C8B-B14F-4D97-AF65-F5344CB8AC3E}">
        <p14:creationId xmlns:p14="http://schemas.microsoft.com/office/powerpoint/2010/main" val="230174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http://virtualtour.aph.gov.au/#?</a:t>
            </a:r>
          </a:p>
        </p:txBody>
      </p:sp>
      <p:sp>
        <p:nvSpPr>
          <p:cNvPr id="4" name="Slide Number Placeholder 3"/>
          <p:cNvSpPr>
            <a:spLocks noGrp="1"/>
          </p:cNvSpPr>
          <p:nvPr>
            <p:ph type="sldNum" sz="quarter" idx="10"/>
          </p:nvPr>
        </p:nvSpPr>
        <p:spPr/>
        <p:txBody>
          <a:bodyPr/>
          <a:lstStyle/>
          <a:p>
            <a:fld id="{FF1F50BF-A6E2-4607-878F-3433E1F96F0B}" type="slidenum">
              <a:rPr lang="en-AU" smtClean="0"/>
              <a:t>26</a:t>
            </a:fld>
            <a:endParaRPr lang="en-AU"/>
          </a:p>
        </p:txBody>
      </p:sp>
    </p:spTree>
    <p:extLst>
      <p:ext uri="{BB962C8B-B14F-4D97-AF65-F5344CB8AC3E}">
        <p14:creationId xmlns:p14="http://schemas.microsoft.com/office/powerpoint/2010/main" val="349015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https://www.peo.gov.au/multimedia/videos/snapshots-three-levels-of-government/snapshots-three-levels-of-government-popup.html</a:t>
            </a:r>
          </a:p>
        </p:txBody>
      </p:sp>
      <p:sp>
        <p:nvSpPr>
          <p:cNvPr id="4" name="Slide Number Placeholder 3"/>
          <p:cNvSpPr>
            <a:spLocks noGrp="1"/>
          </p:cNvSpPr>
          <p:nvPr>
            <p:ph type="sldNum" sz="quarter" idx="10"/>
          </p:nvPr>
        </p:nvSpPr>
        <p:spPr/>
        <p:txBody>
          <a:bodyPr/>
          <a:lstStyle/>
          <a:p>
            <a:fld id="{FF1F50BF-A6E2-4607-878F-3433E1F96F0B}" type="slidenum">
              <a:rPr lang="en-AU" smtClean="0"/>
              <a:t>27</a:t>
            </a:fld>
            <a:endParaRPr lang="en-AU"/>
          </a:p>
        </p:txBody>
      </p:sp>
    </p:spTree>
    <p:extLst>
      <p:ext uri="{BB962C8B-B14F-4D97-AF65-F5344CB8AC3E}">
        <p14:creationId xmlns:p14="http://schemas.microsoft.com/office/powerpoint/2010/main" val="333315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78F92E7-23B5-43CE-92BC-AC64C075EC78}" type="slidenum">
              <a:rPr lang="en-AU" smtClean="0"/>
              <a:t>6</a:t>
            </a:fld>
            <a:endParaRPr lang="en-AU"/>
          </a:p>
        </p:txBody>
      </p:sp>
    </p:spTree>
    <p:extLst>
      <p:ext uri="{BB962C8B-B14F-4D97-AF65-F5344CB8AC3E}">
        <p14:creationId xmlns:p14="http://schemas.microsoft.com/office/powerpoint/2010/main" val="3689270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28</a:t>
            </a:fld>
            <a:endParaRPr lang="en-AU"/>
          </a:p>
        </p:txBody>
      </p:sp>
    </p:spTree>
    <p:extLst>
      <p:ext uri="{BB962C8B-B14F-4D97-AF65-F5344CB8AC3E}">
        <p14:creationId xmlns:p14="http://schemas.microsoft.com/office/powerpoint/2010/main" val="2400641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http://www.abc.net.au/btn/story/s4469199.htm</a:t>
            </a:r>
          </a:p>
        </p:txBody>
      </p:sp>
      <p:sp>
        <p:nvSpPr>
          <p:cNvPr id="4" name="Slide Number Placeholder 3"/>
          <p:cNvSpPr>
            <a:spLocks noGrp="1"/>
          </p:cNvSpPr>
          <p:nvPr>
            <p:ph type="sldNum" sz="quarter" idx="10"/>
          </p:nvPr>
        </p:nvSpPr>
        <p:spPr/>
        <p:txBody>
          <a:bodyPr/>
          <a:lstStyle/>
          <a:p>
            <a:fld id="{FF1F50BF-A6E2-4607-878F-3433E1F96F0B}" type="slidenum">
              <a:rPr lang="en-AU" smtClean="0"/>
              <a:t>29</a:t>
            </a:fld>
            <a:endParaRPr lang="en-AU"/>
          </a:p>
        </p:txBody>
      </p:sp>
    </p:spTree>
    <p:extLst>
      <p:ext uri="{BB962C8B-B14F-4D97-AF65-F5344CB8AC3E}">
        <p14:creationId xmlns:p14="http://schemas.microsoft.com/office/powerpoint/2010/main" val="2571814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https://olrlearning.weebly.com/</a:t>
            </a:r>
          </a:p>
        </p:txBody>
      </p:sp>
      <p:sp>
        <p:nvSpPr>
          <p:cNvPr id="4" name="Slide Number Placeholder 3"/>
          <p:cNvSpPr>
            <a:spLocks noGrp="1"/>
          </p:cNvSpPr>
          <p:nvPr>
            <p:ph type="sldNum" sz="quarter" idx="10"/>
          </p:nvPr>
        </p:nvSpPr>
        <p:spPr/>
        <p:txBody>
          <a:bodyPr/>
          <a:lstStyle/>
          <a:p>
            <a:fld id="{FF1F50BF-A6E2-4607-878F-3433E1F96F0B}" type="slidenum">
              <a:rPr lang="en-AU" smtClean="0"/>
              <a:t>30</a:t>
            </a:fld>
            <a:endParaRPr lang="en-AU"/>
          </a:p>
        </p:txBody>
      </p:sp>
    </p:spTree>
    <p:extLst>
      <p:ext uri="{BB962C8B-B14F-4D97-AF65-F5344CB8AC3E}">
        <p14:creationId xmlns:p14="http://schemas.microsoft.com/office/powerpoint/2010/main" val="359603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32</a:t>
            </a:fld>
            <a:endParaRPr lang="en-AU"/>
          </a:p>
        </p:txBody>
      </p:sp>
    </p:spTree>
    <p:extLst>
      <p:ext uri="{BB962C8B-B14F-4D97-AF65-F5344CB8AC3E}">
        <p14:creationId xmlns:p14="http://schemas.microsoft.com/office/powerpoint/2010/main" val="1778132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humanrights.gov.au/introhumanrights/?__utma=1.334227547.1484018852.1484018852.1484018852.1&amp;__utmb=1.1.10.1484018852&amp;__utmc=1&amp;__utmx=-&amp;__utmz=1.1484018852.1.1.utmcsr=google%7Cutmccn=(organic)%7Cutmcmd=organic%7Cutmctr=(not%20provided)&amp;__utmv=-&amp;__utmk=22577083dia/videos/snapshots-three-levels-of-government/snapshots-three-levels-of-government-popup.html</a:t>
            </a:r>
          </a:p>
        </p:txBody>
      </p:sp>
      <p:sp>
        <p:nvSpPr>
          <p:cNvPr id="4" name="Slide Number Placeholder 3"/>
          <p:cNvSpPr>
            <a:spLocks noGrp="1"/>
          </p:cNvSpPr>
          <p:nvPr>
            <p:ph type="sldNum" sz="quarter" idx="10"/>
          </p:nvPr>
        </p:nvSpPr>
        <p:spPr/>
        <p:txBody>
          <a:bodyPr/>
          <a:lstStyle/>
          <a:p>
            <a:fld id="{FF1F50BF-A6E2-4607-878F-3433E1F96F0B}" type="slidenum">
              <a:rPr lang="en-AU" smtClean="0"/>
              <a:t>33</a:t>
            </a:fld>
            <a:endParaRPr lang="en-AU"/>
          </a:p>
        </p:txBody>
      </p:sp>
    </p:spTree>
    <p:extLst>
      <p:ext uri="{BB962C8B-B14F-4D97-AF65-F5344CB8AC3E}">
        <p14:creationId xmlns:p14="http://schemas.microsoft.com/office/powerpoint/2010/main" val="4033762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Use the thinking routine </a:t>
            </a:r>
            <a:r>
              <a:rPr lang="en-AU" sz="1200" b="1" i="0" u="none" strike="noStrike" kern="1200" baseline="0" dirty="0">
                <a:solidFill>
                  <a:schemeClr val="tx1"/>
                </a:solidFill>
                <a:latin typeface="+mn-lt"/>
                <a:ea typeface="+mn-ea"/>
                <a:cs typeface="+mn-cs"/>
              </a:rPr>
              <a:t>Chalk Talk </a:t>
            </a:r>
            <a:r>
              <a:rPr lang="en-AU" sz="1200" b="0" i="0" u="none" strike="noStrike" kern="1200" baseline="0" dirty="0">
                <a:solidFill>
                  <a:schemeClr val="tx1"/>
                </a:solidFill>
                <a:latin typeface="+mn-lt"/>
                <a:ea typeface="+mn-ea"/>
                <a:cs typeface="+mn-cs"/>
              </a:rPr>
              <a:t>(non-silent) to have students unpack a variety of different environments in pairs, using words and/or illustrations. For example: deserts, coastal, rainforests, grasslands, mountains. Pairs need to examine: </a:t>
            </a:r>
          </a:p>
          <a:p>
            <a:r>
              <a:rPr lang="en-AU" sz="1200" b="0" i="0" u="none" strike="noStrike" kern="1200" baseline="0" dirty="0">
                <a:solidFill>
                  <a:schemeClr val="tx1"/>
                </a:solidFill>
                <a:latin typeface="+mn-lt"/>
                <a:ea typeface="+mn-ea"/>
                <a:cs typeface="+mn-cs"/>
              </a:rPr>
              <a:t>o What are the characteristics or main qualities of these environments? </a:t>
            </a:r>
          </a:p>
          <a:p>
            <a:r>
              <a:rPr lang="en-AU" sz="1200" b="0" i="0" u="none" strike="noStrike" kern="1200" baseline="0" dirty="0">
                <a:solidFill>
                  <a:schemeClr val="tx1"/>
                </a:solidFill>
                <a:latin typeface="+mn-lt"/>
                <a:ea typeface="+mn-ea"/>
                <a:cs typeface="+mn-cs"/>
              </a:rPr>
              <a:t>o What factors might change and/or influence these environments? </a:t>
            </a:r>
          </a:p>
          <a:p>
            <a:r>
              <a:rPr lang="en-AU" sz="1200" b="0" i="0" u="none" strike="noStrike" kern="1200" baseline="0" dirty="0">
                <a:solidFill>
                  <a:schemeClr val="tx1"/>
                </a:solidFill>
                <a:latin typeface="+mn-lt"/>
                <a:ea typeface="+mn-ea"/>
                <a:cs typeface="+mn-cs"/>
              </a:rPr>
              <a:t>o Are there any connections you can make?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The teacher should model what this process looks like prior to asking students to unpack a variety of different environments. Use an image of an environment you know students will be familiar with. The above image is of Shelly Beach on the Central Coast. An environment that my students are very familiar with. </a:t>
            </a: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ADE875B1-469F-4AD4-BB34-49F8CE02D4F6}" type="slidenum">
              <a:rPr lang="en-AU" smtClean="0"/>
              <a:t>34</a:t>
            </a:fld>
            <a:endParaRPr lang="en-AU"/>
          </a:p>
        </p:txBody>
      </p:sp>
    </p:spTree>
    <p:extLst>
      <p:ext uri="{BB962C8B-B14F-4D97-AF65-F5344CB8AC3E}">
        <p14:creationId xmlns:p14="http://schemas.microsoft.com/office/powerpoint/2010/main" val="1097712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https://www.humanrights.gov.au/magnacarta/video/</a:t>
            </a:r>
          </a:p>
        </p:txBody>
      </p:sp>
      <p:sp>
        <p:nvSpPr>
          <p:cNvPr id="4" name="Slide Number Placeholder 3"/>
          <p:cNvSpPr>
            <a:spLocks noGrp="1"/>
          </p:cNvSpPr>
          <p:nvPr>
            <p:ph type="sldNum" sz="quarter" idx="10"/>
          </p:nvPr>
        </p:nvSpPr>
        <p:spPr/>
        <p:txBody>
          <a:bodyPr/>
          <a:lstStyle/>
          <a:p>
            <a:fld id="{FF1F50BF-A6E2-4607-878F-3433E1F96F0B}" type="slidenum">
              <a:rPr lang="en-AU" smtClean="0"/>
              <a:t>35</a:t>
            </a:fld>
            <a:endParaRPr lang="en-AU"/>
          </a:p>
        </p:txBody>
      </p:sp>
    </p:spTree>
    <p:extLst>
      <p:ext uri="{BB962C8B-B14F-4D97-AF65-F5344CB8AC3E}">
        <p14:creationId xmlns:p14="http://schemas.microsoft.com/office/powerpoint/2010/main" val="710548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http://www.abc.net.au/btn/story/s4464749.htm</a:t>
            </a:r>
          </a:p>
        </p:txBody>
      </p:sp>
      <p:sp>
        <p:nvSpPr>
          <p:cNvPr id="4" name="Slide Number Placeholder 3"/>
          <p:cNvSpPr>
            <a:spLocks noGrp="1"/>
          </p:cNvSpPr>
          <p:nvPr>
            <p:ph type="sldNum" sz="quarter" idx="10"/>
          </p:nvPr>
        </p:nvSpPr>
        <p:spPr/>
        <p:txBody>
          <a:bodyPr/>
          <a:lstStyle/>
          <a:p>
            <a:fld id="{FF1F50BF-A6E2-4607-878F-3433E1F96F0B}" type="slidenum">
              <a:rPr lang="en-AU" smtClean="0"/>
              <a:t>36</a:t>
            </a:fld>
            <a:endParaRPr lang="en-AU"/>
          </a:p>
        </p:txBody>
      </p:sp>
    </p:spTree>
    <p:extLst>
      <p:ext uri="{BB962C8B-B14F-4D97-AF65-F5344CB8AC3E}">
        <p14:creationId xmlns:p14="http://schemas.microsoft.com/office/powerpoint/2010/main" val="611336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http://www.abc.net.au/btn/story/s4464749.htm</a:t>
            </a:r>
          </a:p>
        </p:txBody>
      </p:sp>
      <p:sp>
        <p:nvSpPr>
          <p:cNvPr id="4" name="Slide Number Placeholder 3"/>
          <p:cNvSpPr>
            <a:spLocks noGrp="1"/>
          </p:cNvSpPr>
          <p:nvPr>
            <p:ph type="sldNum" sz="quarter" idx="10"/>
          </p:nvPr>
        </p:nvSpPr>
        <p:spPr/>
        <p:txBody>
          <a:bodyPr/>
          <a:lstStyle/>
          <a:p>
            <a:fld id="{FF1F50BF-A6E2-4607-878F-3433E1F96F0B}" type="slidenum">
              <a:rPr lang="en-AU" smtClean="0"/>
              <a:t>37</a:t>
            </a:fld>
            <a:endParaRPr lang="en-AU"/>
          </a:p>
        </p:txBody>
      </p:sp>
    </p:spTree>
    <p:extLst>
      <p:ext uri="{BB962C8B-B14F-4D97-AF65-F5344CB8AC3E}">
        <p14:creationId xmlns:p14="http://schemas.microsoft.com/office/powerpoint/2010/main" val="2500218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https://olrlearning.weebly.com/</a:t>
            </a:r>
          </a:p>
        </p:txBody>
      </p:sp>
      <p:sp>
        <p:nvSpPr>
          <p:cNvPr id="4" name="Slide Number Placeholder 3"/>
          <p:cNvSpPr>
            <a:spLocks noGrp="1"/>
          </p:cNvSpPr>
          <p:nvPr>
            <p:ph type="sldNum" sz="quarter" idx="10"/>
          </p:nvPr>
        </p:nvSpPr>
        <p:spPr/>
        <p:txBody>
          <a:bodyPr/>
          <a:lstStyle/>
          <a:p>
            <a:fld id="{FF1F50BF-A6E2-4607-878F-3433E1F96F0B}" type="slidenum">
              <a:rPr lang="en-AU" smtClean="0"/>
              <a:t>38</a:t>
            </a:fld>
            <a:endParaRPr lang="en-AU"/>
          </a:p>
        </p:txBody>
      </p:sp>
    </p:spTree>
    <p:extLst>
      <p:ext uri="{BB962C8B-B14F-4D97-AF65-F5344CB8AC3E}">
        <p14:creationId xmlns:p14="http://schemas.microsoft.com/office/powerpoint/2010/main" val="377030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a:solidFill>
                  <a:schemeClr val="tx1"/>
                </a:solidFill>
                <a:latin typeface="+mn-lt"/>
                <a:ea typeface="+mn-ea"/>
                <a:cs typeface="+mn-cs"/>
              </a:rPr>
              <a:t>FOR THE TEACHER:</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How can we assess students’ prior knowledge and experience in relation to this context? </a:t>
            </a:r>
          </a:p>
          <a:p>
            <a:r>
              <a:rPr lang="en-AU" sz="1200" b="0" i="0" u="none" strike="noStrike" kern="1200" baseline="0" dirty="0">
                <a:solidFill>
                  <a:schemeClr val="tx1"/>
                </a:solidFill>
                <a:latin typeface="+mn-lt"/>
                <a:ea typeface="+mn-ea"/>
                <a:cs typeface="+mn-cs"/>
              </a:rPr>
              <a:t>▪ How will we record this information for later assessment? </a:t>
            </a:r>
          </a:p>
          <a:p>
            <a:r>
              <a:rPr lang="en-AU" sz="1200" b="0" i="0" u="none" strike="noStrike" kern="1200" baseline="0" dirty="0">
                <a:solidFill>
                  <a:schemeClr val="tx1"/>
                </a:solidFill>
                <a:latin typeface="+mn-lt"/>
                <a:ea typeface="+mn-ea"/>
                <a:cs typeface="+mn-cs"/>
              </a:rPr>
              <a:t>▪ What can we do to PROVOKE interest/enthusiasm/curiosity/motivation? </a:t>
            </a:r>
          </a:p>
          <a:p>
            <a:r>
              <a:rPr lang="en-AU" sz="1200" b="0" i="0" u="none" strike="noStrike" kern="1200" baseline="0" dirty="0">
                <a:solidFill>
                  <a:schemeClr val="tx1"/>
                </a:solidFill>
                <a:latin typeface="+mn-lt"/>
                <a:ea typeface="+mn-ea"/>
                <a:cs typeface="+mn-cs"/>
              </a:rPr>
              <a:t>▪ How can we assist students to make “conceptual connections” and see relationships to and links with their own lives?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u="sng" dirty="0"/>
              <a:t>Teaching and Learning Sequence:</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Examine a range of images depicting Australia’s vastly different environments </a:t>
            </a:r>
          </a:p>
          <a:p>
            <a:r>
              <a:rPr lang="en-AU" sz="1200" b="0" i="0" u="none" strike="noStrike" kern="1200" baseline="0" dirty="0">
                <a:solidFill>
                  <a:schemeClr val="tx1"/>
                </a:solidFill>
                <a:latin typeface="+mn-lt"/>
                <a:ea typeface="+mn-ea"/>
                <a:cs typeface="+mn-cs"/>
              </a:rPr>
              <a:t>□ Use the thinking routine </a:t>
            </a:r>
            <a:r>
              <a:rPr lang="en-AU" sz="1200" b="1" i="0" u="none" strike="noStrike" kern="1200" baseline="0" dirty="0">
                <a:solidFill>
                  <a:schemeClr val="tx1"/>
                </a:solidFill>
                <a:latin typeface="+mn-lt"/>
                <a:ea typeface="+mn-ea"/>
                <a:cs typeface="+mn-cs"/>
              </a:rPr>
              <a:t>See Think Wonder </a:t>
            </a:r>
            <a:r>
              <a:rPr lang="en-AU" sz="1200" b="0" i="0" u="none" strike="noStrike" kern="1200" baseline="0" dirty="0">
                <a:solidFill>
                  <a:schemeClr val="tx1"/>
                </a:solidFill>
                <a:latin typeface="+mn-lt"/>
                <a:ea typeface="+mn-ea"/>
                <a:cs typeface="+mn-cs"/>
              </a:rPr>
              <a:t>to explore and discuss Australia’s natural environments o What do you see, observe or notice about each of these environments? </a:t>
            </a:r>
          </a:p>
          <a:p>
            <a:r>
              <a:rPr lang="en-AU" sz="1200" b="0" i="0" u="none" strike="noStrike" kern="1200" baseline="0" dirty="0">
                <a:solidFill>
                  <a:schemeClr val="tx1"/>
                </a:solidFill>
                <a:latin typeface="+mn-lt"/>
                <a:ea typeface="+mn-ea"/>
                <a:cs typeface="+mn-cs"/>
              </a:rPr>
              <a:t>o What does it make you think about Australia’s natural environments? </a:t>
            </a:r>
          </a:p>
          <a:p>
            <a:r>
              <a:rPr lang="en-AU" sz="1200" b="0" i="0" u="none" strike="noStrike" kern="1200" baseline="0" dirty="0">
                <a:solidFill>
                  <a:schemeClr val="tx1"/>
                </a:solidFill>
                <a:latin typeface="+mn-lt"/>
                <a:ea typeface="+mn-ea"/>
                <a:cs typeface="+mn-cs"/>
              </a:rPr>
              <a:t>o What does it make you think about how we influence the environment and the environment influences us? </a:t>
            </a:r>
          </a:p>
          <a:p>
            <a:r>
              <a:rPr lang="en-AU" sz="1200" b="0" i="0" u="none" strike="noStrike" kern="1200" baseline="0" dirty="0">
                <a:solidFill>
                  <a:schemeClr val="tx1"/>
                </a:solidFill>
                <a:latin typeface="+mn-lt"/>
                <a:ea typeface="+mn-ea"/>
                <a:cs typeface="+mn-cs"/>
              </a:rPr>
              <a:t>o What do you wonder?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Watch </a:t>
            </a:r>
            <a:r>
              <a:rPr lang="en-AU" sz="1200" b="0" i="1" u="none" strike="noStrike" kern="1200" baseline="0" dirty="0">
                <a:solidFill>
                  <a:schemeClr val="tx1"/>
                </a:solidFill>
                <a:latin typeface="+mn-lt"/>
                <a:ea typeface="+mn-ea"/>
                <a:cs typeface="+mn-cs"/>
              </a:rPr>
              <a:t>Land Beyond Time – Australia </a:t>
            </a:r>
            <a:r>
              <a:rPr lang="en-AU" sz="1200" b="0" i="0" u="none" strike="noStrike" kern="1200" baseline="0" dirty="0">
                <a:solidFill>
                  <a:schemeClr val="tx1"/>
                </a:solidFill>
                <a:latin typeface="+mn-lt"/>
                <a:ea typeface="+mn-ea"/>
                <a:cs typeface="+mn-cs"/>
              </a:rPr>
              <a:t>(stop at 9:30) https://youtu.be/b9_Ie60pxe0 </a:t>
            </a:r>
          </a:p>
          <a:p>
            <a:r>
              <a:rPr lang="en-AU" sz="1200" b="0" i="0" u="none" strike="noStrike" kern="1200" baseline="0" dirty="0">
                <a:solidFill>
                  <a:schemeClr val="tx1"/>
                </a:solidFill>
                <a:latin typeface="+mn-lt"/>
                <a:ea typeface="+mn-ea"/>
                <a:cs typeface="+mn-cs"/>
              </a:rPr>
              <a:t>□ Explore student thinking and wonderings. Categorise wonderings into the three key content areas. </a:t>
            </a:r>
          </a:p>
          <a:p>
            <a:r>
              <a:rPr lang="en-AU" sz="1200" b="0" i="0" u="none" strike="noStrike" kern="1200" baseline="0" dirty="0">
                <a:solidFill>
                  <a:schemeClr val="tx1"/>
                </a:solidFill>
                <a:latin typeface="+mn-lt"/>
                <a:ea typeface="+mn-ea"/>
                <a:cs typeface="+mn-cs"/>
              </a:rPr>
              <a:t>□ Pairs or small groups choose a wondering and discuss ways they might be able to explore this question.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EXTRA: </a:t>
            </a:r>
          </a:p>
          <a:p>
            <a:r>
              <a:rPr lang="en-AU" sz="1200" b="0" i="0" u="none" strike="noStrike" kern="1200" baseline="0" dirty="0">
                <a:solidFill>
                  <a:schemeClr val="tx1"/>
                </a:solidFill>
                <a:latin typeface="+mn-lt"/>
                <a:ea typeface="+mn-ea"/>
                <a:cs typeface="+mn-cs"/>
              </a:rPr>
              <a:t>□ Australia the beautiful episode 1: desert &amp; wetlands https://www.youtube.com/watch?v=EPKSDwXxWAY </a:t>
            </a: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ADE875B1-469F-4AD4-BB34-49F8CE02D4F6}" type="slidenum">
              <a:rPr lang="en-AU" smtClean="0"/>
              <a:t>7</a:t>
            </a:fld>
            <a:endParaRPr lang="en-AU"/>
          </a:p>
        </p:txBody>
      </p:sp>
    </p:spTree>
    <p:extLst>
      <p:ext uri="{BB962C8B-B14F-4D97-AF65-F5344CB8AC3E}">
        <p14:creationId xmlns:p14="http://schemas.microsoft.com/office/powerpoint/2010/main" val="288683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www.abc.net.au/btn/story/s4526308.htm</a:t>
            </a:r>
          </a:p>
        </p:txBody>
      </p:sp>
      <p:sp>
        <p:nvSpPr>
          <p:cNvPr id="4" name="Slide Number Placeholder 3"/>
          <p:cNvSpPr>
            <a:spLocks noGrp="1"/>
          </p:cNvSpPr>
          <p:nvPr>
            <p:ph type="sldNum" sz="quarter" idx="10"/>
          </p:nvPr>
        </p:nvSpPr>
        <p:spPr/>
        <p:txBody>
          <a:bodyPr/>
          <a:lstStyle/>
          <a:p>
            <a:fld id="{FF1F50BF-A6E2-4607-878F-3433E1F96F0B}" type="slidenum">
              <a:rPr lang="en-AU" smtClean="0"/>
              <a:t>41</a:t>
            </a:fld>
            <a:endParaRPr lang="en-AU"/>
          </a:p>
        </p:txBody>
      </p:sp>
    </p:spTree>
    <p:extLst>
      <p:ext uri="{BB962C8B-B14F-4D97-AF65-F5344CB8AC3E}">
        <p14:creationId xmlns:p14="http://schemas.microsoft.com/office/powerpoint/2010/main" val="108274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www.abc.net.au/btn/story/s4526308.htm</a:t>
            </a:r>
          </a:p>
        </p:txBody>
      </p:sp>
      <p:sp>
        <p:nvSpPr>
          <p:cNvPr id="4" name="Slide Number Placeholder 3"/>
          <p:cNvSpPr>
            <a:spLocks noGrp="1"/>
          </p:cNvSpPr>
          <p:nvPr>
            <p:ph type="sldNum" sz="quarter" idx="10"/>
          </p:nvPr>
        </p:nvSpPr>
        <p:spPr/>
        <p:txBody>
          <a:bodyPr/>
          <a:lstStyle/>
          <a:p>
            <a:fld id="{FF1F50BF-A6E2-4607-878F-3433E1F96F0B}" type="slidenum">
              <a:rPr lang="en-AU" smtClean="0"/>
              <a:t>42</a:t>
            </a:fld>
            <a:endParaRPr lang="en-AU"/>
          </a:p>
        </p:txBody>
      </p:sp>
    </p:spTree>
    <p:extLst>
      <p:ext uri="{BB962C8B-B14F-4D97-AF65-F5344CB8AC3E}">
        <p14:creationId xmlns:p14="http://schemas.microsoft.com/office/powerpoint/2010/main" val="3242235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http://education.abc.net.au/statistics-game/#/view/country-of-birth/big-picture</a:t>
            </a:r>
          </a:p>
        </p:txBody>
      </p:sp>
      <p:sp>
        <p:nvSpPr>
          <p:cNvPr id="4" name="Slide Number Placeholder 3"/>
          <p:cNvSpPr>
            <a:spLocks noGrp="1"/>
          </p:cNvSpPr>
          <p:nvPr>
            <p:ph type="sldNum" sz="quarter" idx="10"/>
          </p:nvPr>
        </p:nvSpPr>
        <p:spPr/>
        <p:txBody>
          <a:bodyPr/>
          <a:lstStyle/>
          <a:p>
            <a:fld id="{FF1F50BF-A6E2-4607-878F-3433E1F96F0B}" type="slidenum">
              <a:rPr lang="en-AU" smtClean="0"/>
              <a:t>43</a:t>
            </a:fld>
            <a:endParaRPr lang="en-AU"/>
          </a:p>
        </p:txBody>
      </p:sp>
    </p:spTree>
    <p:extLst>
      <p:ext uri="{BB962C8B-B14F-4D97-AF65-F5344CB8AC3E}">
        <p14:creationId xmlns:p14="http://schemas.microsoft.com/office/powerpoint/2010/main" val="3068211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hlinkClick r:id="rId3"/>
              </a:rPr>
              <a:t>https://youtu.be/BVPJ842-fEk</a:t>
            </a:r>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44</a:t>
            </a:fld>
            <a:endParaRPr lang="en-AU"/>
          </a:p>
        </p:txBody>
      </p:sp>
    </p:spTree>
    <p:extLst>
      <p:ext uri="{BB962C8B-B14F-4D97-AF65-F5344CB8AC3E}">
        <p14:creationId xmlns:p14="http://schemas.microsoft.com/office/powerpoint/2010/main" val="1585839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hlinkClick r:id="rId3"/>
              </a:rPr>
              <a:t>https://youtu.be/BVPJ842-fEk</a:t>
            </a:r>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45</a:t>
            </a:fld>
            <a:endParaRPr lang="en-AU"/>
          </a:p>
        </p:txBody>
      </p:sp>
    </p:spTree>
    <p:extLst>
      <p:ext uri="{BB962C8B-B14F-4D97-AF65-F5344CB8AC3E}">
        <p14:creationId xmlns:p14="http://schemas.microsoft.com/office/powerpoint/2010/main" val="1252381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https://olrlearning.weebly.com/</a:t>
            </a:r>
          </a:p>
        </p:txBody>
      </p:sp>
      <p:sp>
        <p:nvSpPr>
          <p:cNvPr id="4" name="Slide Number Placeholder 3"/>
          <p:cNvSpPr>
            <a:spLocks noGrp="1"/>
          </p:cNvSpPr>
          <p:nvPr>
            <p:ph type="sldNum" sz="quarter" idx="10"/>
          </p:nvPr>
        </p:nvSpPr>
        <p:spPr/>
        <p:txBody>
          <a:bodyPr/>
          <a:lstStyle/>
          <a:p>
            <a:fld id="{FF1F50BF-A6E2-4607-878F-3433E1F96F0B}" type="slidenum">
              <a:rPr lang="en-AU" smtClean="0"/>
              <a:t>46</a:t>
            </a:fld>
            <a:endParaRPr lang="en-AU"/>
          </a:p>
        </p:txBody>
      </p:sp>
    </p:spTree>
    <p:extLst>
      <p:ext uri="{BB962C8B-B14F-4D97-AF65-F5344CB8AC3E}">
        <p14:creationId xmlns:p14="http://schemas.microsoft.com/office/powerpoint/2010/main" val="2616575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47</a:t>
            </a:fld>
            <a:endParaRPr lang="en-AU"/>
          </a:p>
        </p:txBody>
      </p:sp>
    </p:spTree>
    <p:extLst>
      <p:ext uri="{BB962C8B-B14F-4D97-AF65-F5344CB8AC3E}">
        <p14:creationId xmlns:p14="http://schemas.microsoft.com/office/powerpoint/2010/main" val="765842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https://olrlearning.weebly.com/</a:t>
            </a:r>
          </a:p>
        </p:txBody>
      </p:sp>
      <p:sp>
        <p:nvSpPr>
          <p:cNvPr id="4" name="Slide Number Placeholder 3"/>
          <p:cNvSpPr>
            <a:spLocks noGrp="1"/>
          </p:cNvSpPr>
          <p:nvPr>
            <p:ph type="sldNum" sz="quarter" idx="10"/>
          </p:nvPr>
        </p:nvSpPr>
        <p:spPr/>
        <p:txBody>
          <a:bodyPr/>
          <a:lstStyle/>
          <a:p>
            <a:fld id="{FF1F50BF-A6E2-4607-878F-3433E1F96F0B}" type="slidenum">
              <a:rPr lang="en-AU" smtClean="0"/>
              <a:t>48</a:t>
            </a:fld>
            <a:endParaRPr lang="en-AU"/>
          </a:p>
        </p:txBody>
      </p:sp>
    </p:spTree>
    <p:extLst>
      <p:ext uri="{BB962C8B-B14F-4D97-AF65-F5344CB8AC3E}">
        <p14:creationId xmlns:p14="http://schemas.microsoft.com/office/powerpoint/2010/main" val="1831352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ADE875B1-469F-4AD4-BB34-49F8CE02D4F6}" type="slidenum">
              <a:rPr lang="en-AU" smtClean="0"/>
              <a:t>9</a:t>
            </a:fld>
            <a:endParaRPr lang="en-AU"/>
          </a:p>
        </p:txBody>
      </p:sp>
    </p:spTree>
    <p:extLst>
      <p:ext uri="{BB962C8B-B14F-4D97-AF65-F5344CB8AC3E}">
        <p14:creationId xmlns:p14="http://schemas.microsoft.com/office/powerpoint/2010/main" val="278806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https://www.peo.gov.au/multimedia/videos/snapshots-federation/snapshots-federation-popup.html</a:t>
            </a:r>
          </a:p>
        </p:txBody>
      </p:sp>
      <p:sp>
        <p:nvSpPr>
          <p:cNvPr id="4" name="Slide Number Placeholder 3"/>
          <p:cNvSpPr>
            <a:spLocks noGrp="1"/>
          </p:cNvSpPr>
          <p:nvPr>
            <p:ph type="sldNum" sz="quarter" idx="10"/>
          </p:nvPr>
        </p:nvSpPr>
        <p:spPr/>
        <p:txBody>
          <a:bodyPr/>
          <a:lstStyle/>
          <a:p>
            <a:fld id="{FF1F50BF-A6E2-4607-878F-3433E1F96F0B}" type="slidenum">
              <a:rPr lang="en-AU" smtClean="0"/>
              <a:t>11</a:t>
            </a:fld>
            <a:endParaRPr lang="en-AU"/>
          </a:p>
        </p:txBody>
      </p:sp>
    </p:spTree>
    <p:extLst>
      <p:ext uri="{BB962C8B-B14F-4D97-AF65-F5344CB8AC3E}">
        <p14:creationId xmlns:p14="http://schemas.microsoft.com/office/powerpoint/2010/main" val="3706258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http://www.abc.net.au/btn/story/s3962777.htm</a:t>
            </a:r>
          </a:p>
        </p:txBody>
      </p:sp>
      <p:sp>
        <p:nvSpPr>
          <p:cNvPr id="4" name="Slide Number Placeholder 3"/>
          <p:cNvSpPr>
            <a:spLocks noGrp="1"/>
          </p:cNvSpPr>
          <p:nvPr>
            <p:ph type="sldNum" sz="quarter" idx="10"/>
          </p:nvPr>
        </p:nvSpPr>
        <p:spPr/>
        <p:txBody>
          <a:bodyPr/>
          <a:lstStyle/>
          <a:p>
            <a:fld id="{FF1F50BF-A6E2-4607-878F-3433E1F96F0B}" type="slidenum">
              <a:rPr lang="en-AU" smtClean="0"/>
              <a:t>12</a:t>
            </a:fld>
            <a:endParaRPr lang="en-AU"/>
          </a:p>
        </p:txBody>
      </p:sp>
    </p:spTree>
    <p:extLst>
      <p:ext uri="{BB962C8B-B14F-4D97-AF65-F5344CB8AC3E}">
        <p14:creationId xmlns:p14="http://schemas.microsoft.com/office/powerpoint/2010/main" val="34899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14</a:t>
            </a:fld>
            <a:endParaRPr lang="en-AU"/>
          </a:p>
        </p:txBody>
      </p:sp>
    </p:spTree>
    <p:extLst>
      <p:ext uri="{BB962C8B-B14F-4D97-AF65-F5344CB8AC3E}">
        <p14:creationId xmlns:p14="http://schemas.microsoft.com/office/powerpoint/2010/main" val="1580736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F1F50BF-A6E2-4607-878F-3433E1F96F0B}" type="slidenum">
              <a:rPr lang="en-AU" smtClean="0"/>
              <a:t>15</a:t>
            </a:fld>
            <a:endParaRPr lang="en-AU"/>
          </a:p>
        </p:txBody>
      </p:sp>
    </p:spTree>
    <p:extLst>
      <p:ext uri="{BB962C8B-B14F-4D97-AF65-F5344CB8AC3E}">
        <p14:creationId xmlns:p14="http://schemas.microsoft.com/office/powerpoint/2010/main" val="141313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https://olrlearning.weebly.com/</a:t>
            </a:r>
          </a:p>
        </p:txBody>
      </p:sp>
      <p:sp>
        <p:nvSpPr>
          <p:cNvPr id="4" name="Slide Number Placeholder 3"/>
          <p:cNvSpPr>
            <a:spLocks noGrp="1"/>
          </p:cNvSpPr>
          <p:nvPr>
            <p:ph type="sldNum" sz="quarter" idx="10"/>
          </p:nvPr>
        </p:nvSpPr>
        <p:spPr/>
        <p:txBody>
          <a:bodyPr/>
          <a:lstStyle/>
          <a:p>
            <a:fld id="{FF1F50BF-A6E2-4607-878F-3433E1F96F0B}" type="slidenum">
              <a:rPr lang="en-AU" smtClean="0"/>
              <a:t>16</a:t>
            </a:fld>
            <a:endParaRPr lang="en-AU"/>
          </a:p>
        </p:txBody>
      </p:sp>
    </p:spTree>
    <p:extLst>
      <p:ext uri="{BB962C8B-B14F-4D97-AF65-F5344CB8AC3E}">
        <p14:creationId xmlns:p14="http://schemas.microsoft.com/office/powerpoint/2010/main" val="108161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C03E-8D44-4C13-9E3A-00B4999E9F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471D197-9989-4D69-9ADA-7B3E884E4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8FAB8E0-DFA4-46D7-B502-F0D5CCEACD9F}"/>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5" name="Footer Placeholder 4">
            <a:extLst>
              <a:ext uri="{FF2B5EF4-FFF2-40B4-BE49-F238E27FC236}">
                <a16:creationId xmlns:a16="http://schemas.microsoft.com/office/drawing/2014/main" id="{9F9BB420-908C-441A-BC33-A327A755CFC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446776-329A-4C00-B084-BC96697064B7}"/>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3411429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90A8-5825-40EC-A951-D26C2C28925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226BE57-3AA4-489F-87A0-102D1C0B50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7448EEE-B2B6-4680-B608-3198DDB83BAE}"/>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5" name="Footer Placeholder 4">
            <a:extLst>
              <a:ext uri="{FF2B5EF4-FFF2-40B4-BE49-F238E27FC236}">
                <a16:creationId xmlns:a16="http://schemas.microsoft.com/office/drawing/2014/main" id="{DDF7D287-E6E9-4B80-AB3D-A8A18AE55EA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416AC80-2979-4C3D-A825-EEDAA857EB1F}"/>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2974426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3520AE-45B3-43CD-A641-9178E0230B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8BB84BC-12D3-4BCE-9614-A76C5EAB06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E945476-3569-4E74-BEE1-C0F37472DBC6}"/>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5" name="Footer Placeholder 4">
            <a:extLst>
              <a:ext uri="{FF2B5EF4-FFF2-40B4-BE49-F238E27FC236}">
                <a16:creationId xmlns:a16="http://schemas.microsoft.com/office/drawing/2014/main" id="{6679D2EB-1EAB-47D8-BC48-1EE512206B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560E659-01BC-43D3-9C63-DC5D719BCE2A}"/>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201482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811E-5DB8-4FF6-AD09-9C0AE495940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76D7002-6213-4DED-9873-08BA95B73F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C340870-35FB-4475-85EF-1ED784E72A2C}"/>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5" name="Footer Placeholder 4">
            <a:extLst>
              <a:ext uri="{FF2B5EF4-FFF2-40B4-BE49-F238E27FC236}">
                <a16:creationId xmlns:a16="http://schemas.microsoft.com/office/drawing/2014/main" id="{CB867AA7-78E9-4AC5-BA43-63F232EBE73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164AF2D-AE42-49AF-8A40-9FF6D86A59BF}"/>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71990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6071-9EFD-4E9D-AAA3-8DC3028F5F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B148AA6-3F23-4073-BA44-3CC55C2066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02A279-54D3-48CF-AEAE-C69A06A51C96}"/>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5" name="Footer Placeholder 4">
            <a:extLst>
              <a:ext uri="{FF2B5EF4-FFF2-40B4-BE49-F238E27FC236}">
                <a16:creationId xmlns:a16="http://schemas.microsoft.com/office/drawing/2014/main" id="{114759A7-862F-496E-ADC6-F1CFD3B1DF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5D757A-3AC4-4DC4-82E1-9C484BB6ACA7}"/>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3349571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AB89-69E6-4A59-9107-4BCC35FE446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51548AC-AB7D-4E5C-AEF5-10E5B20A6C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01479E5-5023-488F-AF27-EC651FE276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3AF98AF-E0C5-43E1-84B4-CCABC273D2B4}"/>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6" name="Footer Placeholder 5">
            <a:extLst>
              <a:ext uri="{FF2B5EF4-FFF2-40B4-BE49-F238E27FC236}">
                <a16:creationId xmlns:a16="http://schemas.microsoft.com/office/drawing/2014/main" id="{E829765D-A4A0-4A37-95D0-687DCE1BF02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F0E7F9-C907-48C5-9F83-B0AB35F25E86}"/>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2080051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91D94-C532-46BC-BEFC-55F74045468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C20577B-4E62-4A45-8C9A-8D170376A9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D9891D-8B3E-419D-AD5F-204235621C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7509E1C-355D-47DA-91CC-C407E4E7EE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73C1F4-64E3-43D2-B387-C10C5652850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5DC8D24-677E-401A-85A5-96176FB35C14}"/>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8" name="Footer Placeholder 7">
            <a:extLst>
              <a:ext uri="{FF2B5EF4-FFF2-40B4-BE49-F238E27FC236}">
                <a16:creationId xmlns:a16="http://schemas.microsoft.com/office/drawing/2014/main" id="{C21F2826-2378-40BE-80B8-D7D9270F510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5FB01F2-2D40-415B-B977-36E0AC2A837C}"/>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41121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55C2-9CD0-416B-98A0-686F6064DEA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C265BE3-3EF5-4940-8586-001BFA399869}"/>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4" name="Footer Placeholder 3">
            <a:extLst>
              <a:ext uri="{FF2B5EF4-FFF2-40B4-BE49-F238E27FC236}">
                <a16:creationId xmlns:a16="http://schemas.microsoft.com/office/drawing/2014/main" id="{E538D1F3-610E-4714-BC0D-0BBC2E93646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79BEFFC-46F1-4123-955E-FAE433D11A04}"/>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220170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6E16CF-05BA-4C9C-99B2-9AC752BE82AE}"/>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3" name="Footer Placeholder 2">
            <a:extLst>
              <a:ext uri="{FF2B5EF4-FFF2-40B4-BE49-F238E27FC236}">
                <a16:creationId xmlns:a16="http://schemas.microsoft.com/office/drawing/2014/main" id="{C49E7D43-F2B1-4F4F-BBE6-C3544D8C1DE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B1473A6-4BC9-494E-B2F4-7973EA3E9831}"/>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185237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6577-493E-4DF4-AD86-31E0AA692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9464638-4177-4C10-B6E9-1233CB0C8D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563C13E-C53C-4C16-8390-0C931F6F7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201B48-A88D-4361-B713-01104513BD20}"/>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6" name="Footer Placeholder 5">
            <a:extLst>
              <a:ext uri="{FF2B5EF4-FFF2-40B4-BE49-F238E27FC236}">
                <a16:creationId xmlns:a16="http://schemas.microsoft.com/office/drawing/2014/main" id="{06B6C19B-79AC-42E5-9182-BF7A9324731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F4FE25-828B-4AB5-A827-5FB5D491E114}"/>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351437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43F9-B98F-4564-B200-0C22D41CB5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36988D2-3A1B-46AB-BE4B-2DF0783ED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C0BB04B-CFB6-4BFE-8E18-486B411C0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8B7B55-A67C-43C7-8E7D-3380AD0E89D8}"/>
              </a:ext>
            </a:extLst>
          </p:cNvPr>
          <p:cNvSpPr>
            <a:spLocks noGrp="1"/>
          </p:cNvSpPr>
          <p:nvPr>
            <p:ph type="dt" sz="half" idx="10"/>
          </p:nvPr>
        </p:nvSpPr>
        <p:spPr/>
        <p:txBody>
          <a:bodyPr/>
          <a:lstStyle/>
          <a:p>
            <a:fld id="{AE7A24BB-31F9-4D91-8469-35A708B7F2EC}" type="datetimeFigureOut">
              <a:rPr lang="en-AU" smtClean="0"/>
              <a:t>21/07/2018</a:t>
            </a:fld>
            <a:endParaRPr lang="en-AU"/>
          </a:p>
        </p:txBody>
      </p:sp>
      <p:sp>
        <p:nvSpPr>
          <p:cNvPr id="6" name="Footer Placeholder 5">
            <a:extLst>
              <a:ext uri="{FF2B5EF4-FFF2-40B4-BE49-F238E27FC236}">
                <a16:creationId xmlns:a16="http://schemas.microsoft.com/office/drawing/2014/main" id="{92B68E98-8A7D-4903-A91B-203614F78F6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91FADE6-CE7F-4F28-9932-D25536BF6064}"/>
              </a:ext>
            </a:extLst>
          </p:cNvPr>
          <p:cNvSpPr>
            <a:spLocks noGrp="1"/>
          </p:cNvSpPr>
          <p:nvPr>
            <p:ph type="sldNum" sz="quarter" idx="12"/>
          </p:nvPr>
        </p:nvSpPr>
        <p:spPr/>
        <p:txBody>
          <a:bodyPr/>
          <a:lstStyle/>
          <a:p>
            <a:fld id="{27CF2CFB-B67E-40B8-A037-899DD2EAA224}" type="slidenum">
              <a:rPr lang="en-AU" smtClean="0"/>
              <a:t>‹#›</a:t>
            </a:fld>
            <a:endParaRPr lang="en-AU"/>
          </a:p>
        </p:txBody>
      </p:sp>
    </p:spTree>
    <p:extLst>
      <p:ext uri="{BB962C8B-B14F-4D97-AF65-F5344CB8AC3E}">
        <p14:creationId xmlns:p14="http://schemas.microsoft.com/office/powerpoint/2010/main" val="35539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8F4B68-0560-49ED-8CBA-7AFB4DE6F9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CEC684C-F49F-40BD-86DB-A6E0B09072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3AEF335-2095-4059-A07A-5FB30683D2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A24BB-31F9-4D91-8469-35A708B7F2EC}" type="datetimeFigureOut">
              <a:rPr lang="en-AU" smtClean="0"/>
              <a:t>21/07/2018</a:t>
            </a:fld>
            <a:endParaRPr lang="en-AU"/>
          </a:p>
        </p:txBody>
      </p:sp>
      <p:sp>
        <p:nvSpPr>
          <p:cNvPr id="5" name="Footer Placeholder 4">
            <a:extLst>
              <a:ext uri="{FF2B5EF4-FFF2-40B4-BE49-F238E27FC236}">
                <a16:creationId xmlns:a16="http://schemas.microsoft.com/office/drawing/2014/main" id="{F9BEAF94-2BE7-40B8-B3D6-24F18306D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28B2500-8097-4A34-A1C5-E34F9F2DE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F2CFB-B67E-40B8-A037-899DD2EAA224}" type="slidenum">
              <a:rPr lang="en-AU" smtClean="0"/>
              <a:t>‹#›</a:t>
            </a:fld>
            <a:endParaRPr lang="en-AU"/>
          </a:p>
        </p:txBody>
      </p:sp>
    </p:spTree>
    <p:extLst>
      <p:ext uri="{BB962C8B-B14F-4D97-AF65-F5344CB8AC3E}">
        <p14:creationId xmlns:p14="http://schemas.microsoft.com/office/powerpoint/2010/main" val="791549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peo.gov.au/multimedia/videos/snapshots-federation/snapshots-federation-popup.html"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www.abc.net.au/btn/story/s3962777.htm"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olrlearning.weebly.com/"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www.abc.net.au/btn/story/s4460249.htm"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thinkingpathwayz.weebly.com/uploads/1/0/4/4/104440805/t1_australia_as_a_nation.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hyperlink" Target="https://www.peo.gov.au/multimedia/videos/about-parliament-what-is-parliament/about-parliament-what-is-parliament-popup.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3" Type="http://schemas.openxmlformats.org/officeDocument/2006/relationships/hyperlink" Target="https://www.peo.gov.au/multimedia/videos/about-parliament-the-house-of-representative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hyperlink" Target="https://www.peo.gov.au/multimedia/videos/about-parliament-the-senate.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virtualtour.aph.gov.a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peo.gov.au/multimedia/videos/snapshots-three-levels-of-government/snapshots-three-levels-of-government-popup.html" TargetMode="Externa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jpg"/><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www.abc.net.au/btn/story/s4469199.htm"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olrlearning.weebly.com/"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humanrights.gov.au/introhumanrights/?__utma=1.334227547.1484018852.1484018852.1484018852.1&amp;__utmb=1.1.10.1484018852&amp;__utmc=1&amp;__utmx=-&amp;__utmz=1.1484018852.1.1.utmcsr=google%7Cutmccn=(organic)%7Cutmcmd=organic%7Cutmctr=(not%20provided)&amp;__utmv=-&amp;__utmk=22577083" TargetMode="Externa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humanrights.gov.au/magnacarta/video/"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abc.net.au/btn/story/s4464749.htm"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olrlearning.weebly.com/" TargetMode="Externa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www.abc.net.au/btn/story/s4526308.htm" TargetMode="Externa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education.abc.net.au/statistics-game/#/view/country-of-birth/big-picture" TargetMode="Externa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BVPJ842-fEk" TargetMode="External"/><Relationship Id="rId6" Type="http://schemas.openxmlformats.org/officeDocument/2006/relationships/image" Target="../media/image31.jpeg"/><Relationship Id="rId5" Type="http://schemas.openxmlformats.org/officeDocument/2006/relationships/image" Target="../media/image2.png"/><Relationship Id="rId4" Type="http://schemas.openxmlformats.org/officeDocument/2006/relationships/image" Target="../media/image5.jp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jpg"/><Relationship Id="rId7" Type="http://schemas.openxmlformats.org/officeDocument/2006/relationships/diagramQuickStyle" Target="../diagrams/quickStyle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olrlearning.weebly.com/" TargetMode="Externa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abc.net.au/btn/story/s4178063.htm" TargetMode="External"/><Relationship Id="rId4" Type="http://schemas.openxmlformats.org/officeDocument/2006/relationships/hyperlink" Target="http://www.abc.net.au/btn/story/s4560038.ht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olrlearning.weebly.com/" TargetMode="Externa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hyperlink" Target="mailto:thinkingpathways@gmail.com"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thinkingpathwayz.weebly.com/" TargetMode="Externa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jp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2.png"/><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3.xml"/><Relationship Id="rId11" Type="http://schemas.openxmlformats.org/officeDocument/2006/relationships/slide" Target="slide31.xml"/><Relationship Id="rId5" Type="http://schemas.openxmlformats.org/officeDocument/2006/relationships/diagramLayout" Target="../diagrams/layout3.xml"/><Relationship Id="rId10" Type="http://schemas.openxmlformats.org/officeDocument/2006/relationships/slide" Target="slide39.xml"/><Relationship Id="rId4" Type="http://schemas.openxmlformats.org/officeDocument/2006/relationships/diagramData" Target="../diagrams/data3.xml"/><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7AE3AD-5BC3-43A2-821B-12EA049B3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 y="0"/>
            <a:ext cx="12192000" cy="6858000"/>
          </a:xfrm>
          <a:prstGeom prst="rect">
            <a:avLst/>
          </a:prstGeom>
        </p:spPr>
      </p:pic>
      <p:sp>
        <p:nvSpPr>
          <p:cNvPr id="2" name="Title 1">
            <a:extLst>
              <a:ext uri="{FF2B5EF4-FFF2-40B4-BE49-F238E27FC236}">
                <a16:creationId xmlns:a16="http://schemas.microsoft.com/office/drawing/2014/main" id="{FB04765F-0EF7-40F4-B305-92551CD3DFE0}"/>
              </a:ext>
            </a:extLst>
          </p:cNvPr>
          <p:cNvSpPr>
            <a:spLocks noGrp="1"/>
          </p:cNvSpPr>
          <p:nvPr>
            <p:ph type="ctrTitle"/>
          </p:nvPr>
        </p:nvSpPr>
        <p:spPr>
          <a:xfrm>
            <a:off x="111853" y="927450"/>
            <a:ext cx="11593585" cy="3367714"/>
          </a:xfrm>
        </p:spPr>
        <p:txBody>
          <a:bodyPr>
            <a:normAutofit/>
          </a:bodyPr>
          <a:lstStyle/>
          <a:p>
            <a:r>
              <a:rPr lang="en-AU" sz="9600" b="1" dirty="0">
                <a:latin typeface="HelloHarley" panose="02000603000000000000" pitchFamily="2" charset="0"/>
                <a:ea typeface="HelloHarley" panose="02000603000000000000" pitchFamily="2" charset="0"/>
              </a:rPr>
              <a:t>Australia As A Nation</a:t>
            </a:r>
          </a:p>
        </p:txBody>
      </p:sp>
      <p:sp>
        <p:nvSpPr>
          <p:cNvPr id="3" name="Subtitle 2">
            <a:extLst>
              <a:ext uri="{FF2B5EF4-FFF2-40B4-BE49-F238E27FC236}">
                <a16:creationId xmlns:a16="http://schemas.microsoft.com/office/drawing/2014/main" id="{85D0D5D2-C949-42CC-8560-9D6529651437}"/>
              </a:ext>
            </a:extLst>
          </p:cNvPr>
          <p:cNvSpPr>
            <a:spLocks noGrp="1"/>
          </p:cNvSpPr>
          <p:nvPr>
            <p:ph type="subTitle" idx="1"/>
          </p:nvPr>
        </p:nvSpPr>
        <p:spPr>
          <a:xfrm>
            <a:off x="1524000" y="5721293"/>
            <a:ext cx="9144000" cy="945858"/>
          </a:xfrm>
        </p:spPr>
        <p:txBody>
          <a:bodyPr>
            <a:normAutofit fontScale="92500" lnSpcReduction="10000"/>
          </a:bodyPr>
          <a:lstStyle/>
          <a:p>
            <a:r>
              <a:rPr lang="en-AU" dirty="0">
                <a:latin typeface="FSFFatBottom" panose="02000603000000000000" pitchFamily="2" charset="0"/>
                <a:ea typeface="FSFFatBottom" panose="02000603000000000000" pitchFamily="2" charset="0"/>
              </a:rPr>
              <a:t>Stage Three, Year 6</a:t>
            </a:r>
          </a:p>
          <a:p>
            <a:r>
              <a:rPr lang="en-AU" sz="1200" b="1" dirty="0">
                <a:latin typeface="FSFFatBottom" panose="02000603000000000000" pitchFamily="2" charset="0"/>
                <a:ea typeface="FSFFatBottom" panose="02000603000000000000" pitchFamily="2" charset="0"/>
              </a:rPr>
              <a:t>Powerpoint:</a:t>
            </a:r>
            <a:r>
              <a:rPr lang="en-AU" sz="1200" dirty="0">
                <a:latin typeface="FSFFatBottom" panose="02000603000000000000" pitchFamily="2" charset="0"/>
                <a:ea typeface="FSFFatBottom" panose="02000603000000000000" pitchFamily="2" charset="0"/>
              </a:rPr>
              <a:t> Alice Vigors </a:t>
            </a:r>
          </a:p>
          <a:p>
            <a:r>
              <a:rPr lang="en-AU" sz="1200" b="1" dirty="0">
                <a:latin typeface="FSFFatBottom" panose="02000603000000000000" pitchFamily="2" charset="0"/>
                <a:ea typeface="FSFFatBottom" panose="02000603000000000000" pitchFamily="2" charset="0"/>
              </a:rPr>
              <a:t>Unit of Work:</a:t>
            </a:r>
            <a:r>
              <a:rPr lang="en-AU" sz="1200" dirty="0">
                <a:latin typeface="FSFFatBottom" panose="02000603000000000000" pitchFamily="2" charset="0"/>
                <a:ea typeface="FSFFatBottom" panose="02000603000000000000" pitchFamily="2" charset="0"/>
              </a:rPr>
              <a:t> Alice Vigors, Maree Sawyer, Karly </a:t>
            </a:r>
            <a:r>
              <a:rPr lang="en-AU" sz="1200" dirty="0" err="1">
                <a:latin typeface="FSFFatBottom" panose="02000603000000000000" pitchFamily="2" charset="0"/>
                <a:ea typeface="FSFFatBottom" panose="02000603000000000000" pitchFamily="2" charset="0"/>
              </a:rPr>
              <a:t>Castellas</a:t>
            </a:r>
            <a:r>
              <a:rPr lang="en-AU" sz="1200" dirty="0">
                <a:latin typeface="FSFFatBottom" panose="02000603000000000000" pitchFamily="2" charset="0"/>
                <a:ea typeface="FSFFatBottom" panose="02000603000000000000" pitchFamily="2" charset="0"/>
              </a:rPr>
              <a:t> and Tanya Hannan</a:t>
            </a:r>
          </a:p>
        </p:txBody>
      </p:sp>
    </p:spTree>
    <p:extLst>
      <p:ext uri="{BB962C8B-B14F-4D97-AF65-F5344CB8AC3E}">
        <p14:creationId xmlns:p14="http://schemas.microsoft.com/office/powerpoint/2010/main" val="368549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60131-5D36-48ED-90A9-1303DDBAA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53" y="-802433"/>
            <a:ext cx="11206065" cy="8490857"/>
          </a:xfrm>
          <a:prstGeom prst="rect">
            <a:avLst/>
          </a:prstGeom>
        </p:spPr>
      </p:pic>
      <p:sp>
        <p:nvSpPr>
          <p:cNvPr id="3" name="Rectangle: Rounded Corners 2">
            <a:extLst>
              <a:ext uri="{FF2B5EF4-FFF2-40B4-BE49-F238E27FC236}">
                <a16:creationId xmlns:a16="http://schemas.microsoft.com/office/drawing/2014/main" id="{4B044856-58CE-4C90-80F8-EE6EAF030090}"/>
              </a:ext>
            </a:extLst>
          </p:cNvPr>
          <p:cNvSpPr/>
          <p:nvPr/>
        </p:nvSpPr>
        <p:spPr>
          <a:xfrm>
            <a:off x="329044" y="280555"/>
            <a:ext cx="11533909" cy="6244936"/>
          </a:xfrm>
          <a:prstGeom prst="roundRect">
            <a:avLst/>
          </a:prstGeom>
          <a:solidFill>
            <a:schemeClr val="bg1">
              <a:alpha val="6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200" b="1" dirty="0">
                <a:blipFill>
                  <a:blip r:embed="rId3"/>
                  <a:stretch>
                    <a:fillRect/>
                  </a:stretch>
                </a:blipFill>
                <a:latin typeface="HelloHarley" panose="02000603000000000000" pitchFamily="2" charset="0"/>
                <a:ea typeface="HelloHarley" panose="02000603000000000000" pitchFamily="2" charset="0"/>
              </a:rPr>
              <a:t>Australian Federation &amp; Systems of Law and Government</a:t>
            </a:r>
          </a:p>
          <a:p>
            <a:pPr algn="ctr"/>
            <a:r>
              <a:rPr lang="en-AU" sz="3600" dirty="0">
                <a:solidFill>
                  <a:srgbClr val="303747"/>
                </a:solidFill>
                <a:latin typeface="FSFFatBottom" panose="02000603000000000000" pitchFamily="2" charset="0"/>
                <a:ea typeface="FSFFatBottom" panose="02000603000000000000" pitchFamily="2" charset="0"/>
              </a:rPr>
              <a:t>Why and how did Australia become a nation? </a:t>
            </a:r>
            <a:r>
              <a:rPr lang="en-AU" dirty="0"/>
              <a:t>	</a:t>
            </a:r>
          </a:p>
        </p:txBody>
      </p:sp>
      <p:sp>
        <p:nvSpPr>
          <p:cNvPr id="4" name="TextBox 3">
            <a:extLst>
              <a:ext uri="{FF2B5EF4-FFF2-40B4-BE49-F238E27FC236}">
                <a16:creationId xmlns:a16="http://schemas.microsoft.com/office/drawing/2014/main" id="{C616F81B-1023-4360-8229-14C72DA7B3EB}"/>
              </a:ext>
            </a:extLst>
          </p:cNvPr>
          <p:cNvSpPr txBox="1"/>
          <p:nvPr/>
        </p:nvSpPr>
        <p:spPr>
          <a:xfrm>
            <a:off x="5606142" y="6125381"/>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842259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PEO: Federation Snapshot</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45576949-62D1-469F-BBE0-8F12C6A5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10" name="Content Placeholder 9">
            <a:hlinkClick r:id="rId5"/>
            <a:extLst>
              <a:ext uri="{FF2B5EF4-FFF2-40B4-BE49-F238E27FC236}">
                <a16:creationId xmlns:a16="http://schemas.microsoft.com/office/drawing/2014/main" id="{45F868A0-9B2C-4D08-B19E-972C967BE125}"/>
              </a:ext>
            </a:extLst>
          </p:cNvPr>
          <p:cNvPicPr>
            <a:picLocks noGrp="1" noChangeAspect="1"/>
          </p:cNvPicPr>
          <p:nvPr>
            <p:ph idx="1"/>
          </p:nvPr>
        </p:nvPicPr>
        <p:blipFill>
          <a:blip r:embed="rId6"/>
          <a:stretch>
            <a:fillRect/>
          </a:stretch>
        </p:blipFill>
        <p:spPr>
          <a:xfrm>
            <a:off x="2183363" y="1258349"/>
            <a:ext cx="8864081" cy="5049145"/>
          </a:xfrm>
          <a:prstGeom prst="rect">
            <a:avLst/>
          </a:prstGeom>
        </p:spPr>
      </p:pic>
    </p:spTree>
    <p:extLst>
      <p:ext uri="{BB962C8B-B14F-4D97-AF65-F5344CB8AC3E}">
        <p14:creationId xmlns:p14="http://schemas.microsoft.com/office/powerpoint/2010/main" val="428407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7200" b="1" dirty="0">
                <a:blipFill dpi="0" rotWithShape="1">
                  <a:blip r:embed="rId3"/>
                  <a:srcRect/>
                  <a:stretch>
                    <a:fillRect/>
                  </a:stretch>
                </a:blipFill>
                <a:latin typeface="HelloHarley" panose="02000603000000000000" pitchFamily="2" charset="0"/>
                <a:ea typeface="HelloHarley" panose="02000603000000000000" pitchFamily="2" charset="0"/>
              </a:rPr>
              <a:t>BTN: Federation</a:t>
            </a:r>
            <a:endParaRPr lang="en-AU" sz="72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10" name="Content Placeholder 9">
            <a:hlinkClick r:id="rId5"/>
            <a:extLst>
              <a:ext uri="{FF2B5EF4-FFF2-40B4-BE49-F238E27FC236}">
                <a16:creationId xmlns:a16="http://schemas.microsoft.com/office/drawing/2014/main" id="{DF32688F-483B-44EB-B160-424FD672E914}"/>
              </a:ext>
            </a:extLst>
          </p:cNvPr>
          <p:cNvPicPr>
            <a:picLocks noGrp="1" noChangeAspect="1"/>
          </p:cNvPicPr>
          <p:nvPr>
            <p:ph idx="1"/>
          </p:nvPr>
        </p:nvPicPr>
        <p:blipFill>
          <a:blip r:embed="rId6"/>
          <a:stretch>
            <a:fillRect/>
          </a:stretch>
        </p:blipFill>
        <p:spPr>
          <a:xfrm>
            <a:off x="2281264" y="1258349"/>
            <a:ext cx="8877374" cy="5151976"/>
          </a:xfrm>
          <a:prstGeom prst="rect">
            <a:avLst/>
          </a:prstGeom>
        </p:spPr>
      </p:pic>
    </p:spTree>
    <p:extLst>
      <p:ext uri="{BB962C8B-B14F-4D97-AF65-F5344CB8AC3E}">
        <p14:creationId xmlns:p14="http://schemas.microsoft.com/office/powerpoint/2010/main" val="23346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127267"/>
            <a:ext cx="11866297" cy="676276"/>
          </a:xfrm>
          <a:prstGeom prst="roundRect">
            <a:avLst/>
          </a:prstGeom>
          <a:solidFill>
            <a:srgbClr val="4E193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+1 -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nvPr>
        </p:nvGraphicFramePr>
        <p:xfrm>
          <a:off x="162852" y="934813"/>
          <a:ext cx="11866296" cy="5655667"/>
        </p:xfrm>
        <a:graphic>
          <a:graphicData uri="http://schemas.openxmlformats.org/drawingml/2006/table">
            <a:tbl>
              <a:tblPr firstRow="1" bandRow="1">
                <a:tableStyleId>{5C22544A-7EE6-4342-B048-85BDC9FD1C3A}</a:tableStyleId>
              </a:tblPr>
              <a:tblGrid>
                <a:gridCol w="9371566">
                  <a:extLst>
                    <a:ext uri="{9D8B030D-6E8A-4147-A177-3AD203B41FA5}">
                      <a16:colId xmlns:a16="http://schemas.microsoft.com/office/drawing/2014/main" val="2726906594"/>
                    </a:ext>
                  </a:extLst>
                </a:gridCol>
                <a:gridCol w="2494730">
                  <a:extLst>
                    <a:ext uri="{9D8B030D-6E8A-4147-A177-3AD203B41FA5}">
                      <a16:colId xmlns:a16="http://schemas.microsoft.com/office/drawing/2014/main" val="788697401"/>
                    </a:ext>
                  </a:extLst>
                </a:gridCol>
              </a:tblGrid>
              <a:tr h="5259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u="sng" dirty="0">
                          <a:solidFill>
                            <a:schemeClr val="tx1"/>
                          </a:solidFill>
                          <a:latin typeface="FSFFatBottom" panose="02000603000000000000" pitchFamily="2" charset="0"/>
                          <a:ea typeface="FSFFatBottom" panose="02000603000000000000" pitchFamily="2" charset="0"/>
                        </a:rPr>
                        <a:t>Recall</a:t>
                      </a:r>
                    </a:p>
                    <a:p>
                      <a:pPr algn="ctr"/>
                      <a:r>
                        <a:rPr lang="en-AU" sz="1050" b="0" u="none" dirty="0">
                          <a:solidFill>
                            <a:schemeClr val="tx1"/>
                          </a:solidFill>
                          <a:latin typeface="FSFFatBottom" panose="02000603000000000000" pitchFamily="2" charset="0"/>
                          <a:ea typeface="FSFFatBottom" panose="02000603000000000000" pitchFamily="2" charset="0"/>
                        </a:rPr>
                        <a:t>After viewing the video clip, take 3 minutes to record as many key points and important details that you can remember.</a:t>
                      </a:r>
                      <a:endParaRPr lang="en-AU" sz="1200" b="0" u="none" dirty="0">
                        <a:solidFill>
                          <a:schemeClr val="tx1"/>
                        </a:solidFill>
                        <a:latin typeface="FSFFatBottom" panose="02000603000000000000" pitchFamily="2" charset="0"/>
                        <a:ea typeface="FSFFatBottom" panose="02000603000000000000" pitchFamily="2" charset="0"/>
                      </a:endParaRPr>
                    </a:p>
                  </a:txBody>
                  <a:tcPr>
                    <a:solidFill>
                      <a:srgbClr val="F1D3E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800" b="0" u="none" dirty="0">
                        <a:solidFill>
                          <a:schemeClr val="tx1"/>
                        </a:solidFill>
                        <a:latin typeface="FSFFatBottom" panose="02000603000000000000" pitchFamily="2" charset="0"/>
                        <a:ea typeface="FSFFatBottom" panose="02000603000000000000" pitchFamily="2" charset="0"/>
                      </a:endParaRPr>
                    </a:p>
                  </a:txBody>
                  <a:tcPr>
                    <a:solidFill>
                      <a:srgbClr val="FAD8CE"/>
                    </a:solidFill>
                  </a:tcPr>
                </a:tc>
                <a:extLst>
                  <a:ext uri="{0D108BD9-81ED-4DB2-BD59-A6C34878D82A}">
                    <a16:rowId xmlns:a16="http://schemas.microsoft.com/office/drawing/2014/main" val="1179184132"/>
                  </a:ext>
                </a:extLst>
              </a:tr>
              <a:tr h="1882283">
                <a:tc rowSpan="4">
                  <a:txBody>
                    <a:bodyPr/>
                    <a:lstStyle/>
                    <a:p>
                      <a:endParaRPr lang="en-AU" sz="1200"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u="sng" dirty="0">
                          <a:solidFill>
                            <a:schemeClr val="tx1"/>
                          </a:solidFill>
                          <a:latin typeface="FSFFatBottom" panose="02000603000000000000" pitchFamily="2" charset="0"/>
                          <a:ea typeface="FSFFatBottom" panose="02000603000000000000" pitchFamily="2" charset="0"/>
                        </a:rPr>
                        <a:t>Pass Right &amp; Add 1</a:t>
                      </a:r>
                    </a:p>
                    <a:p>
                      <a:pPr algn="ctr"/>
                      <a:r>
                        <a:rPr lang="en-AU" sz="1050" b="0" u="none" dirty="0">
                          <a:solidFill>
                            <a:schemeClr val="tx1"/>
                          </a:solidFill>
                          <a:latin typeface="FSFFatBottom" panose="02000603000000000000" pitchFamily="2" charset="0"/>
                          <a:ea typeface="FSFFatBottom" panose="02000603000000000000" pitchFamily="2" charset="0"/>
                        </a:rPr>
                        <a:t>Add ONE new idea, elaboration or connection.</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a:t>
                      </a:r>
                      <a:r>
                        <a:rPr lang="en-AU" sz="1050" b="1"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Elaboration:</a:t>
                      </a:r>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 add a new detail to an existing item on the list.</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a:t>
                      </a:r>
                      <a:r>
                        <a:rPr lang="en-AU" sz="1050" b="1"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New Idea:</a:t>
                      </a:r>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 something missing from the list.</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a:t>
                      </a:r>
                      <a:r>
                        <a:rPr lang="en-AU" sz="1050" b="1"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Connection:</a:t>
                      </a:r>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 relationship between ideas.</a:t>
                      </a:r>
                      <a:endParaRPr lang="en-AU" sz="1050" b="0" u="none" dirty="0">
                        <a:solidFill>
                          <a:schemeClr val="tx1"/>
                        </a:solidFill>
                        <a:latin typeface="FSFFatBottom" panose="02000603000000000000" pitchFamily="2" charset="0"/>
                        <a:ea typeface="FSFFatBottom" panose="02000603000000000000" pitchFamily="2" charset="0"/>
                      </a:endParaRPr>
                    </a:p>
                  </a:txBody>
                  <a:tcPr>
                    <a:solidFill>
                      <a:srgbClr val="F1D3E2"/>
                    </a:solidFill>
                  </a:tcPr>
                </a:tc>
                <a:extLst>
                  <a:ext uri="{0D108BD9-81ED-4DB2-BD59-A6C34878D82A}">
                    <a16:rowId xmlns:a16="http://schemas.microsoft.com/office/drawing/2014/main" val="2500695736"/>
                  </a:ext>
                </a:extLst>
              </a:tr>
              <a:tr h="887456">
                <a:tc vMerge="1">
                  <a:txBody>
                    <a:bodyPr/>
                    <a:lstStyle/>
                    <a:p>
                      <a:endParaRPr lang="en-AU" sz="1600"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u="sng" dirty="0">
                          <a:solidFill>
                            <a:schemeClr val="tx1"/>
                          </a:solidFill>
                          <a:latin typeface="FSFFatBottom" panose="02000603000000000000" pitchFamily="2" charset="0"/>
                          <a:ea typeface="FSFFatBottom" panose="02000603000000000000" pitchFamily="2" charset="0"/>
                        </a:rPr>
                        <a:t>Repeat</a:t>
                      </a:r>
                    </a:p>
                    <a:p>
                      <a:pPr algn="ctr"/>
                      <a:r>
                        <a:rPr lang="en-AU" sz="1050" b="0" u="none" dirty="0">
                          <a:solidFill>
                            <a:schemeClr val="tx1"/>
                          </a:solidFill>
                          <a:latin typeface="FSFFatBottom" panose="02000603000000000000" pitchFamily="2" charset="0"/>
                          <a:ea typeface="FSFFatBottom" panose="02000603000000000000" pitchFamily="2" charset="0"/>
                        </a:rPr>
                        <a:t>Pass the page again and repeat at least 2 times.</a:t>
                      </a:r>
                      <a:endParaRPr lang="en-AU" sz="1200" dirty="0"/>
                    </a:p>
                  </a:txBody>
                  <a:tcPr>
                    <a:solidFill>
                      <a:srgbClr val="F1D3E2"/>
                    </a:solidFill>
                  </a:tcPr>
                </a:tc>
                <a:extLst>
                  <a:ext uri="{0D108BD9-81ED-4DB2-BD59-A6C34878D82A}">
                    <a16:rowId xmlns:a16="http://schemas.microsoft.com/office/drawing/2014/main" val="3404739252"/>
                  </a:ext>
                </a:extLst>
              </a:tr>
              <a:tr h="887456">
                <a:tc vMerge="1">
                  <a:txBody>
                    <a:bodyPr/>
                    <a:lstStyle/>
                    <a:p>
                      <a:endParaRPr lang="en-AU" sz="1600"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u="sng" dirty="0">
                          <a:solidFill>
                            <a:schemeClr val="tx1"/>
                          </a:solidFill>
                          <a:latin typeface="FSFFatBottom" panose="02000603000000000000" pitchFamily="2" charset="0"/>
                          <a:ea typeface="FSFFatBottom" panose="02000603000000000000" pitchFamily="2" charset="0"/>
                        </a:rPr>
                        <a:t>Review</a:t>
                      </a:r>
                    </a:p>
                    <a:p>
                      <a:pPr algn="ctr"/>
                      <a:r>
                        <a:rPr lang="en-AU" sz="1050" b="0" u="none" dirty="0">
                          <a:solidFill>
                            <a:schemeClr val="tx1"/>
                          </a:solidFill>
                          <a:latin typeface="FSFFatBottom" panose="02000603000000000000" pitchFamily="2" charset="0"/>
                          <a:ea typeface="FSFFatBottom" panose="02000603000000000000" pitchFamily="2" charset="0"/>
                        </a:rPr>
                        <a:t>Examine your original page, read through and review the additions. Add any new ideas you gained from reading the work of others. </a:t>
                      </a:r>
                      <a:endParaRPr lang="en-AU" sz="1200" b="1" u="sng" dirty="0"/>
                    </a:p>
                  </a:txBody>
                  <a:tcPr>
                    <a:solidFill>
                      <a:srgbClr val="F1D3E2"/>
                    </a:solidFill>
                  </a:tcPr>
                </a:tc>
                <a:extLst>
                  <a:ext uri="{0D108BD9-81ED-4DB2-BD59-A6C34878D82A}">
                    <a16:rowId xmlns:a16="http://schemas.microsoft.com/office/drawing/2014/main" val="4983348"/>
                  </a:ext>
                </a:extLst>
              </a:tr>
              <a:tr h="1445597">
                <a:tc vMerge="1">
                  <a:txBody>
                    <a:bodyPr/>
                    <a:lstStyle/>
                    <a:p>
                      <a:endParaRPr lang="en-AU" sz="1600"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u="sng" dirty="0">
                          <a:solidFill>
                            <a:schemeClr val="tx1"/>
                          </a:solidFill>
                          <a:latin typeface="FSFFatBottom" panose="02000603000000000000" pitchFamily="2" charset="0"/>
                          <a:ea typeface="FSFFatBottom" panose="02000603000000000000" pitchFamily="2" charset="0"/>
                        </a:rPr>
                        <a:t>Reflect</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What did you find as you read the ideas of others?</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How did it help you build on the thinking of others?</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How did it help to build your understanding of what you just viewed?</a:t>
                      </a:r>
                      <a:endParaRPr lang="en-AU" sz="1200" b="1" u="sng" dirty="0"/>
                    </a:p>
                  </a:txBody>
                  <a:tcPr>
                    <a:solidFill>
                      <a:srgbClr val="F1D3E2"/>
                    </a:solidFill>
                  </a:tcPr>
                </a:tc>
                <a:extLst>
                  <a:ext uri="{0D108BD9-81ED-4DB2-BD59-A6C34878D82A}">
                    <a16:rowId xmlns:a16="http://schemas.microsoft.com/office/drawing/2014/main" val="3811942472"/>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1888285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7200" b="1" dirty="0">
                <a:blipFill dpi="0" rotWithShape="1">
                  <a:blip r:embed="rId3"/>
                  <a:srcRect/>
                  <a:stretch>
                    <a:fillRect/>
                  </a:stretch>
                </a:blipFill>
                <a:latin typeface="HelloHarley" panose="02000603000000000000" pitchFamily="2" charset="0"/>
                <a:ea typeface="HelloHarley" panose="02000603000000000000" pitchFamily="2" charset="0"/>
              </a:rPr>
              <a:t>What do we know about…</a:t>
            </a:r>
            <a:endParaRPr lang="en-AU" sz="72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graphicFrame>
        <p:nvGraphicFramePr>
          <p:cNvPr id="5" name="Content Placeholder 4">
            <a:extLst>
              <a:ext uri="{FF2B5EF4-FFF2-40B4-BE49-F238E27FC236}">
                <a16:creationId xmlns:a16="http://schemas.microsoft.com/office/drawing/2014/main" id="{3A6D40C4-88F0-4A7D-B10E-4B9787325F6D}"/>
              </a:ext>
            </a:extLst>
          </p:cNvPr>
          <p:cNvGraphicFramePr>
            <a:graphicFrameLocks noGrp="1"/>
          </p:cNvGraphicFramePr>
          <p:nvPr>
            <p:ph idx="1"/>
            <p:extLst>
              <p:ext uri="{D42A27DB-BD31-4B8C-83A1-F6EECF244321}">
                <p14:modId xmlns:p14="http://schemas.microsoft.com/office/powerpoint/2010/main" val="3768084578"/>
              </p:ext>
            </p:extLst>
          </p:nvPr>
        </p:nvGraphicFramePr>
        <p:xfrm>
          <a:off x="838199" y="1123950"/>
          <a:ext cx="11125201" cy="55340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133850"/>
            <a:ext cx="3238501" cy="2724151"/>
          </a:xfrm>
          <a:prstGeom prst="rect">
            <a:avLst/>
          </a:prstGeom>
        </p:spPr>
      </p:pic>
    </p:spTree>
    <p:extLst>
      <p:ext uri="{BB962C8B-B14F-4D97-AF65-F5344CB8AC3E}">
        <p14:creationId xmlns:p14="http://schemas.microsoft.com/office/powerpoint/2010/main" val="2509309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7200" b="1" dirty="0">
                <a:blipFill dpi="0" rotWithShape="1">
                  <a:blip r:embed="rId3"/>
                  <a:srcRect/>
                  <a:stretch>
                    <a:fillRect/>
                  </a:stretch>
                </a:blipFill>
                <a:latin typeface="HelloHarley" panose="02000603000000000000" pitchFamily="2" charset="0"/>
                <a:ea typeface="HelloHarley" panose="02000603000000000000" pitchFamily="2" charset="0"/>
              </a:rPr>
              <a:t>Federation Leaflet</a:t>
            </a:r>
            <a:endParaRPr lang="en-AU" sz="72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057296">
            <a:off x="11088023" y="235584"/>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5" name="Content Placeholder 4">
            <a:extLst>
              <a:ext uri="{FF2B5EF4-FFF2-40B4-BE49-F238E27FC236}">
                <a16:creationId xmlns:a16="http://schemas.microsoft.com/office/drawing/2014/main" id="{01A55FA7-DCFD-4ECE-BB6F-976D8660CC22}"/>
              </a:ext>
            </a:extLst>
          </p:cNvPr>
          <p:cNvPicPr>
            <a:picLocks noGrp="1" noChangeAspect="1"/>
          </p:cNvPicPr>
          <p:nvPr>
            <p:ph idx="1"/>
          </p:nvPr>
        </p:nvPicPr>
        <p:blipFill>
          <a:blip r:embed="rId5"/>
          <a:stretch>
            <a:fillRect/>
          </a:stretch>
        </p:blipFill>
        <p:spPr>
          <a:xfrm>
            <a:off x="6096001" y="1120774"/>
            <a:ext cx="5922382" cy="5565775"/>
          </a:xfrm>
          <a:prstGeom prst="rect">
            <a:avLst/>
          </a:prstGeom>
        </p:spPr>
      </p:pic>
      <p:sp>
        <p:nvSpPr>
          <p:cNvPr id="6" name="TextBox 5">
            <a:extLst>
              <a:ext uri="{FF2B5EF4-FFF2-40B4-BE49-F238E27FC236}">
                <a16:creationId xmlns:a16="http://schemas.microsoft.com/office/drawing/2014/main" id="{B1091315-8E71-4B4B-AFE4-F459FAA53CA4}"/>
              </a:ext>
            </a:extLst>
          </p:cNvPr>
          <p:cNvSpPr txBox="1"/>
          <p:nvPr/>
        </p:nvSpPr>
        <p:spPr>
          <a:xfrm>
            <a:off x="1273981" y="1720840"/>
            <a:ext cx="4600575" cy="3416320"/>
          </a:xfrm>
          <a:prstGeom prst="rect">
            <a:avLst/>
          </a:prstGeom>
          <a:noFill/>
        </p:spPr>
        <p:txBody>
          <a:bodyPr wrap="square" rtlCol="0">
            <a:spAutoFit/>
          </a:bodyPr>
          <a:lstStyle/>
          <a:p>
            <a:pPr algn="ctr"/>
            <a:r>
              <a:rPr lang="en-AU" sz="2400" dirty="0">
                <a:latin typeface="FSFFatBottom" panose="02000603000000000000" pitchFamily="2" charset="0"/>
                <a:ea typeface="FSFFatBottom" panose="02000603000000000000" pitchFamily="2" charset="0"/>
              </a:rPr>
              <a:t>Does the author support or oppose Federation? How do you know?</a:t>
            </a:r>
          </a:p>
          <a:p>
            <a:pPr algn="ctr"/>
            <a:endParaRPr lang="en-AU" sz="2400" dirty="0">
              <a:latin typeface="FSFFatBottom" panose="02000603000000000000" pitchFamily="2" charset="0"/>
              <a:ea typeface="FSFFatBottom" panose="02000603000000000000" pitchFamily="2" charset="0"/>
            </a:endParaRPr>
          </a:p>
          <a:p>
            <a:pPr algn="ctr"/>
            <a:r>
              <a:rPr lang="en-AU" sz="2400" dirty="0">
                <a:latin typeface="FSFFatBottom" panose="02000603000000000000" pitchFamily="2" charset="0"/>
                <a:ea typeface="FSFFatBottom" panose="02000603000000000000" pitchFamily="2" charset="0"/>
              </a:rPr>
              <a:t>What point of view does the author express about the impact of Federation on NSW? What reasons</a:t>
            </a:r>
          </a:p>
          <a:p>
            <a:pPr algn="ctr"/>
            <a:r>
              <a:rPr lang="en-AU" sz="2400" dirty="0">
                <a:latin typeface="FSFFatBottom" panose="02000603000000000000" pitchFamily="2" charset="0"/>
                <a:ea typeface="FSFFatBottom" panose="02000603000000000000" pitchFamily="2" charset="0"/>
              </a:rPr>
              <a:t>does he give?</a:t>
            </a:r>
          </a:p>
        </p:txBody>
      </p:sp>
    </p:spTree>
    <p:extLst>
      <p:ext uri="{BB962C8B-B14F-4D97-AF65-F5344CB8AC3E}">
        <p14:creationId xmlns:p14="http://schemas.microsoft.com/office/powerpoint/2010/main" val="32433396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7200" b="1" dirty="0">
                <a:blipFill dpi="0" rotWithShape="1">
                  <a:blip r:embed="rId3"/>
                  <a:srcRect/>
                  <a:stretch>
                    <a:fillRect/>
                  </a:stretch>
                </a:blipFill>
                <a:latin typeface="HelloHarley" panose="02000603000000000000" pitchFamily="2" charset="0"/>
                <a:ea typeface="HelloHarley" panose="02000603000000000000" pitchFamily="2" charset="0"/>
              </a:rPr>
              <a:t>Key Figures of Federation</a:t>
            </a:r>
            <a:endParaRPr lang="en-AU" sz="72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695676">
            <a:off x="11212286" y="624691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81600"/>
            <a:ext cx="1594814" cy="1676400"/>
          </a:xfrm>
          <a:prstGeom prst="rect">
            <a:avLst/>
          </a:prstGeom>
        </p:spPr>
      </p:pic>
      <p:pic>
        <p:nvPicPr>
          <p:cNvPr id="11" name="Picture 10">
            <a:hlinkClick r:id="rId5"/>
            <a:extLst>
              <a:ext uri="{FF2B5EF4-FFF2-40B4-BE49-F238E27FC236}">
                <a16:creationId xmlns:a16="http://schemas.microsoft.com/office/drawing/2014/main" id="{A098A83C-635C-4AA8-AEFA-C7D90FF87DD9}"/>
              </a:ext>
            </a:extLst>
          </p:cNvPr>
          <p:cNvPicPr>
            <a:picLocks noChangeAspect="1"/>
          </p:cNvPicPr>
          <p:nvPr/>
        </p:nvPicPr>
        <p:blipFill>
          <a:blip r:embed="rId6"/>
          <a:stretch>
            <a:fillRect/>
          </a:stretch>
        </p:blipFill>
        <p:spPr>
          <a:xfrm>
            <a:off x="1567911" y="1258349"/>
            <a:ext cx="9681114" cy="5132926"/>
          </a:xfrm>
          <a:prstGeom prst="rect">
            <a:avLst/>
          </a:prstGeom>
        </p:spPr>
      </p:pic>
      <p:sp>
        <p:nvSpPr>
          <p:cNvPr id="12" name="Rectangle 11">
            <a:extLst>
              <a:ext uri="{FF2B5EF4-FFF2-40B4-BE49-F238E27FC236}">
                <a16:creationId xmlns:a16="http://schemas.microsoft.com/office/drawing/2014/main" id="{6AFF0FB9-121A-4690-BC38-A22CEDAEDCA2}"/>
              </a:ext>
            </a:extLst>
          </p:cNvPr>
          <p:cNvSpPr/>
          <p:nvPr/>
        </p:nvSpPr>
        <p:spPr>
          <a:xfrm>
            <a:off x="76899" y="92075"/>
            <a:ext cx="323850" cy="4622800"/>
          </a:xfrm>
          <a:prstGeom prst="rect">
            <a:avLst/>
          </a:prstGeom>
          <a:solidFill>
            <a:srgbClr val="C6892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latin typeface="FSFFatBottom" panose="02000603000000000000" pitchFamily="2" charset="0"/>
                <a:ea typeface="FSFFatBottom" panose="02000603000000000000" pitchFamily="2" charset="0"/>
              </a:rPr>
              <a:t>ASSESSMENT</a:t>
            </a:r>
          </a:p>
        </p:txBody>
      </p:sp>
    </p:spTree>
    <p:extLst>
      <p:ext uri="{BB962C8B-B14F-4D97-AF65-F5344CB8AC3E}">
        <p14:creationId xmlns:p14="http://schemas.microsoft.com/office/powerpoint/2010/main" val="1312558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86686" y="2096927"/>
            <a:ext cx="12038202" cy="1161672"/>
          </a:xfrm>
        </p:spPr>
        <p:txBody>
          <a:bodyPr>
            <a:noAutofit/>
          </a:bodyPr>
          <a:lstStyle/>
          <a:p>
            <a:pPr algn="ctr"/>
            <a:r>
              <a:rPr lang="en-AU" sz="13800" b="1" dirty="0">
                <a:blipFill dpi="0" rotWithShape="1">
                  <a:blip r:embed="rId3"/>
                  <a:srcRect/>
                  <a:stretch>
                    <a:fillRect/>
                  </a:stretch>
                </a:blipFill>
                <a:latin typeface="HelloHarley" panose="02000603000000000000" pitchFamily="2" charset="0"/>
                <a:ea typeface="HelloHarley" panose="02000603000000000000" pitchFamily="2" charset="0"/>
              </a:rPr>
              <a:t>What is democracy?</a:t>
            </a:r>
            <a:endParaRPr lang="en-AU" sz="138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057296">
            <a:off x="11088023" y="235584"/>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904380"/>
            <a:ext cx="2809876" cy="2953621"/>
          </a:xfrm>
          <a:prstGeom prst="rect">
            <a:avLst/>
          </a:prstGeom>
        </p:spPr>
      </p:pic>
    </p:spTree>
    <p:extLst>
      <p:ext uri="{BB962C8B-B14F-4D97-AF65-F5344CB8AC3E}">
        <p14:creationId xmlns:p14="http://schemas.microsoft.com/office/powerpoint/2010/main" val="2248700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7200" b="1" dirty="0">
                <a:blipFill dpi="0" rotWithShape="1">
                  <a:blip r:embed="rId3"/>
                  <a:srcRect/>
                  <a:stretch>
                    <a:fillRect/>
                  </a:stretch>
                </a:blipFill>
                <a:latin typeface="HelloHarley" panose="02000603000000000000" pitchFamily="2" charset="0"/>
                <a:ea typeface="HelloHarley" panose="02000603000000000000" pitchFamily="2" charset="0"/>
              </a:rPr>
              <a:t>BTN: What is Democracy?</a:t>
            </a:r>
            <a:endParaRPr lang="en-AU" sz="72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5" name="Content Placeholder 4">
            <a:hlinkClick r:id="rId5"/>
            <a:extLst>
              <a:ext uri="{FF2B5EF4-FFF2-40B4-BE49-F238E27FC236}">
                <a16:creationId xmlns:a16="http://schemas.microsoft.com/office/drawing/2014/main" id="{4FC68EC3-199D-48ED-BFF8-400B62074D25}"/>
              </a:ext>
            </a:extLst>
          </p:cNvPr>
          <p:cNvPicPr>
            <a:picLocks noGrp="1" noChangeAspect="1"/>
          </p:cNvPicPr>
          <p:nvPr>
            <p:ph idx="1"/>
          </p:nvPr>
        </p:nvPicPr>
        <p:blipFill>
          <a:blip r:embed="rId6"/>
          <a:stretch>
            <a:fillRect/>
          </a:stretch>
        </p:blipFill>
        <p:spPr>
          <a:xfrm>
            <a:off x="2281264" y="1162844"/>
            <a:ext cx="8877374" cy="5123656"/>
          </a:xfrm>
          <a:prstGeom prst="rect">
            <a:avLst/>
          </a:prstGeom>
        </p:spPr>
      </p:pic>
    </p:spTree>
    <p:extLst>
      <p:ext uri="{BB962C8B-B14F-4D97-AF65-F5344CB8AC3E}">
        <p14:creationId xmlns:p14="http://schemas.microsoft.com/office/powerpoint/2010/main" val="3841460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127267"/>
            <a:ext cx="11866297" cy="676276"/>
          </a:xfrm>
          <a:prstGeom prst="roundRect">
            <a:avLst/>
          </a:prstGeom>
          <a:solidFill>
            <a:srgbClr val="4E193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+1 -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nvPr>
        </p:nvGraphicFramePr>
        <p:xfrm>
          <a:off x="162852" y="934813"/>
          <a:ext cx="11866296" cy="5655667"/>
        </p:xfrm>
        <a:graphic>
          <a:graphicData uri="http://schemas.openxmlformats.org/drawingml/2006/table">
            <a:tbl>
              <a:tblPr firstRow="1" bandRow="1">
                <a:tableStyleId>{5C22544A-7EE6-4342-B048-85BDC9FD1C3A}</a:tableStyleId>
              </a:tblPr>
              <a:tblGrid>
                <a:gridCol w="9371566">
                  <a:extLst>
                    <a:ext uri="{9D8B030D-6E8A-4147-A177-3AD203B41FA5}">
                      <a16:colId xmlns:a16="http://schemas.microsoft.com/office/drawing/2014/main" val="2726906594"/>
                    </a:ext>
                  </a:extLst>
                </a:gridCol>
                <a:gridCol w="2494730">
                  <a:extLst>
                    <a:ext uri="{9D8B030D-6E8A-4147-A177-3AD203B41FA5}">
                      <a16:colId xmlns:a16="http://schemas.microsoft.com/office/drawing/2014/main" val="788697401"/>
                    </a:ext>
                  </a:extLst>
                </a:gridCol>
              </a:tblGrid>
              <a:tr h="52593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u="sng" dirty="0">
                          <a:solidFill>
                            <a:schemeClr val="tx1"/>
                          </a:solidFill>
                          <a:latin typeface="FSFFatBottom" panose="02000603000000000000" pitchFamily="2" charset="0"/>
                          <a:ea typeface="FSFFatBottom" panose="02000603000000000000" pitchFamily="2" charset="0"/>
                        </a:rPr>
                        <a:t>Recall</a:t>
                      </a:r>
                    </a:p>
                    <a:p>
                      <a:pPr algn="ctr"/>
                      <a:r>
                        <a:rPr lang="en-AU" sz="1050" b="0" u="none" dirty="0">
                          <a:solidFill>
                            <a:schemeClr val="tx1"/>
                          </a:solidFill>
                          <a:latin typeface="FSFFatBottom" panose="02000603000000000000" pitchFamily="2" charset="0"/>
                          <a:ea typeface="FSFFatBottom" panose="02000603000000000000" pitchFamily="2" charset="0"/>
                        </a:rPr>
                        <a:t>After viewing the video clip, take 3 minutes to record as many key points and important details that you can remember.</a:t>
                      </a:r>
                      <a:endParaRPr lang="en-AU" sz="1200" b="0" u="none" dirty="0">
                        <a:solidFill>
                          <a:schemeClr val="tx1"/>
                        </a:solidFill>
                        <a:latin typeface="FSFFatBottom" panose="02000603000000000000" pitchFamily="2" charset="0"/>
                        <a:ea typeface="FSFFatBottom" panose="02000603000000000000" pitchFamily="2" charset="0"/>
                      </a:endParaRPr>
                    </a:p>
                  </a:txBody>
                  <a:tcPr>
                    <a:solidFill>
                      <a:srgbClr val="F1D3E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800" b="0" u="none" dirty="0">
                        <a:solidFill>
                          <a:schemeClr val="tx1"/>
                        </a:solidFill>
                        <a:latin typeface="FSFFatBottom" panose="02000603000000000000" pitchFamily="2" charset="0"/>
                        <a:ea typeface="FSFFatBottom" panose="02000603000000000000" pitchFamily="2" charset="0"/>
                      </a:endParaRPr>
                    </a:p>
                  </a:txBody>
                  <a:tcPr>
                    <a:solidFill>
                      <a:srgbClr val="FAD8CE"/>
                    </a:solidFill>
                  </a:tcPr>
                </a:tc>
                <a:extLst>
                  <a:ext uri="{0D108BD9-81ED-4DB2-BD59-A6C34878D82A}">
                    <a16:rowId xmlns:a16="http://schemas.microsoft.com/office/drawing/2014/main" val="1179184132"/>
                  </a:ext>
                </a:extLst>
              </a:tr>
              <a:tr h="1882283">
                <a:tc rowSpan="4">
                  <a:txBody>
                    <a:bodyPr/>
                    <a:lstStyle/>
                    <a:p>
                      <a:endParaRPr lang="en-AU" sz="1200"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u="sng" dirty="0">
                          <a:solidFill>
                            <a:schemeClr val="tx1"/>
                          </a:solidFill>
                          <a:latin typeface="FSFFatBottom" panose="02000603000000000000" pitchFamily="2" charset="0"/>
                          <a:ea typeface="FSFFatBottom" panose="02000603000000000000" pitchFamily="2" charset="0"/>
                        </a:rPr>
                        <a:t>Pass Right &amp; Add 1</a:t>
                      </a:r>
                    </a:p>
                    <a:p>
                      <a:pPr algn="ctr"/>
                      <a:r>
                        <a:rPr lang="en-AU" sz="1050" b="0" u="none" dirty="0">
                          <a:solidFill>
                            <a:schemeClr val="tx1"/>
                          </a:solidFill>
                          <a:latin typeface="FSFFatBottom" panose="02000603000000000000" pitchFamily="2" charset="0"/>
                          <a:ea typeface="FSFFatBottom" panose="02000603000000000000" pitchFamily="2" charset="0"/>
                        </a:rPr>
                        <a:t>Add ONE new idea, elaboration or connection.</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a:t>
                      </a:r>
                      <a:r>
                        <a:rPr lang="en-AU" sz="1050" b="1"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Elaboration:</a:t>
                      </a:r>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 add a new detail to an existing item on the list.</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a:t>
                      </a:r>
                      <a:r>
                        <a:rPr lang="en-AU" sz="1050" b="1"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New Idea:</a:t>
                      </a:r>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 something missing from the list.</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a:t>
                      </a:r>
                      <a:r>
                        <a:rPr lang="en-AU" sz="1050" b="1"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Connection:</a:t>
                      </a:r>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 relationship between ideas.</a:t>
                      </a:r>
                      <a:endParaRPr lang="en-AU" sz="1050" b="0" u="none" dirty="0">
                        <a:solidFill>
                          <a:schemeClr val="tx1"/>
                        </a:solidFill>
                        <a:latin typeface="FSFFatBottom" panose="02000603000000000000" pitchFamily="2" charset="0"/>
                        <a:ea typeface="FSFFatBottom" panose="02000603000000000000" pitchFamily="2" charset="0"/>
                      </a:endParaRPr>
                    </a:p>
                  </a:txBody>
                  <a:tcPr>
                    <a:solidFill>
                      <a:srgbClr val="F1D3E2"/>
                    </a:solidFill>
                  </a:tcPr>
                </a:tc>
                <a:extLst>
                  <a:ext uri="{0D108BD9-81ED-4DB2-BD59-A6C34878D82A}">
                    <a16:rowId xmlns:a16="http://schemas.microsoft.com/office/drawing/2014/main" val="2500695736"/>
                  </a:ext>
                </a:extLst>
              </a:tr>
              <a:tr h="887456">
                <a:tc vMerge="1">
                  <a:txBody>
                    <a:bodyPr/>
                    <a:lstStyle/>
                    <a:p>
                      <a:endParaRPr lang="en-AU" sz="1600"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u="sng" dirty="0">
                          <a:solidFill>
                            <a:schemeClr val="tx1"/>
                          </a:solidFill>
                          <a:latin typeface="FSFFatBottom" panose="02000603000000000000" pitchFamily="2" charset="0"/>
                          <a:ea typeface="FSFFatBottom" panose="02000603000000000000" pitchFamily="2" charset="0"/>
                        </a:rPr>
                        <a:t>Repeat</a:t>
                      </a:r>
                    </a:p>
                    <a:p>
                      <a:pPr algn="ctr"/>
                      <a:r>
                        <a:rPr lang="en-AU" sz="1050" b="0" u="none" dirty="0">
                          <a:solidFill>
                            <a:schemeClr val="tx1"/>
                          </a:solidFill>
                          <a:latin typeface="FSFFatBottom" panose="02000603000000000000" pitchFamily="2" charset="0"/>
                          <a:ea typeface="FSFFatBottom" panose="02000603000000000000" pitchFamily="2" charset="0"/>
                        </a:rPr>
                        <a:t>Pass the page again and repeat at least 2 times.</a:t>
                      </a:r>
                      <a:endParaRPr lang="en-AU" sz="1200" dirty="0"/>
                    </a:p>
                  </a:txBody>
                  <a:tcPr>
                    <a:solidFill>
                      <a:srgbClr val="F1D3E2"/>
                    </a:solidFill>
                  </a:tcPr>
                </a:tc>
                <a:extLst>
                  <a:ext uri="{0D108BD9-81ED-4DB2-BD59-A6C34878D82A}">
                    <a16:rowId xmlns:a16="http://schemas.microsoft.com/office/drawing/2014/main" val="3404739252"/>
                  </a:ext>
                </a:extLst>
              </a:tr>
              <a:tr h="887456">
                <a:tc vMerge="1">
                  <a:txBody>
                    <a:bodyPr/>
                    <a:lstStyle/>
                    <a:p>
                      <a:endParaRPr lang="en-AU" sz="1600"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u="sng" dirty="0">
                          <a:solidFill>
                            <a:schemeClr val="tx1"/>
                          </a:solidFill>
                          <a:latin typeface="FSFFatBottom" panose="02000603000000000000" pitchFamily="2" charset="0"/>
                          <a:ea typeface="FSFFatBottom" panose="02000603000000000000" pitchFamily="2" charset="0"/>
                        </a:rPr>
                        <a:t>Review</a:t>
                      </a:r>
                    </a:p>
                    <a:p>
                      <a:pPr algn="ctr"/>
                      <a:r>
                        <a:rPr lang="en-AU" sz="1050" b="0" u="none" dirty="0">
                          <a:solidFill>
                            <a:schemeClr val="tx1"/>
                          </a:solidFill>
                          <a:latin typeface="FSFFatBottom" panose="02000603000000000000" pitchFamily="2" charset="0"/>
                          <a:ea typeface="FSFFatBottom" panose="02000603000000000000" pitchFamily="2" charset="0"/>
                        </a:rPr>
                        <a:t>Examine your original page, read through and review the additions. Add any new ideas you gained from reading the work of others. </a:t>
                      </a:r>
                      <a:endParaRPr lang="en-AU" sz="1200" b="1" u="sng" dirty="0"/>
                    </a:p>
                  </a:txBody>
                  <a:tcPr>
                    <a:solidFill>
                      <a:srgbClr val="F1D3E2"/>
                    </a:solidFill>
                  </a:tcPr>
                </a:tc>
                <a:extLst>
                  <a:ext uri="{0D108BD9-81ED-4DB2-BD59-A6C34878D82A}">
                    <a16:rowId xmlns:a16="http://schemas.microsoft.com/office/drawing/2014/main" val="4983348"/>
                  </a:ext>
                </a:extLst>
              </a:tr>
              <a:tr h="1445597">
                <a:tc vMerge="1">
                  <a:txBody>
                    <a:bodyPr/>
                    <a:lstStyle/>
                    <a:p>
                      <a:endParaRPr lang="en-AU" sz="1600" dirty="0"/>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u="sng" dirty="0">
                          <a:solidFill>
                            <a:schemeClr val="tx1"/>
                          </a:solidFill>
                          <a:latin typeface="FSFFatBottom" panose="02000603000000000000" pitchFamily="2" charset="0"/>
                          <a:ea typeface="FSFFatBottom" panose="02000603000000000000" pitchFamily="2" charset="0"/>
                        </a:rPr>
                        <a:t>Reflect</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What did you find as you read the ideas of others?</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How did it help you build on the thinking of others?</a:t>
                      </a:r>
                    </a:p>
                    <a:p>
                      <a:pPr algn="l"/>
                      <a:r>
                        <a:rPr lang="en-AU" sz="1050" b="0" u="none" dirty="0">
                          <a:solidFill>
                            <a:schemeClr val="tx1"/>
                          </a:solidFill>
                          <a:latin typeface="FSFFatBottom" panose="02000603000000000000" pitchFamily="2" charset="0"/>
                          <a:ea typeface="FSFFatBottom" panose="02000603000000000000" pitchFamily="2" charset="0"/>
                          <a:sym typeface="Wingdings" panose="05000000000000000000" pitchFamily="2" charset="2"/>
                        </a:rPr>
                        <a:t>How did it help to build your understanding of what you just viewed?</a:t>
                      </a:r>
                      <a:endParaRPr lang="en-AU" sz="1200" b="1" u="sng" dirty="0"/>
                    </a:p>
                  </a:txBody>
                  <a:tcPr>
                    <a:solidFill>
                      <a:srgbClr val="F1D3E2"/>
                    </a:solidFill>
                  </a:tcPr>
                </a:tc>
                <a:extLst>
                  <a:ext uri="{0D108BD9-81ED-4DB2-BD59-A6C34878D82A}">
                    <a16:rowId xmlns:a16="http://schemas.microsoft.com/office/drawing/2014/main" val="3811942472"/>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21827395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5292DC-6372-4167-A656-C39476427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6165"/>
            <a:ext cx="2541864" cy="2411835"/>
          </a:xfrm>
          <a:prstGeom prst="rect">
            <a:avLst/>
          </a:prstGeom>
        </p:spPr>
      </p:pic>
      <p:sp>
        <p:nvSpPr>
          <p:cNvPr id="2" name="Title 1">
            <a:extLst>
              <a:ext uri="{FF2B5EF4-FFF2-40B4-BE49-F238E27FC236}">
                <a16:creationId xmlns:a16="http://schemas.microsoft.com/office/drawing/2014/main" id="{62257EF0-A324-46C5-8A32-78F34E6698E8}"/>
              </a:ext>
            </a:extLst>
          </p:cNvPr>
          <p:cNvSpPr>
            <a:spLocks noGrp="1"/>
          </p:cNvSpPr>
          <p:nvPr>
            <p:ph type="title"/>
          </p:nvPr>
        </p:nvSpPr>
        <p:spPr>
          <a:xfrm>
            <a:off x="838199" y="138622"/>
            <a:ext cx="10515600" cy="1325563"/>
          </a:xfrm>
        </p:spPr>
        <p:txBody>
          <a:bodyPr>
            <a:normAutofit/>
          </a:bodyPr>
          <a:lstStyle/>
          <a:p>
            <a:pPr algn="ctr"/>
            <a:r>
              <a:rPr lang="en-AU" sz="6000" b="1" dirty="0">
                <a:blipFill>
                  <a:blip r:embed="rId3"/>
                  <a:stretch>
                    <a:fillRect/>
                  </a:stretch>
                </a:blipFill>
                <a:latin typeface="HelloHarley" panose="02000603000000000000" pitchFamily="2" charset="0"/>
                <a:ea typeface="HelloHarley" panose="02000603000000000000" pitchFamily="2" charset="0"/>
              </a:rPr>
              <a:t>Unit Overview</a:t>
            </a:r>
          </a:p>
        </p:txBody>
      </p:sp>
      <p:sp>
        <p:nvSpPr>
          <p:cNvPr id="3" name="Content Placeholder 2">
            <a:extLst>
              <a:ext uri="{FF2B5EF4-FFF2-40B4-BE49-F238E27FC236}">
                <a16:creationId xmlns:a16="http://schemas.microsoft.com/office/drawing/2014/main" id="{74075BAF-4EC3-4858-96E3-52C46CA04DEF}"/>
              </a:ext>
            </a:extLst>
          </p:cNvPr>
          <p:cNvSpPr>
            <a:spLocks noGrp="1"/>
          </p:cNvSpPr>
          <p:nvPr>
            <p:ph idx="1"/>
          </p:nvPr>
        </p:nvSpPr>
        <p:spPr>
          <a:xfrm>
            <a:off x="1040234" y="1322286"/>
            <a:ext cx="10313565" cy="4351338"/>
          </a:xfrm>
        </p:spPr>
        <p:txBody>
          <a:bodyPr>
            <a:normAutofit/>
          </a:bodyPr>
          <a:lstStyle/>
          <a:p>
            <a:pPr marL="0" indent="0" algn="just">
              <a:buNone/>
            </a:pPr>
            <a:r>
              <a:rPr lang="en-AU" sz="2400" dirty="0">
                <a:latin typeface="FSFFatBottom" panose="02000603000000000000" pitchFamily="2" charset="0"/>
                <a:ea typeface="FSFFatBottom" panose="02000603000000000000" pitchFamily="2" charset="0"/>
              </a:rPr>
              <a:t>This unit moves from colonial Australia to the development of Australia as a nation, particularly after 1901. Students explore the factors that led to Federation and experiences of democracy and citizenship over time. Students understand the significance of Australia's British heritage, the Westminster system and other models that influenced the development of Australia's system of government. Students learn about the way of life of people who migrated to Australia and their contributions to Australia's economic and social development.</a:t>
            </a:r>
          </a:p>
        </p:txBody>
      </p:sp>
      <p:sp>
        <p:nvSpPr>
          <p:cNvPr id="8" name="Rectangle 7">
            <a:extLst>
              <a:ext uri="{FF2B5EF4-FFF2-40B4-BE49-F238E27FC236}">
                <a16:creationId xmlns:a16="http://schemas.microsoft.com/office/drawing/2014/main" id="{87BE2B77-2CB6-4924-8559-25AF66B19703}"/>
              </a:ext>
            </a:extLst>
          </p:cNvPr>
          <p:cNvSpPr/>
          <p:nvPr/>
        </p:nvSpPr>
        <p:spPr>
          <a:xfrm>
            <a:off x="2313992" y="5968650"/>
            <a:ext cx="9861802" cy="723275"/>
          </a:xfrm>
          <a:prstGeom prst="rect">
            <a:avLst/>
          </a:prstGeom>
        </p:spPr>
        <p:txBody>
          <a:bodyPr wrap="square">
            <a:spAutoFit/>
          </a:bodyPr>
          <a:lstStyle/>
          <a:p>
            <a:r>
              <a:rPr lang="en-AU" sz="1000" b="1" u="sng" dirty="0">
                <a:blipFill>
                  <a:blip r:embed="rId3"/>
                  <a:stretch>
                    <a:fillRect/>
                  </a:stretch>
                </a:blipFill>
                <a:latin typeface="HelloFirstieBig" panose="02000603000000000000" pitchFamily="2" charset="0"/>
                <a:ea typeface="HelloFirstieBig" panose="02000603000000000000" pitchFamily="2" charset="0"/>
              </a:rPr>
              <a:t>HISTORY OUTCOMES</a:t>
            </a:r>
          </a:p>
          <a:p>
            <a:r>
              <a:rPr lang="en-AU" sz="1000" b="1" i="1" dirty="0">
                <a:solidFill>
                  <a:srgbClr val="C6892D"/>
                </a:solidFill>
                <a:latin typeface="FSFFatBottom" panose="02000603000000000000" pitchFamily="2" charset="0"/>
                <a:ea typeface="FSFFatBottom" panose="02000603000000000000" pitchFamily="2" charset="0"/>
              </a:rPr>
              <a:t>HT3-3: </a:t>
            </a:r>
            <a:r>
              <a:rPr lang="en-AU" sz="1000" i="1" dirty="0">
                <a:latin typeface="FSFFatBottom" panose="02000603000000000000" pitchFamily="2" charset="0"/>
                <a:ea typeface="FSFFatBottom" panose="02000603000000000000" pitchFamily="2" charset="0"/>
              </a:rPr>
              <a:t>identifies change and continuity and describes the causes and effects of change on Australian society</a:t>
            </a:r>
          </a:p>
          <a:p>
            <a:r>
              <a:rPr lang="en-AU" sz="1000" b="1" i="1" dirty="0">
                <a:solidFill>
                  <a:srgbClr val="00445E"/>
                </a:solidFill>
                <a:latin typeface="FSFFatBottom" panose="02000603000000000000" pitchFamily="2" charset="0"/>
                <a:ea typeface="FSFFatBottom" panose="02000603000000000000" pitchFamily="2" charset="0"/>
              </a:rPr>
              <a:t>HT3-4: </a:t>
            </a:r>
            <a:r>
              <a:rPr lang="en-AU" sz="1000" i="1" dirty="0">
                <a:latin typeface="FSFFatBottom" panose="02000603000000000000" pitchFamily="2" charset="0"/>
                <a:ea typeface="FSFFatBottom" panose="02000603000000000000" pitchFamily="2" charset="0"/>
              </a:rPr>
              <a:t>describes and explains the struggles for rights and freedoms in Australia, including Aboriginal and Torres Strait Islander peoples</a:t>
            </a:r>
          </a:p>
          <a:p>
            <a:r>
              <a:rPr lang="en-AU" sz="1000" b="1" i="1" dirty="0">
                <a:solidFill>
                  <a:srgbClr val="006C44"/>
                </a:solidFill>
                <a:latin typeface="FSFFatBottom" panose="02000603000000000000" pitchFamily="2" charset="0"/>
                <a:ea typeface="FSFFatBottom" panose="02000603000000000000" pitchFamily="2" charset="0"/>
              </a:rPr>
              <a:t>HT3-5: </a:t>
            </a:r>
            <a:r>
              <a:rPr lang="en-AU" sz="1000" i="1" dirty="0">
                <a:latin typeface="FSFFatBottom" panose="02000603000000000000" pitchFamily="2" charset="0"/>
                <a:ea typeface="FSFFatBottom" panose="02000603000000000000" pitchFamily="2" charset="0"/>
              </a:rPr>
              <a:t>applies a variety of skills of historical inquiry and communication</a:t>
            </a:r>
            <a:r>
              <a:rPr lang="en-AU" sz="1100" dirty="0">
                <a:latin typeface="Arial" panose="020B0604020202020204" pitchFamily="34" charset="0"/>
              </a:rPr>
              <a:t>	</a:t>
            </a:r>
          </a:p>
        </p:txBody>
      </p:sp>
      <p:pic>
        <p:nvPicPr>
          <p:cNvPr id="9" name="Picture 8">
            <a:hlinkClick r:id="rId4"/>
            <a:extLst>
              <a:ext uri="{FF2B5EF4-FFF2-40B4-BE49-F238E27FC236}">
                <a16:creationId xmlns:a16="http://schemas.microsoft.com/office/drawing/2014/main" id="{EC6DA88C-23A3-4BF2-848B-199F6E29C8E2}"/>
              </a:ext>
            </a:extLst>
          </p:cNvPr>
          <p:cNvPicPr>
            <a:picLocks noChangeAspect="1"/>
          </p:cNvPicPr>
          <p:nvPr/>
        </p:nvPicPr>
        <p:blipFill>
          <a:blip r:embed="rId5"/>
          <a:stretch>
            <a:fillRect/>
          </a:stretch>
        </p:blipFill>
        <p:spPr>
          <a:xfrm>
            <a:off x="9311951" y="4105813"/>
            <a:ext cx="2637645" cy="1862837"/>
          </a:xfrm>
          <a:prstGeom prst="rect">
            <a:avLst/>
          </a:prstGeom>
        </p:spPr>
      </p:pic>
      <p:sp>
        <p:nvSpPr>
          <p:cNvPr id="10" name="TextBox 9">
            <a:extLst>
              <a:ext uri="{FF2B5EF4-FFF2-40B4-BE49-F238E27FC236}">
                <a16:creationId xmlns:a16="http://schemas.microsoft.com/office/drawing/2014/main" id="{EB5C2EC3-1804-4718-85B2-C5D690E15219}"/>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2627737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210977"/>
            <a:ext cx="12038202" cy="1161672"/>
          </a:xfrm>
        </p:spPr>
        <p:txBody>
          <a:bodyPr>
            <a:noAutofit/>
          </a:bodyPr>
          <a:lstStyle/>
          <a:p>
            <a:pPr algn="ctr"/>
            <a:r>
              <a:rPr lang="en-AU" sz="5400" b="1" dirty="0">
                <a:blipFill dpi="0" rotWithShape="1">
                  <a:blip r:embed="rId3"/>
                  <a:srcRect/>
                  <a:stretch>
                    <a:fillRect/>
                  </a:stretch>
                </a:blipFill>
                <a:latin typeface="HelloHarley" panose="02000603000000000000" pitchFamily="2" charset="0"/>
                <a:ea typeface="HelloHarley" panose="02000603000000000000" pitchFamily="2" charset="0"/>
              </a:rPr>
              <a:t>Australian Parliament vs. </a:t>
            </a:r>
            <a:br>
              <a:rPr lang="en-AU" sz="5400" b="1" dirty="0">
                <a:blipFill dpi="0" rotWithShape="1">
                  <a:blip r:embed="rId3"/>
                  <a:srcRect/>
                  <a:stretch>
                    <a:fillRect/>
                  </a:stretch>
                </a:blipFill>
                <a:latin typeface="HelloHarley" panose="02000603000000000000" pitchFamily="2" charset="0"/>
                <a:ea typeface="HelloHarley" panose="02000603000000000000" pitchFamily="2" charset="0"/>
              </a:rPr>
            </a:br>
            <a:r>
              <a:rPr lang="en-AU" sz="5400" b="1" dirty="0">
                <a:blipFill dpi="0" rotWithShape="1">
                  <a:blip r:embed="rId3"/>
                  <a:srcRect/>
                  <a:stretch>
                    <a:fillRect/>
                  </a:stretch>
                </a:blipFill>
                <a:latin typeface="HelloHarley" panose="02000603000000000000" pitchFamily="2" charset="0"/>
                <a:ea typeface="HelloHarley" panose="02000603000000000000" pitchFamily="2" charset="0"/>
              </a:rPr>
              <a:t>US Government</a:t>
            </a:r>
            <a:endParaRPr lang="en-AU" sz="54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graphicFrame>
        <p:nvGraphicFramePr>
          <p:cNvPr id="6" name="Content Placeholder 5">
            <a:extLst>
              <a:ext uri="{FF2B5EF4-FFF2-40B4-BE49-F238E27FC236}">
                <a16:creationId xmlns:a16="http://schemas.microsoft.com/office/drawing/2014/main" id="{14920787-F557-404E-8010-3B42C6BF1B35}"/>
              </a:ext>
            </a:extLst>
          </p:cNvPr>
          <p:cNvGraphicFramePr>
            <a:graphicFrameLocks noGrp="1"/>
          </p:cNvGraphicFramePr>
          <p:nvPr>
            <p:ph idx="1"/>
            <p:extLst>
              <p:ext uri="{D42A27DB-BD31-4B8C-83A1-F6EECF244321}">
                <p14:modId xmlns:p14="http://schemas.microsoft.com/office/powerpoint/2010/main" val="312044001"/>
              </p:ext>
            </p:extLst>
          </p:nvPr>
        </p:nvGraphicFramePr>
        <p:xfrm>
          <a:off x="838200" y="1519602"/>
          <a:ext cx="10515600" cy="5127421"/>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125202630"/>
                    </a:ext>
                  </a:extLst>
                </a:gridCol>
                <a:gridCol w="5257800">
                  <a:extLst>
                    <a:ext uri="{9D8B030D-6E8A-4147-A177-3AD203B41FA5}">
                      <a16:colId xmlns:a16="http://schemas.microsoft.com/office/drawing/2014/main" val="2942713893"/>
                    </a:ext>
                  </a:extLst>
                </a:gridCol>
              </a:tblGrid>
              <a:tr h="426552">
                <a:tc>
                  <a:txBody>
                    <a:bodyPr/>
                    <a:lstStyle/>
                    <a:p>
                      <a:pPr algn="ctr"/>
                      <a:r>
                        <a:rPr lang="en-AU" dirty="0">
                          <a:solidFill>
                            <a:schemeClr val="bg1">
                              <a:lumMod val="95000"/>
                            </a:schemeClr>
                          </a:solidFill>
                          <a:latin typeface="FSFFatBottom" panose="02000603000000000000" pitchFamily="2" charset="0"/>
                          <a:ea typeface="FSFFatBottom" panose="02000603000000000000" pitchFamily="2" charset="0"/>
                        </a:rPr>
                        <a:t>Similarities</a:t>
                      </a:r>
                    </a:p>
                  </a:txBody>
                  <a:tcPr>
                    <a:solidFill>
                      <a:srgbClr val="00445E"/>
                    </a:solidFill>
                  </a:tcPr>
                </a:tc>
                <a:tc>
                  <a:txBody>
                    <a:bodyPr/>
                    <a:lstStyle/>
                    <a:p>
                      <a:pPr algn="ctr"/>
                      <a:r>
                        <a:rPr lang="en-AU" dirty="0">
                          <a:solidFill>
                            <a:schemeClr val="bg1">
                              <a:lumMod val="95000"/>
                            </a:schemeClr>
                          </a:solidFill>
                          <a:latin typeface="FSFFatBottom" panose="02000603000000000000" pitchFamily="2" charset="0"/>
                          <a:ea typeface="FSFFatBottom" panose="02000603000000000000" pitchFamily="2" charset="0"/>
                        </a:rPr>
                        <a:t>Differences</a:t>
                      </a:r>
                    </a:p>
                  </a:txBody>
                  <a:tcPr>
                    <a:solidFill>
                      <a:srgbClr val="00445E"/>
                    </a:solidFill>
                  </a:tcPr>
                </a:tc>
                <a:extLst>
                  <a:ext uri="{0D108BD9-81ED-4DB2-BD59-A6C34878D82A}">
                    <a16:rowId xmlns:a16="http://schemas.microsoft.com/office/drawing/2014/main" val="1617956434"/>
                  </a:ext>
                </a:extLst>
              </a:tr>
              <a:tr h="4700869">
                <a:tc>
                  <a:txBody>
                    <a:bodyPr/>
                    <a:lstStyle/>
                    <a:p>
                      <a:endParaRPr lang="en-AU" dirty="0">
                        <a:latin typeface="FSFFatBottom" panose="02000603000000000000" pitchFamily="2" charset="0"/>
                        <a:ea typeface="FSFFatBottom" panose="02000603000000000000" pitchFamily="2" charset="0"/>
                      </a:endParaRPr>
                    </a:p>
                  </a:txBody>
                  <a:tcPr>
                    <a:solidFill>
                      <a:schemeClr val="accent1">
                        <a:lumMod val="20000"/>
                        <a:lumOff val="80000"/>
                      </a:schemeClr>
                    </a:solidFill>
                  </a:tcPr>
                </a:tc>
                <a:tc>
                  <a:txBody>
                    <a:bodyPr/>
                    <a:lstStyle/>
                    <a:p>
                      <a:endParaRPr lang="en-AU" dirty="0">
                        <a:latin typeface="FSFFatBottom" panose="02000603000000000000" pitchFamily="2" charset="0"/>
                        <a:ea typeface="FSFFatBottom" panose="02000603000000000000" pitchFamily="2" charset="0"/>
                      </a:endParaRPr>
                    </a:p>
                  </a:txBody>
                  <a:tcPr>
                    <a:solidFill>
                      <a:schemeClr val="accent1">
                        <a:lumMod val="20000"/>
                        <a:lumOff val="80000"/>
                      </a:schemeClr>
                    </a:solidFill>
                  </a:tcPr>
                </a:tc>
                <a:extLst>
                  <a:ext uri="{0D108BD9-81ED-4DB2-BD59-A6C34878D82A}">
                    <a16:rowId xmlns:a16="http://schemas.microsoft.com/office/drawing/2014/main" val="4117790621"/>
                  </a:ext>
                </a:extLst>
              </a:tr>
            </a:tbl>
          </a:graphicData>
        </a:graphic>
      </p:graphicFrame>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spTree>
    <p:extLst>
      <p:ext uri="{BB962C8B-B14F-4D97-AF65-F5344CB8AC3E}">
        <p14:creationId xmlns:p14="http://schemas.microsoft.com/office/powerpoint/2010/main" val="4030089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8000" b="1" dirty="0">
                <a:blipFill dpi="0" rotWithShape="1">
                  <a:blip r:embed="rId3"/>
                  <a:srcRect/>
                  <a:stretch>
                    <a:fillRect/>
                  </a:stretch>
                </a:blipFill>
                <a:latin typeface="HelloHarley" panose="02000603000000000000" pitchFamily="2" charset="0"/>
                <a:ea typeface="HelloHarley" panose="02000603000000000000" pitchFamily="2" charset="0"/>
              </a:rPr>
              <a:t>What is the constitution?</a:t>
            </a:r>
            <a:endParaRPr lang="en-AU" sz="8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956811">
            <a:off x="11316624" y="640470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904380"/>
            <a:ext cx="2809876" cy="2953621"/>
          </a:xfrm>
          <a:prstGeom prst="rect">
            <a:avLst/>
          </a:prstGeom>
        </p:spPr>
      </p:pic>
      <p:pic>
        <p:nvPicPr>
          <p:cNvPr id="4" name="Picture 3">
            <a:extLst>
              <a:ext uri="{FF2B5EF4-FFF2-40B4-BE49-F238E27FC236}">
                <a16:creationId xmlns:a16="http://schemas.microsoft.com/office/drawing/2014/main" id="{88CB2B21-276A-4427-83D9-C8BDF167AA27}"/>
              </a:ext>
            </a:extLst>
          </p:cNvPr>
          <p:cNvPicPr>
            <a:picLocks noChangeAspect="1"/>
          </p:cNvPicPr>
          <p:nvPr/>
        </p:nvPicPr>
        <p:blipFill>
          <a:blip r:embed="rId5"/>
          <a:stretch>
            <a:fillRect/>
          </a:stretch>
        </p:blipFill>
        <p:spPr>
          <a:xfrm>
            <a:off x="2809875" y="1357312"/>
            <a:ext cx="7886700" cy="4684779"/>
          </a:xfrm>
          <a:prstGeom prst="rect">
            <a:avLst/>
          </a:prstGeom>
        </p:spPr>
      </p:pic>
    </p:spTree>
    <p:extLst>
      <p:ext uri="{BB962C8B-B14F-4D97-AF65-F5344CB8AC3E}">
        <p14:creationId xmlns:p14="http://schemas.microsoft.com/office/powerpoint/2010/main" val="464635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7200" b="1" dirty="0">
                <a:blipFill dpi="0" rotWithShape="1">
                  <a:blip r:embed="rId3"/>
                  <a:srcRect/>
                  <a:stretch>
                    <a:fillRect/>
                  </a:stretch>
                </a:blipFill>
                <a:latin typeface="HelloHarley" panose="02000603000000000000" pitchFamily="2" charset="0"/>
                <a:ea typeface="HelloHarley" panose="02000603000000000000" pitchFamily="2" charset="0"/>
              </a:rPr>
              <a:t>PEO: What is Parliament?</a:t>
            </a:r>
            <a:endParaRPr lang="en-AU" sz="72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6" name="Content Placeholder 5">
            <a:hlinkClick r:id="rId4"/>
            <a:extLst>
              <a:ext uri="{FF2B5EF4-FFF2-40B4-BE49-F238E27FC236}">
                <a16:creationId xmlns:a16="http://schemas.microsoft.com/office/drawing/2014/main" id="{F48257A5-C0E4-4CAE-AAB0-1C48BE0A3339}"/>
              </a:ext>
            </a:extLst>
          </p:cNvPr>
          <p:cNvPicPr>
            <a:picLocks noGrp="1" noChangeAspect="1"/>
          </p:cNvPicPr>
          <p:nvPr>
            <p:ph idx="1"/>
          </p:nvPr>
        </p:nvPicPr>
        <p:blipFill>
          <a:blip r:embed="rId5"/>
          <a:stretch>
            <a:fillRect/>
          </a:stretch>
        </p:blipFill>
        <p:spPr>
          <a:xfrm>
            <a:off x="2073997" y="1258349"/>
            <a:ext cx="8755928" cy="5113876"/>
          </a:xfrm>
          <a:prstGeom prst="rect">
            <a:avLst/>
          </a:prstGeom>
        </p:spPr>
      </p:pic>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spTree>
    <p:extLst>
      <p:ext uri="{BB962C8B-B14F-4D97-AF65-F5344CB8AC3E}">
        <p14:creationId xmlns:p14="http://schemas.microsoft.com/office/powerpoint/2010/main" val="1407405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7307D-0843-4F45-91B5-F13FA2FEE29D}"/>
              </a:ext>
            </a:extLst>
          </p:cNvPr>
          <p:cNvPicPr>
            <a:picLocks noGrp="1" noChangeAspect="1"/>
          </p:cNvPicPr>
          <p:nvPr>
            <p:ph idx="1"/>
          </p:nvPr>
        </p:nvPicPr>
        <p:blipFill>
          <a:blip r:embed="rId3"/>
          <a:stretch>
            <a:fillRect/>
          </a:stretch>
        </p:blipFill>
        <p:spPr>
          <a:xfrm>
            <a:off x="714375" y="1711427"/>
            <a:ext cx="10896600" cy="3727347"/>
          </a:xfrm>
          <a:prstGeom prst="rect">
            <a:avLst/>
          </a:prstGeom>
        </p:spPr>
      </p:pic>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7200" b="1" dirty="0">
                <a:blipFill dpi="0" rotWithShape="1">
                  <a:blip r:embed="rId4"/>
                  <a:srcRect/>
                  <a:stretch>
                    <a:fillRect/>
                  </a:stretch>
                </a:blipFill>
                <a:latin typeface="HelloHarley" panose="02000603000000000000" pitchFamily="2" charset="0"/>
                <a:ea typeface="HelloHarley" panose="02000603000000000000" pitchFamily="2" charset="0"/>
              </a:rPr>
              <a:t>PEO: What is Parliament?</a:t>
            </a:r>
            <a:endParaRPr lang="en-AU" sz="7200" dirty="0">
              <a:blipFill dpi="0" rotWithShape="1">
                <a:blip r:embed="rId4"/>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spTree>
    <p:extLst>
      <p:ext uri="{BB962C8B-B14F-4D97-AF65-F5344CB8AC3E}">
        <p14:creationId xmlns:p14="http://schemas.microsoft.com/office/powerpoint/2010/main" val="112350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5513FE8B-5EEE-41CD-B5A7-052EE7E2E93E}"/>
              </a:ext>
            </a:extLst>
          </p:cNvPr>
          <p:cNvPicPr>
            <a:picLocks noGrp="1" noChangeAspect="1"/>
          </p:cNvPicPr>
          <p:nvPr>
            <p:ph idx="1"/>
          </p:nvPr>
        </p:nvPicPr>
        <p:blipFill>
          <a:blip r:embed="rId4"/>
          <a:stretch>
            <a:fillRect/>
          </a:stretch>
        </p:blipFill>
        <p:spPr>
          <a:xfrm>
            <a:off x="2054911" y="1307678"/>
            <a:ext cx="9317454" cy="5264571"/>
          </a:xfrm>
          <a:prstGeom prst="rect">
            <a:avLst/>
          </a:prstGeom>
        </p:spPr>
      </p:pic>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7200" b="1" dirty="0">
                <a:blipFill dpi="0" rotWithShape="1">
                  <a:blip r:embed="rId5"/>
                  <a:srcRect/>
                  <a:stretch>
                    <a:fillRect/>
                  </a:stretch>
                </a:blipFill>
                <a:latin typeface="HelloHarley" panose="02000603000000000000" pitchFamily="2" charset="0"/>
                <a:ea typeface="HelloHarley" panose="02000603000000000000" pitchFamily="2" charset="0"/>
              </a:rPr>
              <a:t>House of Representatives</a:t>
            </a:r>
            <a:endParaRPr lang="en-AU" sz="7200" dirty="0">
              <a:blipFill dpi="0" rotWithShape="1">
                <a:blip r:embed="rId5"/>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spTree>
    <p:extLst>
      <p:ext uri="{BB962C8B-B14F-4D97-AF65-F5344CB8AC3E}">
        <p14:creationId xmlns:p14="http://schemas.microsoft.com/office/powerpoint/2010/main" val="3912451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68C1E1E2-F396-43B7-917D-71CBBD6F43AB}"/>
              </a:ext>
            </a:extLst>
          </p:cNvPr>
          <p:cNvPicPr>
            <a:picLocks noGrp="1" noChangeAspect="1"/>
          </p:cNvPicPr>
          <p:nvPr>
            <p:ph idx="1"/>
          </p:nvPr>
        </p:nvPicPr>
        <p:blipFill>
          <a:blip r:embed="rId4"/>
          <a:stretch>
            <a:fillRect/>
          </a:stretch>
        </p:blipFill>
        <p:spPr>
          <a:xfrm>
            <a:off x="2236620" y="1253331"/>
            <a:ext cx="9090994" cy="5137944"/>
          </a:xfrm>
          <a:prstGeom prst="rect">
            <a:avLst/>
          </a:prstGeom>
        </p:spPr>
      </p:pic>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Autofit/>
          </a:bodyPr>
          <a:lstStyle/>
          <a:p>
            <a:pPr algn="ctr"/>
            <a:r>
              <a:rPr lang="en-AU" sz="7200" b="1" dirty="0">
                <a:blipFill dpi="0" rotWithShape="1">
                  <a:blip r:embed="rId5"/>
                  <a:srcRect/>
                  <a:stretch>
                    <a:fillRect/>
                  </a:stretch>
                </a:blipFill>
                <a:latin typeface="HelloHarley" panose="02000603000000000000" pitchFamily="2" charset="0"/>
                <a:ea typeface="HelloHarley" panose="02000603000000000000" pitchFamily="2" charset="0"/>
              </a:rPr>
              <a:t>Senate</a:t>
            </a:r>
            <a:endParaRPr lang="en-AU" sz="7200" dirty="0">
              <a:blipFill dpi="0" rotWithShape="1">
                <a:blip r:embed="rId5"/>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spTree>
    <p:extLst>
      <p:ext uri="{BB962C8B-B14F-4D97-AF65-F5344CB8AC3E}">
        <p14:creationId xmlns:p14="http://schemas.microsoft.com/office/powerpoint/2010/main" val="1126170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3"/>
            <a:extLst>
              <a:ext uri="{FF2B5EF4-FFF2-40B4-BE49-F238E27FC236}">
                <a16:creationId xmlns:a16="http://schemas.microsoft.com/office/drawing/2014/main" id="{890348DE-720B-4DF2-92C9-840CC2BF6FB5}"/>
              </a:ext>
            </a:extLst>
          </p:cNvPr>
          <p:cNvPicPr>
            <a:picLocks noGrp="1" noChangeAspect="1"/>
          </p:cNvPicPr>
          <p:nvPr>
            <p:ph idx="1"/>
          </p:nvPr>
        </p:nvPicPr>
        <p:blipFill>
          <a:blip r:embed="rId4"/>
          <a:stretch>
            <a:fillRect/>
          </a:stretch>
        </p:blipFill>
        <p:spPr>
          <a:xfrm>
            <a:off x="1731967" y="1854199"/>
            <a:ext cx="9745658" cy="4508501"/>
          </a:xfrm>
          <a:prstGeom prst="rect">
            <a:avLst/>
          </a:prstGeom>
        </p:spPr>
      </p:pic>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8" y="401477"/>
            <a:ext cx="12038202" cy="1161672"/>
          </a:xfrm>
        </p:spPr>
        <p:txBody>
          <a:bodyPr>
            <a:noAutofit/>
          </a:bodyPr>
          <a:lstStyle/>
          <a:p>
            <a:pPr algn="ctr"/>
            <a:r>
              <a:rPr lang="en-AU" sz="7200" b="1" dirty="0">
                <a:blipFill dpi="0" rotWithShape="1">
                  <a:blip r:embed="rId5"/>
                  <a:srcRect/>
                  <a:stretch>
                    <a:fillRect/>
                  </a:stretch>
                </a:blipFill>
                <a:latin typeface="HelloHarley" panose="02000603000000000000" pitchFamily="2" charset="0"/>
                <a:ea typeface="HelloHarley" panose="02000603000000000000" pitchFamily="2" charset="0"/>
              </a:rPr>
              <a:t>Virtual Tour of Parliament House</a:t>
            </a:r>
            <a:endParaRPr lang="en-AU" sz="7200" dirty="0">
              <a:blipFill dpi="0" rotWithShape="1">
                <a:blip r:embed="rId5"/>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spTree>
    <p:extLst>
      <p:ext uri="{BB962C8B-B14F-4D97-AF65-F5344CB8AC3E}">
        <p14:creationId xmlns:p14="http://schemas.microsoft.com/office/powerpoint/2010/main" val="742624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8" y="401477"/>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What are the different levels of government responsible for?</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5" name="Content Placeholder 4">
            <a:hlinkClick r:id="rId5"/>
            <a:extLst>
              <a:ext uri="{FF2B5EF4-FFF2-40B4-BE49-F238E27FC236}">
                <a16:creationId xmlns:a16="http://schemas.microsoft.com/office/drawing/2014/main" id="{38EEB62D-9AC4-47F9-AA0E-B3E48D940464}"/>
              </a:ext>
            </a:extLst>
          </p:cNvPr>
          <p:cNvPicPr>
            <a:picLocks noGrp="1" noChangeAspect="1"/>
          </p:cNvPicPr>
          <p:nvPr>
            <p:ph idx="1"/>
          </p:nvPr>
        </p:nvPicPr>
        <p:blipFill>
          <a:blip r:embed="rId6"/>
          <a:stretch>
            <a:fillRect/>
          </a:stretch>
        </p:blipFill>
        <p:spPr>
          <a:xfrm>
            <a:off x="2239431" y="1847851"/>
            <a:ext cx="8546145" cy="4772024"/>
          </a:xfrm>
          <a:prstGeom prst="rect">
            <a:avLst/>
          </a:prstGeom>
        </p:spPr>
      </p:pic>
    </p:spTree>
    <p:extLst>
      <p:ext uri="{BB962C8B-B14F-4D97-AF65-F5344CB8AC3E}">
        <p14:creationId xmlns:p14="http://schemas.microsoft.com/office/powerpoint/2010/main" val="2923405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8" y="401477"/>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What are the different levels of government responsible for?</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graphicFrame>
        <p:nvGraphicFramePr>
          <p:cNvPr id="6" name="Content Placeholder 5">
            <a:extLst>
              <a:ext uri="{FF2B5EF4-FFF2-40B4-BE49-F238E27FC236}">
                <a16:creationId xmlns:a16="http://schemas.microsoft.com/office/drawing/2014/main" id="{D80E7B22-BB53-4863-9381-8295273765B5}"/>
              </a:ext>
            </a:extLst>
          </p:cNvPr>
          <p:cNvGraphicFramePr>
            <a:graphicFrameLocks noGrp="1"/>
          </p:cNvGraphicFramePr>
          <p:nvPr>
            <p:ph idx="1"/>
            <p:extLst>
              <p:ext uri="{D42A27DB-BD31-4B8C-83A1-F6EECF244321}">
                <p14:modId xmlns:p14="http://schemas.microsoft.com/office/powerpoint/2010/main" val="4242589040"/>
              </p:ext>
            </p:extLst>
          </p:nvPr>
        </p:nvGraphicFramePr>
        <p:xfrm>
          <a:off x="1724024" y="1825625"/>
          <a:ext cx="9629775" cy="3937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894367"/>
            <a:ext cx="2819401" cy="2963634"/>
          </a:xfrm>
          <a:prstGeom prst="rect">
            <a:avLst/>
          </a:prstGeom>
        </p:spPr>
      </p:pic>
    </p:spTree>
    <p:extLst>
      <p:ext uri="{BB962C8B-B14F-4D97-AF65-F5344CB8AC3E}">
        <p14:creationId xmlns:p14="http://schemas.microsoft.com/office/powerpoint/2010/main" val="995376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8" y="401477"/>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What are the different levels of government responsible for?</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6" name="Content Placeholder 5">
            <a:hlinkClick r:id="rId5"/>
            <a:extLst>
              <a:ext uri="{FF2B5EF4-FFF2-40B4-BE49-F238E27FC236}">
                <a16:creationId xmlns:a16="http://schemas.microsoft.com/office/drawing/2014/main" id="{9833B90F-98D6-44A0-866F-47A8F9E83CFC}"/>
              </a:ext>
            </a:extLst>
          </p:cNvPr>
          <p:cNvPicPr>
            <a:picLocks noGrp="1" noChangeAspect="1"/>
          </p:cNvPicPr>
          <p:nvPr>
            <p:ph idx="1"/>
          </p:nvPr>
        </p:nvPicPr>
        <p:blipFill>
          <a:blip r:embed="rId6"/>
          <a:stretch>
            <a:fillRect/>
          </a:stretch>
        </p:blipFill>
        <p:spPr>
          <a:xfrm>
            <a:off x="2281264" y="1829996"/>
            <a:ext cx="8128309" cy="4626527"/>
          </a:xfrm>
          <a:prstGeom prst="rect">
            <a:avLst/>
          </a:prstGeom>
        </p:spPr>
      </p:pic>
    </p:spTree>
    <p:extLst>
      <p:ext uri="{BB962C8B-B14F-4D97-AF65-F5344CB8AC3E}">
        <p14:creationId xmlns:p14="http://schemas.microsoft.com/office/powerpoint/2010/main" val="3936104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A4A86F-9555-48E7-B2B7-A0BA349C9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9203"/>
            <a:ext cx="2222488" cy="2108797"/>
          </a:xfrm>
          <a:prstGeom prst="rect">
            <a:avLst/>
          </a:prstGeom>
        </p:spPr>
      </p:pic>
      <p:sp>
        <p:nvSpPr>
          <p:cNvPr id="2" name="Title 1">
            <a:extLst>
              <a:ext uri="{FF2B5EF4-FFF2-40B4-BE49-F238E27FC236}">
                <a16:creationId xmlns:a16="http://schemas.microsoft.com/office/drawing/2014/main" id="{76A445EC-7E49-4F8A-89D5-0F41681B5276}"/>
              </a:ext>
            </a:extLst>
          </p:cNvPr>
          <p:cNvSpPr>
            <a:spLocks noGrp="1"/>
          </p:cNvSpPr>
          <p:nvPr>
            <p:ph type="title"/>
          </p:nvPr>
        </p:nvSpPr>
        <p:spPr>
          <a:xfrm>
            <a:off x="0" y="39236"/>
            <a:ext cx="12192000" cy="933888"/>
          </a:xfrm>
        </p:spPr>
        <p:txBody>
          <a:bodyPr>
            <a:noAutofit/>
          </a:bodyPr>
          <a:lstStyle/>
          <a:p>
            <a:pPr algn="ctr"/>
            <a:r>
              <a:rPr lang="en-AU" sz="4800" b="1" dirty="0">
                <a:blipFill dpi="0" rotWithShape="1">
                  <a:blip r:embed="rId3"/>
                  <a:srcRect/>
                  <a:stretch>
                    <a:fillRect/>
                  </a:stretch>
                </a:blipFill>
                <a:latin typeface="HelloHarley" panose="02000603000000000000" pitchFamily="2" charset="0"/>
                <a:ea typeface="HelloHarley" panose="02000603000000000000" pitchFamily="2" charset="0"/>
              </a:rPr>
              <a:t>Historical Concepts &amp; Skills</a:t>
            </a:r>
            <a:endParaRPr lang="en-AU" sz="4800" dirty="0">
              <a:blipFill dpi="0" rotWithShape="1">
                <a:blip r:embed="rId3"/>
                <a:srcRect/>
                <a:stretch>
                  <a:fillRect/>
                </a:stretch>
              </a:blipFill>
              <a:latin typeface="FSFFatBottom" panose="02000603000000000000" pitchFamily="2" charset="0"/>
              <a:ea typeface="FSFFatBottom" panose="02000603000000000000" pitchFamily="2" charset="0"/>
            </a:endParaRPr>
          </a:p>
        </p:txBody>
      </p:sp>
      <p:sp>
        <p:nvSpPr>
          <p:cNvPr id="3" name="Content Placeholder 2">
            <a:extLst>
              <a:ext uri="{FF2B5EF4-FFF2-40B4-BE49-F238E27FC236}">
                <a16:creationId xmlns:a16="http://schemas.microsoft.com/office/drawing/2014/main" id="{AD171FD9-4936-4C14-844C-FF1C0CF2B828}"/>
              </a:ext>
            </a:extLst>
          </p:cNvPr>
          <p:cNvSpPr>
            <a:spLocks noGrp="1"/>
          </p:cNvSpPr>
          <p:nvPr>
            <p:ph sz="half" idx="1"/>
          </p:nvPr>
        </p:nvSpPr>
        <p:spPr>
          <a:xfrm>
            <a:off x="996879" y="851826"/>
            <a:ext cx="5099121" cy="5874299"/>
          </a:xfrm>
        </p:spPr>
        <p:txBody>
          <a:bodyPr>
            <a:normAutofit/>
          </a:bodyPr>
          <a:lstStyle/>
          <a:p>
            <a:pPr marL="0" indent="0" algn="ctr">
              <a:buNone/>
            </a:pPr>
            <a:r>
              <a:rPr lang="en-AU" sz="1600" b="1" u="sng" dirty="0">
                <a:solidFill>
                  <a:srgbClr val="C6892D"/>
                </a:solidFill>
                <a:latin typeface="FSFFatBottom" panose="02000603000000000000" pitchFamily="2" charset="0"/>
                <a:ea typeface="FSFFatBottom" panose="02000603000000000000" pitchFamily="2" charset="0"/>
              </a:rPr>
              <a:t>Historical Concepts</a:t>
            </a:r>
            <a:endParaRPr lang="en-AU" sz="1600" dirty="0">
              <a:solidFill>
                <a:srgbClr val="C6892D"/>
              </a:solidFill>
              <a:latin typeface="FSFFatBottom" panose="02000603000000000000" pitchFamily="2" charset="0"/>
              <a:ea typeface="FSFFatBottom" panose="02000603000000000000" pitchFamily="2" charset="0"/>
            </a:endParaRPr>
          </a:p>
          <a:p>
            <a:pPr marL="0" indent="0">
              <a:buNone/>
            </a:pPr>
            <a:r>
              <a:rPr lang="en-AU" sz="1400" dirty="0">
                <a:latin typeface="FSFFatBottom" panose="02000603000000000000" pitchFamily="2" charset="0"/>
                <a:ea typeface="FSFFatBottom" panose="02000603000000000000" pitchFamily="2" charset="0"/>
              </a:rPr>
              <a:t>The following historical concepts are integrated into the lesson sequences:</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Continuity and change: </a:t>
            </a:r>
            <a:r>
              <a:rPr lang="en-AU" sz="1400" dirty="0">
                <a:latin typeface="FSFFatBottom" panose="02000603000000000000" pitchFamily="2" charset="0"/>
                <a:ea typeface="FSFFatBottom" panose="02000603000000000000" pitchFamily="2" charset="0"/>
              </a:rPr>
              <a:t>some things change over time and others remain the same</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Cause and effect: </a:t>
            </a:r>
            <a:r>
              <a:rPr lang="en-AU" sz="1400" dirty="0">
                <a:latin typeface="FSFFatBottom" panose="02000603000000000000" pitchFamily="2" charset="0"/>
                <a:ea typeface="FSFFatBottom" panose="02000603000000000000" pitchFamily="2" charset="0"/>
              </a:rPr>
              <a:t>events, decisions or developments in the past that produce later actions, results or effects</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Perspectives:</a:t>
            </a:r>
            <a:r>
              <a:rPr lang="en-AU" sz="1400" dirty="0">
                <a:latin typeface="FSFFatBottom" panose="02000603000000000000" pitchFamily="2" charset="0"/>
                <a:ea typeface="FSFFatBottom" panose="02000603000000000000" pitchFamily="2" charset="0"/>
              </a:rPr>
              <a:t> people from the past will have different views and experiences</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Empathetic understanding: </a:t>
            </a:r>
            <a:r>
              <a:rPr lang="en-AU" sz="1400" dirty="0">
                <a:latin typeface="FSFFatBottom" panose="02000603000000000000" pitchFamily="2" charset="0"/>
                <a:ea typeface="FSFFatBottom" panose="02000603000000000000" pitchFamily="2" charset="0"/>
              </a:rPr>
              <a:t>an understanding of another’s point of view, way of life and decisions made in a different time</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Significance: </a:t>
            </a:r>
            <a:r>
              <a:rPr lang="en-AU" sz="1400" dirty="0">
                <a:latin typeface="FSFFatBottom" panose="02000603000000000000" pitchFamily="2" charset="0"/>
                <a:ea typeface="FSFFatBottom" panose="02000603000000000000" pitchFamily="2" charset="0"/>
              </a:rPr>
              <a:t>the importance of an event, development or individual/group</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Contestability:</a:t>
            </a:r>
            <a:r>
              <a:rPr lang="en-AU" sz="1400" dirty="0">
                <a:latin typeface="FSFFatBottom" panose="02000603000000000000" pitchFamily="2" charset="0"/>
                <a:ea typeface="FSFFatBottom" panose="02000603000000000000" pitchFamily="2" charset="0"/>
              </a:rPr>
              <a:t> historical events or issues may be interpreted differently by historians</a:t>
            </a:r>
            <a:endParaRPr lang="en-AU" sz="1600" dirty="0">
              <a:latin typeface="FSFFatBottom" panose="02000603000000000000" pitchFamily="2" charset="0"/>
              <a:ea typeface="FSFFatBottom" panose="02000603000000000000" pitchFamily="2" charset="0"/>
            </a:endParaRPr>
          </a:p>
        </p:txBody>
      </p:sp>
      <p:sp>
        <p:nvSpPr>
          <p:cNvPr id="10" name="TextBox 9">
            <a:extLst>
              <a:ext uri="{FF2B5EF4-FFF2-40B4-BE49-F238E27FC236}">
                <a16:creationId xmlns:a16="http://schemas.microsoft.com/office/drawing/2014/main" id="{2A279E52-0FD8-4C70-8A47-CA363208CE71}"/>
              </a:ext>
            </a:extLst>
          </p:cNvPr>
          <p:cNvSpPr txBox="1"/>
          <p:nvPr/>
        </p:nvSpPr>
        <p:spPr>
          <a:xfrm rot="19623949">
            <a:off x="11375558" y="6304395"/>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14" name="Content Placeholder 2">
            <a:extLst>
              <a:ext uri="{FF2B5EF4-FFF2-40B4-BE49-F238E27FC236}">
                <a16:creationId xmlns:a16="http://schemas.microsoft.com/office/drawing/2014/main" id="{8B9E1BCF-E4D3-48EA-BFFA-2BB977FCB04C}"/>
              </a:ext>
            </a:extLst>
          </p:cNvPr>
          <p:cNvSpPr txBox="1">
            <a:spLocks/>
          </p:cNvSpPr>
          <p:nvPr/>
        </p:nvSpPr>
        <p:spPr>
          <a:xfrm>
            <a:off x="6096000" y="851826"/>
            <a:ext cx="5442828" cy="59776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600" b="1" u="sng" dirty="0">
                <a:solidFill>
                  <a:srgbClr val="006C44"/>
                </a:solidFill>
                <a:latin typeface="FSFFatBottom" panose="02000603000000000000" pitchFamily="2" charset="0"/>
                <a:ea typeface="FSFFatBottom" panose="02000603000000000000" pitchFamily="2" charset="0"/>
              </a:rPr>
              <a:t>Historical Skills</a:t>
            </a:r>
            <a:endParaRPr lang="en-AU" sz="1600" dirty="0">
              <a:solidFill>
                <a:srgbClr val="006C44"/>
              </a:solidFill>
              <a:latin typeface="FSFFatBottom" panose="02000603000000000000" pitchFamily="2" charset="0"/>
              <a:ea typeface="FSFFatBottom" panose="02000603000000000000" pitchFamily="2" charset="0"/>
            </a:endParaRPr>
          </a:p>
          <a:p>
            <a:pPr marL="0" indent="0">
              <a:buNone/>
            </a:pPr>
            <a:r>
              <a:rPr lang="en-AU" sz="1400" dirty="0">
                <a:latin typeface="FSFFatBottom" panose="02000603000000000000" pitchFamily="2" charset="0"/>
                <a:ea typeface="FSFFatBottom" panose="02000603000000000000" pitchFamily="2" charset="0"/>
              </a:rPr>
              <a:t>The following historical skills are integrated into the lesson sequences:</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Comprehension:</a:t>
            </a:r>
            <a:r>
              <a:rPr lang="en-AU" sz="1400" dirty="0">
                <a:latin typeface="FSFFatBottom" panose="02000603000000000000" pitchFamily="2" charset="0"/>
                <a:ea typeface="FSFFatBottom" panose="02000603000000000000" pitchFamily="2" charset="0"/>
              </a:rPr>
              <a:t> </a:t>
            </a:r>
            <a:r>
              <a:rPr lang="en-AU" sz="1400" b="1" dirty="0">
                <a:latin typeface="FSFFatBottom" panose="02000603000000000000" pitchFamily="2" charset="0"/>
                <a:ea typeface="FSFFatBottom" panose="02000603000000000000" pitchFamily="2" charset="0"/>
              </a:rPr>
              <a:t>chronology, terms and concepts</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respond, read and write, to show understanding of historical matters</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sequence historic people and events</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use historical terms and concepts</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Analysis and use of sources</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locate relevant information from sources provided</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compare information from a range of sources</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Perspectives and interpretations</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identify different points of view in the past and present</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Empathetic understanding</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explain why the behaviour and attitudes of people from the past may differ from today</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Research</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identify and pose questions to inform an historical inquiry</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identify and locate a range of relevant sources to support an historical inquiry</a:t>
            </a:r>
          </a:p>
          <a:p>
            <a:pPr>
              <a:buFont typeface="Wingdings" panose="05000000000000000000" pitchFamily="2" charset="2"/>
              <a:buChar char="§"/>
            </a:pPr>
            <a:r>
              <a:rPr lang="en-AU" sz="1400" b="1" dirty="0">
                <a:latin typeface="FSFFatBottom" panose="02000603000000000000" pitchFamily="2" charset="0"/>
                <a:ea typeface="FSFFatBottom" panose="02000603000000000000" pitchFamily="2" charset="0"/>
              </a:rPr>
              <a:t>Explanation and communication</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develop historical texts, particularly narratives and descriptions, which incorporate source material</a:t>
            </a:r>
          </a:p>
          <a:p>
            <a:pPr lvl="1">
              <a:buFont typeface="Wingdings" panose="05000000000000000000" pitchFamily="2" charset="2"/>
              <a:buChar char="§"/>
            </a:pPr>
            <a:r>
              <a:rPr lang="en-AU" sz="1000" dirty="0">
                <a:latin typeface="FSFFatBottom" panose="02000603000000000000" pitchFamily="2" charset="0"/>
                <a:ea typeface="FSFFatBottom" panose="02000603000000000000" pitchFamily="2" charset="0"/>
              </a:rPr>
              <a:t>use a range of communication forms (oral, graphic, written) and digital technologies</a:t>
            </a:r>
            <a:endParaRPr lang="en-AU" sz="1200" dirty="0">
              <a:latin typeface="FSFFatBottom" panose="02000603000000000000" pitchFamily="2" charset="0"/>
              <a:ea typeface="FSFFatBottom" panose="02000603000000000000" pitchFamily="2" charset="0"/>
            </a:endParaRPr>
          </a:p>
        </p:txBody>
      </p:sp>
    </p:spTree>
    <p:extLst>
      <p:ext uri="{BB962C8B-B14F-4D97-AF65-F5344CB8AC3E}">
        <p14:creationId xmlns:p14="http://schemas.microsoft.com/office/powerpoint/2010/main" val="2568414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8" y="401477"/>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Who represents me and how?</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894367"/>
            <a:ext cx="2819401" cy="2963634"/>
          </a:xfrm>
          <a:prstGeom prst="rect">
            <a:avLst/>
          </a:prstGeom>
        </p:spPr>
      </p:pic>
      <p:pic>
        <p:nvPicPr>
          <p:cNvPr id="4" name="Content Placeholder 3">
            <a:hlinkClick r:id="rId5"/>
            <a:extLst>
              <a:ext uri="{FF2B5EF4-FFF2-40B4-BE49-F238E27FC236}">
                <a16:creationId xmlns:a16="http://schemas.microsoft.com/office/drawing/2014/main" id="{339F5122-1961-45B8-A59F-47928B25E783}"/>
              </a:ext>
            </a:extLst>
          </p:cNvPr>
          <p:cNvPicPr>
            <a:picLocks noGrp="1" noChangeAspect="1"/>
          </p:cNvPicPr>
          <p:nvPr>
            <p:ph idx="1"/>
          </p:nvPr>
        </p:nvPicPr>
        <p:blipFill>
          <a:blip r:embed="rId6"/>
          <a:stretch>
            <a:fillRect/>
          </a:stretch>
        </p:blipFill>
        <p:spPr>
          <a:xfrm>
            <a:off x="2819399" y="1563149"/>
            <a:ext cx="8534400" cy="4180426"/>
          </a:xfrm>
          <a:prstGeom prst="rect">
            <a:avLst/>
          </a:prstGeom>
        </p:spPr>
      </p:pic>
      <p:sp>
        <p:nvSpPr>
          <p:cNvPr id="8" name="Rectangle 7">
            <a:extLst>
              <a:ext uri="{FF2B5EF4-FFF2-40B4-BE49-F238E27FC236}">
                <a16:creationId xmlns:a16="http://schemas.microsoft.com/office/drawing/2014/main" id="{9E3A51B3-C511-4B14-9687-EF0BC4D9049B}"/>
              </a:ext>
            </a:extLst>
          </p:cNvPr>
          <p:cNvSpPr/>
          <p:nvPr/>
        </p:nvSpPr>
        <p:spPr>
          <a:xfrm>
            <a:off x="76899" y="92075"/>
            <a:ext cx="323850" cy="4622800"/>
          </a:xfrm>
          <a:prstGeom prst="rect">
            <a:avLst/>
          </a:prstGeom>
          <a:solidFill>
            <a:srgbClr val="C6892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latin typeface="FSFFatBottom" panose="02000603000000000000" pitchFamily="2" charset="0"/>
                <a:ea typeface="FSFFatBottom" panose="02000603000000000000" pitchFamily="2" charset="0"/>
              </a:rPr>
              <a:t>ASSESSMENT</a:t>
            </a:r>
          </a:p>
        </p:txBody>
      </p:sp>
    </p:spTree>
    <p:extLst>
      <p:ext uri="{BB962C8B-B14F-4D97-AF65-F5344CB8AC3E}">
        <p14:creationId xmlns:p14="http://schemas.microsoft.com/office/powerpoint/2010/main" val="4174235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60131-5D36-48ED-90A9-1303DDBAA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53" y="-802433"/>
            <a:ext cx="11206065" cy="8490857"/>
          </a:xfrm>
          <a:prstGeom prst="rect">
            <a:avLst/>
          </a:prstGeom>
        </p:spPr>
      </p:pic>
      <p:sp>
        <p:nvSpPr>
          <p:cNvPr id="3" name="Rectangle: Rounded Corners 2">
            <a:extLst>
              <a:ext uri="{FF2B5EF4-FFF2-40B4-BE49-F238E27FC236}">
                <a16:creationId xmlns:a16="http://schemas.microsoft.com/office/drawing/2014/main" id="{4B044856-58CE-4C90-80F8-EE6EAF030090}"/>
              </a:ext>
            </a:extLst>
          </p:cNvPr>
          <p:cNvSpPr/>
          <p:nvPr/>
        </p:nvSpPr>
        <p:spPr>
          <a:xfrm>
            <a:off x="329044" y="280555"/>
            <a:ext cx="11533909" cy="6244936"/>
          </a:xfrm>
          <a:prstGeom prst="roundRect">
            <a:avLst/>
          </a:prstGeom>
          <a:solidFill>
            <a:schemeClr val="bg1">
              <a:alpha val="6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200" b="1" dirty="0">
                <a:blipFill>
                  <a:blip r:embed="rId3"/>
                  <a:stretch>
                    <a:fillRect/>
                  </a:stretch>
                </a:blipFill>
                <a:latin typeface="HelloHarley" panose="02000603000000000000" pitchFamily="2" charset="0"/>
                <a:ea typeface="HelloHarley" panose="02000603000000000000" pitchFamily="2" charset="0"/>
              </a:rPr>
              <a:t>Australian Democracy &amp; Citizenship</a:t>
            </a:r>
          </a:p>
          <a:p>
            <a:pPr algn="ctr"/>
            <a:r>
              <a:rPr lang="en-AU" sz="3600" dirty="0">
                <a:solidFill>
                  <a:srgbClr val="303747"/>
                </a:solidFill>
                <a:latin typeface="FSFFatBottom" panose="02000603000000000000" pitchFamily="2" charset="0"/>
                <a:ea typeface="FSFFatBottom" panose="02000603000000000000" pitchFamily="2" charset="0"/>
              </a:rPr>
              <a:t>How did Australian society change throughout the twentieth century? </a:t>
            </a:r>
            <a:r>
              <a:rPr lang="en-AU" dirty="0"/>
              <a:t>	</a:t>
            </a:r>
          </a:p>
        </p:txBody>
      </p:sp>
      <p:sp>
        <p:nvSpPr>
          <p:cNvPr id="4" name="TextBox 3">
            <a:extLst>
              <a:ext uri="{FF2B5EF4-FFF2-40B4-BE49-F238E27FC236}">
                <a16:creationId xmlns:a16="http://schemas.microsoft.com/office/drawing/2014/main" id="{C616F81B-1023-4360-8229-14C72DA7B3EB}"/>
              </a:ext>
            </a:extLst>
          </p:cNvPr>
          <p:cNvSpPr txBox="1"/>
          <p:nvPr/>
        </p:nvSpPr>
        <p:spPr>
          <a:xfrm>
            <a:off x="5606142" y="6125381"/>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2909555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2742708"/>
            <a:ext cx="12038202" cy="1161672"/>
          </a:xfrm>
        </p:spPr>
        <p:txBody>
          <a:bodyPr>
            <a:noAutofit/>
          </a:bodyPr>
          <a:lstStyle/>
          <a:p>
            <a:pPr algn="ctr"/>
            <a:r>
              <a:rPr lang="en-AU" sz="13800" b="1" dirty="0">
                <a:blipFill dpi="0" rotWithShape="1">
                  <a:blip r:embed="rId3"/>
                  <a:srcRect/>
                  <a:stretch>
                    <a:fillRect/>
                  </a:stretch>
                </a:blipFill>
                <a:latin typeface="HelloHarley" panose="02000603000000000000" pitchFamily="2" charset="0"/>
                <a:ea typeface="HelloHarley" panose="02000603000000000000" pitchFamily="2" charset="0"/>
              </a:rPr>
              <a:t>What are rights?</a:t>
            </a:r>
            <a:endParaRPr lang="en-AU" sz="138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057296">
            <a:off x="11088023" y="235584"/>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904380"/>
            <a:ext cx="2809876" cy="2953621"/>
          </a:xfrm>
          <a:prstGeom prst="rect">
            <a:avLst/>
          </a:prstGeom>
        </p:spPr>
      </p:pic>
    </p:spTree>
    <p:extLst>
      <p:ext uri="{BB962C8B-B14F-4D97-AF65-F5344CB8AC3E}">
        <p14:creationId xmlns:p14="http://schemas.microsoft.com/office/powerpoint/2010/main" val="2156656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8" y="401477"/>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What are the responsibilities that come with rights?</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6" name="Content Placeholder 5">
            <a:hlinkClick r:id="rId5"/>
            <a:extLst>
              <a:ext uri="{FF2B5EF4-FFF2-40B4-BE49-F238E27FC236}">
                <a16:creationId xmlns:a16="http://schemas.microsoft.com/office/drawing/2014/main" id="{BAC78ED2-E81C-4689-AD57-F3CE8FA08DF3}"/>
              </a:ext>
            </a:extLst>
          </p:cNvPr>
          <p:cNvPicPr>
            <a:picLocks noGrp="1" noChangeAspect="1"/>
          </p:cNvPicPr>
          <p:nvPr>
            <p:ph idx="1"/>
          </p:nvPr>
        </p:nvPicPr>
        <p:blipFill>
          <a:blip r:embed="rId6"/>
          <a:stretch>
            <a:fillRect/>
          </a:stretch>
        </p:blipFill>
        <p:spPr>
          <a:xfrm>
            <a:off x="2011271" y="1825625"/>
            <a:ext cx="9322895" cy="4965700"/>
          </a:xfrm>
          <a:prstGeom prst="rect">
            <a:avLst/>
          </a:prstGeom>
        </p:spPr>
      </p:pic>
    </p:spTree>
    <p:extLst>
      <p:ext uri="{BB962C8B-B14F-4D97-AF65-F5344CB8AC3E}">
        <p14:creationId xmlns:p14="http://schemas.microsoft.com/office/powerpoint/2010/main" val="2120053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684A-4F07-4C4A-A478-10CC6E04DA38}"/>
              </a:ext>
            </a:extLst>
          </p:cNvPr>
          <p:cNvSpPr>
            <a:spLocks noGrp="1"/>
          </p:cNvSpPr>
          <p:nvPr>
            <p:ph type="title"/>
          </p:nvPr>
        </p:nvSpPr>
        <p:spPr>
          <a:xfrm>
            <a:off x="838200" y="0"/>
            <a:ext cx="10515600" cy="1166537"/>
          </a:xfrm>
        </p:spPr>
        <p:txBody>
          <a:bodyPr>
            <a:normAutofit/>
          </a:bodyPr>
          <a:lstStyle/>
          <a:p>
            <a:pPr algn="ctr"/>
            <a:r>
              <a:rPr lang="en-AU" sz="6600" b="1" dirty="0">
                <a:blipFill dpi="0" rotWithShape="1">
                  <a:blip r:embed="rId3"/>
                  <a:srcRect/>
                  <a:stretch>
                    <a:fillRect/>
                  </a:stretch>
                </a:blipFill>
                <a:latin typeface="HelloHarley" panose="02000603000000000000" pitchFamily="2" charset="0"/>
                <a:ea typeface="HelloHarley" panose="02000603000000000000" pitchFamily="2" charset="0"/>
              </a:rPr>
              <a:t>Chalk Talk</a:t>
            </a:r>
            <a:endParaRPr lang="en-AU" sz="6600" dirty="0">
              <a:blipFill dpi="0" rotWithShape="1">
                <a:blip r:embed="rId3"/>
                <a:srcRect/>
                <a:stretch>
                  <a:fillRect/>
                </a:stretch>
              </a:blipFill>
              <a:latin typeface="HelloHarley" panose="02000603000000000000" pitchFamily="2" charset="0"/>
              <a:ea typeface="HelloHarley" panose="02000603000000000000" pitchFamily="2" charset="0"/>
            </a:endParaRPr>
          </a:p>
        </p:txBody>
      </p:sp>
      <p:sp>
        <p:nvSpPr>
          <p:cNvPr id="4" name="TextBox 3">
            <a:extLst>
              <a:ext uri="{FF2B5EF4-FFF2-40B4-BE49-F238E27FC236}">
                <a16:creationId xmlns:a16="http://schemas.microsoft.com/office/drawing/2014/main" id="{5C55B0D0-3799-472E-AB45-E1604D59BBB8}"/>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8" name="Rectangle: Rounded Corners 7">
            <a:extLst>
              <a:ext uri="{FF2B5EF4-FFF2-40B4-BE49-F238E27FC236}">
                <a16:creationId xmlns:a16="http://schemas.microsoft.com/office/drawing/2014/main" id="{2666414E-2205-46FC-AAFC-A9FAAFA1DD6E}"/>
              </a:ext>
            </a:extLst>
          </p:cNvPr>
          <p:cNvSpPr/>
          <p:nvPr/>
        </p:nvSpPr>
        <p:spPr>
          <a:xfrm>
            <a:off x="197427" y="126068"/>
            <a:ext cx="2971800" cy="674032"/>
          </a:xfrm>
          <a:prstGeom prst="roundRect">
            <a:avLst/>
          </a:prstGeom>
          <a:solidFill>
            <a:srgbClr val="006C4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latin typeface="HelloHarley" panose="02000603000000000000" pitchFamily="2" charset="0"/>
                <a:ea typeface="HelloHarley" panose="02000603000000000000" pitchFamily="2" charset="0"/>
              </a:rPr>
              <a:t>What are human rights? </a:t>
            </a:r>
          </a:p>
        </p:txBody>
      </p:sp>
      <p:sp>
        <p:nvSpPr>
          <p:cNvPr id="11" name="Rectangle: Rounded Corners 10">
            <a:extLst>
              <a:ext uri="{FF2B5EF4-FFF2-40B4-BE49-F238E27FC236}">
                <a16:creationId xmlns:a16="http://schemas.microsoft.com/office/drawing/2014/main" id="{174F3626-F5B2-4612-84FE-46E3A2D0AD84}"/>
              </a:ext>
            </a:extLst>
          </p:cNvPr>
          <p:cNvSpPr/>
          <p:nvPr/>
        </p:nvSpPr>
        <p:spPr>
          <a:xfrm>
            <a:off x="3684914" y="1017384"/>
            <a:ext cx="4702282" cy="706641"/>
          </a:xfrm>
          <a:prstGeom prst="roundRect">
            <a:avLst/>
          </a:prstGeom>
          <a:solidFill>
            <a:srgbClr val="6FA2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latin typeface="HelloHarley" panose="02000603000000000000" pitchFamily="2" charset="0"/>
                <a:ea typeface="HelloHarley" panose="02000603000000000000" pitchFamily="2" charset="0"/>
              </a:rPr>
              <a:t>Who do you think has human rights? </a:t>
            </a:r>
          </a:p>
        </p:txBody>
      </p:sp>
      <p:sp>
        <p:nvSpPr>
          <p:cNvPr id="12" name="Rectangle: Rounded Corners 11">
            <a:extLst>
              <a:ext uri="{FF2B5EF4-FFF2-40B4-BE49-F238E27FC236}">
                <a16:creationId xmlns:a16="http://schemas.microsoft.com/office/drawing/2014/main" id="{07E347A9-5F56-4AED-BDCE-CD80D3B9ADE3}"/>
              </a:ext>
            </a:extLst>
          </p:cNvPr>
          <p:cNvSpPr/>
          <p:nvPr/>
        </p:nvSpPr>
        <p:spPr>
          <a:xfrm>
            <a:off x="8707582" y="116543"/>
            <a:ext cx="3377713" cy="683557"/>
          </a:xfrm>
          <a:prstGeom prst="round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500" b="1" dirty="0">
                <a:latin typeface="HelloHarley" panose="02000603000000000000" pitchFamily="2" charset="0"/>
                <a:ea typeface="HelloHarley" panose="02000603000000000000" pitchFamily="2" charset="0"/>
              </a:rPr>
              <a:t>Why do you think human rights might be important? </a:t>
            </a:r>
          </a:p>
        </p:txBody>
      </p:sp>
      <p:sp>
        <p:nvSpPr>
          <p:cNvPr id="13" name="TextBox 12">
            <a:extLst>
              <a:ext uri="{FF2B5EF4-FFF2-40B4-BE49-F238E27FC236}">
                <a16:creationId xmlns:a16="http://schemas.microsoft.com/office/drawing/2014/main" id="{1C43E553-E619-4D6B-9793-9F15AAF84CCD}"/>
              </a:ext>
            </a:extLst>
          </p:cNvPr>
          <p:cNvSpPr txBox="1"/>
          <p:nvPr/>
        </p:nvSpPr>
        <p:spPr>
          <a:xfrm>
            <a:off x="7675579" y="3429000"/>
            <a:ext cx="979714" cy="246221"/>
          </a:xfrm>
          <a:prstGeom prst="rect">
            <a:avLst/>
          </a:prstGeom>
          <a:noFill/>
        </p:spPr>
        <p:txBody>
          <a:bodyPr wrap="square" rtlCol="0">
            <a:spAutoFit/>
          </a:bodyPr>
          <a:lstStyle/>
          <a:p>
            <a:pPr algn="ctr"/>
            <a:r>
              <a:rPr lang="en-AU" sz="1000" dirty="0">
                <a:solidFill>
                  <a:schemeClr val="bg1"/>
                </a:solidFill>
                <a:latin typeface="HelloWhimsy" panose="02000603000000000000" pitchFamily="2" charset="0"/>
                <a:ea typeface="HelloWhimsy" panose="02000603000000000000" pitchFamily="2" charset="0"/>
              </a:rPr>
              <a:t>Shelly Beach</a:t>
            </a:r>
          </a:p>
        </p:txBody>
      </p:sp>
      <p:pic>
        <p:nvPicPr>
          <p:cNvPr id="14" name="Picture 13">
            <a:extLst>
              <a:ext uri="{FF2B5EF4-FFF2-40B4-BE49-F238E27FC236}">
                <a16:creationId xmlns:a16="http://schemas.microsoft.com/office/drawing/2014/main" id="{D0DCB4CB-7345-42C8-B26B-ED2DA2FE3A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256035"/>
            <a:ext cx="1524001" cy="1601965"/>
          </a:xfrm>
          <a:prstGeom prst="rect">
            <a:avLst/>
          </a:prstGeom>
        </p:spPr>
      </p:pic>
    </p:spTree>
    <p:extLst>
      <p:ext uri="{BB962C8B-B14F-4D97-AF65-F5344CB8AC3E}">
        <p14:creationId xmlns:p14="http://schemas.microsoft.com/office/powerpoint/2010/main" val="2962486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8" y="401477"/>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Magna Carta – The Story of our Freedom</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10" name="Content Placeholder 9">
            <a:hlinkClick r:id="rId5"/>
            <a:extLst>
              <a:ext uri="{FF2B5EF4-FFF2-40B4-BE49-F238E27FC236}">
                <a16:creationId xmlns:a16="http://schemas.microsoft.com/office/drawing/2014/main" id="{B0E06F1A-9E02-4354-B9F3-9AC124FAC81F}"/>
              </a:ext>
            </a:extLst>
          </p:cNvPr>
          <p:cNvPicPr>
            <a:picLocks noGrp="1" noChangeAspect="1"/>
          </p:cNvPicPr>
          <p:nvPr>
            <p:ph idx="1"/>
          </p:nvPr>
        </p:nvPicPr>
        <p:blipFill>
          <a:blip r:embed="rId6"/>
          <a:stretch>
            <a:fillRect/>
          </a:stretch>
        </p:blipFill>
        <p:spPr>
          <a:xfrm>
            <a:off x="2406482" y="1825624"/>
            <a:ext cx="8680618" cy="4815561"/>
          </a:xfrm>
          <a:prstGeom prst="rect">
            <a:avLst/>
          </a:prstGeom>
        </p:spPr>
      </p:pic>
    </p:spTree>
    <p:extLst>
      <p:ext uri="{BB962C8B-B14F-4D97-AF65-F5344CB8AC3E}">
        <p14:creationId xmlns:p14="http://schemas.microsoft.com/office/powerpoint/2010/main" val="2566069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44302"/>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The Right to Vote</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5" name="Content Placeholder 4">
            <a:hlinkClick r:id="rId5"/>
            <a:extLst>
              <a:ext uri="{FF2B5EF4-FFF2-40B4-BE49-F238E27FC236}">
                <a16:creationId xmlns:a16="http://schemas.microsoft.com/office/drawing/2014/main" id="{2CDBD0CC-ACDC-4EA1-B2C0-B1A3F75D6B10}"/>
              </a:ext>
            </a:extLst>
          </p:cNvPr>
          <p:cNvPicPr>
            <a:picLocks noGrp="1" noChangeAspect="1"/>
          </p:cNvPicPr>
          <p:nvPr>
            <p:ph idx="1"/>
          </p:nvPr>
        </p:nvPicPr>
        <p:blipFill>
          <a:blip r:embed="rId6"/>
          <a:stretch>
            <a:fillRect/>
          </a:stretch>
        </p:blipFill>
        <p:spPr>
          <a:xfrm>
            <a:off x="2281264" y="1286924"/>
            <a:ext cx="8497639" cy="4739767"/>
          </a:xfrm>
          <a:prstGeom prst="rect">
            <a:avLst/>
          </a:prstGeom>
        </p:spPr>
      </p:pic>
    </p:spTree>
    <p:extLst>
      <p:ext uri="{BB962C8B-B14F-4D97-AF65-F5344CB8AC3E}">
        <p14:creationId xmlns:p14="http://schemas.microsoft.com/office/powerpoint/2010/main" val="320406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7589"/>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The Right to Vote</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sp>
        <p:nvSpPr>
          <p:cNvPr id="6" name="Rectangle 6">
            <a:extLst>
              <a:ext uri="{FF2B5EF4-FFF2-40B4-BE49-F238E27FC236}">
                <a16:creationId xmlns:a16="http://schemas.microsoft.com/office/drawing/2014/main" id="{D2446538-28BE-45F8-8079-891DCEB8793B}"/>
              </a:ext>
            </a:extLst>
          </p:cNvPr>
          <p:cNvSpPr>
            <a:spLocks noChangeArrowheads="1"/>
          </p:cNvSpPr>
          <p:nvPr/>
        </p:nvSpPr>
        <p:spPr bwMode="auto">
          <a:xfrm>
            <a:off x="3204639" y="1914146"/>
            <a:ext cx="1198186" cy="620964"/>
          </a:xfrm>
          <a:prstGeom prst="rect">
            <a:avLst/>
          </a:prstGeom>
          <a:solidFill>
            <a:srgbClr val="A33C23"/>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1856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0AC73B14-9E0A-419E-B72A-BA0A41F1AE8F}"/>
              </a:ext>
            </a:extLst>
          </p:cNvPr>
          <p:cNvSpPr>
            <a:spLocks noChangeArrowheads="1"/>
          </p:cNvSpPr>
          <p:nvPr/>
        </p:nvSpPr>
        <p:spPr bwMode="auto">
          <a:xfrm>
            <a:off x="10477132" y="1486515"/>
            <a:ext cx="1198187" cy="620964"/>
          </a:xfrm>
          <a:prstGeom prst="rect">
            <a:avLst/>
          </a:prstGeom>
          <a:solidFill>
            <a:srgbClr val="00445E"/>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1895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8">
            <a:extLst>
              <a:ext uri="{FF2B5EF4-FFF2-40B4-BE49-F238E27FC236}">
                <a16:creationId xmlns:a16="http://schemas.microsoft.com/office/drawing/2014/main" id="{0C7D575C-38E2-4F4F-A2E1-A856E3D79086}"/>
              </a:ext>
            </a:extLst>
          </p:cNvPr>
          <p:cNvSpPr>
            <a:spLocks noChangeArrowheads="1"/>
          </p:cNvSpPr>
          <p:nvPr/>
        </p:nvSpPr>
        <p:spPr bwMode="auto">
          <a:xfrm>
            <a:off x="8326814" y="4559601"/>
            <a:ext cx="1198186" cy="612774"/>
          </a:xfrm>
          <a:prstGeom prst="rect">
            <a:avLst/>
          </a:prstGeom>
          <a:solidFill>
            <a:srgbClr val="C6892D"/>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1901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9">
            <a:extLst>
              <a:ext uri="{FF2B5EF4-FFF2-40B4-BE49-F238E27FC236}">
                <a16:creationId xmlns:a16="http://schemas.microsoft.com/office/drawing/2014/main" id="{ADABCFD0-F00E-4B1A-8F36-6E5D371E73F9}"/>
              </a:ext>
            </a:extLst>
          </p:cNvPr>
          <p:cNvSpPr>
            <a:spLocks noChangeArrowheads="1"/>
          </p:cNvSpPr>
          <p:nvPr/>
        </p:nvSpPr>
        <p:spPr bwMode="auto">
          <a:xfrm>
            <a:off x="4788275" y="4631038"/>
            <a:ext cx="1198187" cy="612773"/>
          </a:xfrm>
          <a:prstGeom prst="rect">
            <a:avLst/>
          </a:prstGeom>
          <a:solidFill>
            <a:srgbClr val="006C44"/>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1924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0">
            <a:extLst>
              <a:ext uri="{FF2B5EF4-FFF2-40B4-BE49-F238E27FC236}">
                <a16:creationId xmlns:a16="http://schemas.microsoft.com/office/drawing/2014/main" id="{AB40C217-BE12-47E7-827D-34502785646F}"/>
              </a:ext>
            </a:extLst>
          </p:cNvPr>
          <p:cNvSpPr>
            <a:spLocks noChangeArrowheads="1"/>
          </p:cNvSpPr>
          <p:nvPr/>
        </p:nvSpPr>
        <p:spPr bwMode="auto">
          <a:xfrm>
            <a:off x="3109794" y="5631045"/>
            <a:ext cx="1198186" cy="612774"/>
          </a:xfrm>
          <a:prstGeom prst="rect">
            <a:avLst/>
          </a:prstGeom>
          <a:solidFill>
            <a:srgbClr val="7030A0"/>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1962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1">
            <a:extLst>
              <a:ext uri="{FF2B5EF4-FFF2-40B4-BE49-F238E27FC236}">
                <a16:creationId xmlns:a16="http://schemas.microsoft.com/office/drawing/2014/main" id="{1ACF2310-BAD9-42FF-8FFF-3C094329D9D3}"/>
              </a:ext>
            </a:extLst>
          </p:cNvPr>
          <p:cNvSpPr>
            <a:spLocks noChangeArrowheads="1"/>
          </p:cNvSpPr>
          <p:nvPr/>
        </p:nvSpPr>
        <p:spPr bwMode="auto">
          <a:xfrm>
            <a:off x="8707814" y="5659439"/>
            <a:ext cx="1198186" cy="612774"/>
          </a:xfrm>
          <a:prstGeom prst="rect">
            <a:avLst/>
          </a:prstGeom>
          <a:solidFill>
            <a:srgbClr val="6FA233"/>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1973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2">
            <a:extLst>
              <a:ext uri="{FF2B5EF4-FFF2-40B4-BE49-F238E27FC236}">
                <a16:creationId xmlns:a16="http://schemas.microsoft.com/office/drawing/2014/main" id="{BD769A22-4238-4253-AB50-BAA48A2CE1D6}"/>
              </a:ext>
            </a:extLst>
          </p:cNvPr>
          <p:cNvSpPr>
            <a:spLocks noChangeArrowheads="1"/>
          </p:cNvSpPr>
          <p:nvPr/>
        </p:nvSpPr>
        <p:spPr bwMode="auto">
          <a:xfrm>
            <a:off x="6899063" y="1490987"/>
            <a:ext cx="2551325" cy="998536"/>
          </a:xfrm>
          <a:prstGeom prst="rect">
            <a:avLst/>
          </a:prstGeom>
          <a:solidFill>
            <a:srgbClr val="A5A5A5"/>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Indigenous Australians right to vote</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All indigenous Australians are given the right to vote.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3">
            <a:extLst>
              <a:ext uri="{FF2B5EF4-FFF2-40B4-BE49-F238E27FC236}">
                <a16:creationId xmlns:a16="http://schemas.microsoft.com/office/drawing/2014/main" id="{D60C3C3E-8FB5-48A8-BEAB-16CCDAA19276}"/>
              </a:ext>
            </a:extLst>
          </p:cNvPr>
          <p:cNvSpPr>
            <a:spLocks noChangeArrowheads="1"/>
          </p:cNvSpPr>
          <p:nvPr/>
        </p:nvSpPr>
        <p:spPr bwMode="auto">
          <a:xfrm>
            <a:off x="9306907" y="3449295"/>
            <a:ext cx="2551324" cy="866774"/>
          </a:xfrm>
          <a:prstGeom prst="rect">
            <a:avLst/>
          </a:prstGeom>
          <a:solidFill>
            <a:srgbClr val="A5A5A5"/>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Secret Ballot</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The secret ballot is first introduced in Australia.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14">
            <a:extLst>
              <a:ext uri="{FF2B5EF4-FFF2-40B4-BE49-F238E27FC236}">
                <a16:creationId xmlns:a16="http://schemas.microsoft.com/office/drawing/2014/main" id="{6FC1940F-5DC0-4611-8E12-22BAC919D972}"/>
              </a:ext>
            </a:extLst>
          </p:cNvPr>
          <p:cNvSpPr>
            <a:spLocks noChangeArrowheads="1"/>
          </p:cNvSpPr>
          <p:nvPr/>
        </p:nvSpPr>
        <p:spPr bwMode="auto">
          <a:xfrm>
            <a:off x="5588878" y="2879598"/>
            <a:ext cx="2750767" cy="1484405"/>
          </a:xfrm>
          <a:prstGeom prst="rect">
            <a:avLst/>
          </a:prstGeom>
          <a:solidFill>
            <a:srgbClr val="A5A5A5"/>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Compulsory Voting</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Compulsory voting was introduced and this resulted in a dramatic increase in voter turnout at the following election.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5">
            <a:extLst>
              <a:ext uri="{FF2B5EF4-FFF2-40B4-BE49-F238E27FC236}">
                <a16:creationId xmlns:a16="http://schemas.microsoft.com/office/drawing/2014/main" id="{4D76BF6D-791D-4E33-82A6-A13B46088949}"/>
              </a:ext>
            </a:extLst>
          </p:cNvPr>
          <p:cNvSpPr>
            <a:spLocks noChangeArrowheads="1"/>
          </p:cNvSpPr>
          <p:nvPr/>
        </p:nvSpPr>
        <p:spPr bwMode="auto">
          <a:xfrm>
            <a:off x="107738" y="2477456"/>
            <a:ext cx="2551325" cy="998536"/>
          </a:xfrm>
          <a:prstGeom prst="rect">
            <a:avLst/>
          </a:prstGeom>
          <a:solidFill>
            <a:srgbClr val="A5A5A5"/>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Voting Age</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The minimum voting age was lowered from 21 years to 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6">
            <a:extLst>
              <a:ext uri="{FF2B5EF4-FFF2-40B4-BE49-F238E27FC236}">
                <a16:creationId xmlns:a16="http://schemas.microsoft.com/office/drawing/2014/main" id="{A31F7474-FF9B-4207-AF4C-F625CFDE3C7E}"/>
              </a:ext>
            </a:extLst>
          </p:cNvPr>
          <p:cNvSpPr>
            <a:spLocks noChangeArrowheads="1"/>
          </p:cNvSpPr>
          <p:nvPr/>
        </p:nvSpPr>
        <p:spPr bwMode="auto">
          <a:xfrm>
            <a:off x="5533392" y="5367013"/>
            <a:ext cx="2950208" cy="1433837"/>
          </a:xfrm>
          <a:prstGeom prst="rect">
            <a:avLst/>
          </a:prstGeom>
          <a:solidFill>
            <a:srgbClr val="A5A5A5"/>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Women</a:t>
            </a:r>
            <a:r>
              <a:rPr kumimoji="0" lang="en-US" altLang="en-US" sz="1400" b="1" i="0" u="sng"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400" b="1" i="0" u="sng"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 Suffrage</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The first women in Australia are given the right to vote. South Australian Parliament agreed and the remaining colonies gradually came to the same view.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88CFAEF2-2E93-4C14-A487-5167AA2FD739}"/>
              </a:ext>
            </a:extLst>
          </p:cNvPr>
          <p:cNvSpPr>
            <a:spLocks noChangeArrowheads="1"/>
          </p:cNvSpPr>
          <p:nvPr/>
        </p:nvSpPr>
        <p:spPr bwMode="auto">
          <a:xfrm>
            <a:off x="2070292" y="3663899"/>
            <a:ext cx="2551324" cy="1016605"/>
          </a:xfrm>
          <a:prstGeom prst="rect">
            <a:avLst/>
          </a:prstGeom>
          <a:solidFill>
            <a:srgbClr val="A5A5A5"/>
          </a:solidFill>
          <a:ln w="381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First Federal Election</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The nation of Australia was born, with a federal parliament to govern it.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13">
            <a:extLst>
              <a:ext uri="{FF2B5EF4-FFF2-40B4-BE49-F238E27FC236}">
                <a16:creationId xmlns:a16="http://schemas.microsoft.com/office/drawing/2014/main" id="{7C6E83D6-E850-481B-A654-1D4F764C6443}"/>
              </a:ext>
            </a:extLst>
          </p:cNvPr>
          <p:cNvSpPr>
            <a:spLocks noChangeArrowheads="1"/>
          </p:cNvSpPr>
          <p:nvPr/>
        </p:nvSpPr>
        <p:spPr bwMode="auto">
          <a:xfrm>
            <a:off x="332676" y="920568"/>
            <a:ext cx="117824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400" b="0" i="0" u="none" strike="noStrike" cap="none" normalizeH="0" baseline="0" dirty="0">
                <a:ln>
                  <a:noFill/>
                </a:ln>
                <a:solidFill>
                  <a:schemeClr val="tx1"/>
                </a:solidFill>
                <a:effectLst/>
                <a:latin typeface="FSFFatBottom" panose="02000603000000000000" pitchFamily="2" charset="0"/>
                <a:ea typeface="FSFFatBottom" panose="02000603000000000000" pitchFamily="2" charset="0"/>
                <a:cs typeface="Times New Roman" panose="02020603050405020304" pitchFamily="18" charset="0"/>
              </a:rPr>
              <a:t>Use your knowledge of the history of voting in Australia to match significant voting events against each point in time. Cut around each box and paste them in a timeline format.</a:t>
            </a:r>
            <a:endParaRPr kumimoji="0" lang="en-AU" altLang="en-US" sz="900" b="0" i="0" u="none" strike="noStrike" cap="none" normalizeH="0" baseline="0" dirty="0">
              <a:ln>
                <a:noFill/>
              </a:ln>
              <a:solidFill>
                <a:schemeClr val="tx1"/>
              </a:solidFill>
              <a:effectLst/>
              <a:latin typeface="FSFFatBottom" panose="02000603000000000000" pitchFamily="2" charset="0"/>
              <a:ea typeface="FSFFatBottom" panose="02000603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2000" b="0" i="0" u="none" strike="noStrike" cap="none" normalizeH="0" baseline="0" dirty="0">
              <a:ln>
                <a:noFill/>
              </a:ln>
              <a:solidFill>
                <a:schemeClr val="tx1"/>
              </a:solidFill>
              <a:effectLst/>
              <a:latin typeface="FSFFatBottom" panose="02000603000000000000" pitchFamily="2" charset="0"/>
              <a:ea typeface="FSFFatBottom" panose="02000603000000000000" pitchFamily="2" charset="0"/>
            </a:endParaRPr>
          </a:p>
        </p:txBody>
      </p:sp>
      <p:sp>
        <p:nvSpPr>
          <p:cNvPr id="21" name="Rectangle 26">
            <a:extLst>
              <a:ext uri="{FF2B5EF4-FFF2-40B4-BE49-F238E27FC236}">
                <a16:creationId xmlns:a16="http://schemas.microsoft.com/office/drawing/2014/main" id="{9CC638BA-DADA-4A1D-9B21-9586C578E379}"/>
              </a:ext>
            </a:extLst>
          </p:cNvPr>
          <p:cNvSpPr>
            <a:spLocks noChangeArrowheads="1"/>
          </p:cNvSpPr>
          <p:nvPr/>
        </p:nvSpPr>
        <p:spPr bwMode="auto">
          <a:xfrm>
            <a:off x="409574" y="752474"/>
            <a:ext cx="1178242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Tree>
    <p:extLst>
      <p:ext uri="{BB962C8B-B14F-4D97-AF65-F5344CB8AC3E}">
        <p14:creationId xmlns:p14="http://schemas.microsoft.com/office/powerpoint/2010/main" val="191522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400749" y="125252"/>
            <a:ext cx="11714352" cy="1161672"/>
          </a:xfrm>
        </p:spPr>
        <p:txBody>
          <a:bodyPr>
            <a:noAutofit/>
          </a:bodyPr>
          <a:lstStyle/>
          <a:p>
            <a:pPr algn="ctr"/>
            <a:r>
              <a:rPr lang="en-AU" sz="5400" b="1" dirty="0">
                <a:blipFill dpi="0" rotWithShape="1">
                  <a:blip r:embed="rId3"/>
                  <a:srcRect/>
                  <a:stretch>
                    <a:fillRect/>
                  </a:stretch>
                </a:blipFill>
                <a:latin typeface="HelloHarley" panose="02000603000000000000" pitchFamily="2" charset="0"/>
                <a:ea typeface="HelloHarley" panose="02000603000000000000" pitchFamily="2" charset="0"/>
              </a:rPr>
              <a:t>Struggles For Rights and Freedoms</a:t>
            </a:r>
            <a:endParaRPr lang="en-AU" sz="54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894367"/>
            <a:ext cx="2819401" cy="2963634"/>
          </a:xfrm>
          <a:prstGeom prst="rect">
            <a:avLst/>
          </a:prstGeom>
        </p:spPr>
      </p:pic>
      <p:pic>
        <p:nvPicPr>
          <p:cNvPr id="6" name="Content Placeholder 5">
            <a:hlinkClick r:id="rId5"/>
            <a:extLst>
              <a:ext uri="{FF2B5EF4-FFF2-40B4-BE49-F238E27FC236}">
                <a16:creationId xmlns:a16="http://schemas.microsoft.com/office/drawing/2014/main" id="{C72D1B7F-9E84-4A1B-86B9-A9A205803D01}"/>
              </a:ext>
            </a:extLst>
          </p:cNvPr>
          <p:cNvPicPr>
            <a:picLocks noGrp="1" noChangeAspect="1"/>
          </p:cNvPicPr>
          <p:nvPr>
            <p:ph idx="1"/>
          </p:nvPr>
        </p:nvPicPr>
        <p:blipFill>
          <a:blip r:embed="rId6"/>
          <a:stretch>
            <a:fillRect/>
          </a:stretch>
        </p:blipFill>
        <p:spPr>
          <a:xfrm>
            <a:off x="2819399" y="1454150"/>
            <a:ext cx="8463320" cy="4889500"/>
          </a:xfrm>
          <a:prstGeom prst="rect">
            <a:avLst/>
          </a:prstGeom>
        </p:spPr>
      </p:pic>
      <p:sp>
        <p:nvSpPr>
          <p:cNvPr id="10" name="Rectangle 9">
            <a:extLst>
              <a:ext uri="{FF2B5EF4-FFF2-40B4-BE49-F238E27FC236}">
                <a16:creationId xmlns:a16="http://schemas.microsoft.com/office/drawing/2014/main" id="{3443D77E-240D-4D71-8BF6-0C3C6073A00D}"/>
              </a:ext>
            </a:extLst>
          </p:cNvPr>
          <p:cNvSpPr/>
          <p:nvPr/>
        </p:nvSpPr>
        <p:spPr>
          <a:xfrm>
            <a:off x="76899" y="92075"/>
            <a:ext cx="323850" cy="4622800"/>
          </a:xfrm>
          <a:prstGeom prst="rect">
            <a:avLst/>
          </a:prstGeom>
          <a:solidFill>
            <a:srgbClr val="006C4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latin typeface="FSFFatBottom" panose="02000603000000000000" pitchFamily="2" charset="0"/>
                <a:ea typeface="FSFFatBottom" panose="02000603000000000000" pitchFamily="2" charset="0"/>
              </a:rPr>
              <a:t>ASSESSMENT</a:t>
            </a:r>
          </a:p>
        </p:txBody>
      </p:sp>
    </p:spTree>
    <p:extLst>
      <p:ext uri="{BB962C8B-B14F-4D97-AF65-F5344CB8AC3E}">
        <p14:creationId xmlns:p14="http://schemas.microsoft.com/office/powerpoint/2010/main" val="3300071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60131-5D36-48ED-90A9-1303DDBAA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53" y="-802433"/>
            <a:ext cx="11206065" cy="8490857"/>
          </a:xfrm>
          <a:prstGeom prst="rect">
            <a:avLst/>
          </a:prstGeom>
        </p:spPr>
      </p:pic>
      <p:sp>
        <p:nvSpPr>
          <p:cNvPr id="3" name="Rectangle: Rounded Corners 2">
            <a:extLst>
              <a:ext uri="{FF2B5EF4-FFF2-40B4-BE49-F238E27FC236}">
                <a16:creationId xmlns:a16="http://schemas.microsoft.com/office/drawing/2014/main" id="{4B044856-58CE-4C90-80F8-EE6EAF030090}"/>
              </a:ext>
            </a:extLst>
          </p:cNvPr>
          <p:cNvSpPr/>
          <p:nvPr/>
        </p:nvSpPr>
        <p:spPr>
          <a:xfrm>
            <a:off x="329044" y="280555"/>
            <a:ext cx="11533909" cy="6244936"/>
          </a:xfrm>
          <a:prstGeom prst="roundRect">
            <a:avLst/>
          </a:prstGeom>
          <a:solidFill>
            <a:schemeClr val="bg1">
              <a:alpha val="6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200" b="1" dirty="0">
                <a:blipFill dpi="0" rotWithShape="1">
                  <a:blip r:embed="rId3"/>
                  <a:srcRect/>
                  <a:stretch>
                    <a:fillRect/>
                  </a:stretch>
                </a:blipFill>
                <a:latin typeface="HelloHarley" panose="02000603000000000000" pitchFamily="2" charset="0"/>
                <a:ea typeface="HelloHarley" panose="02000603000000000000" pitchFamily="2" charset="0"/>
              </a:rPr>
              <a:t>Migration &amp; Contributions to Australian Society</a:t>
            </a:r>
          </a:p>
          <a:p>
            <a:pPr algn="ctr"/>
            <a:r>
              <a:rPr lang="en-AU" sz="3600" dirty="0">
                <a:solidFill>
                  <a:srgbClr val="303747"/>
                </a:solidFill>
                <a:latin typeface="FSFFatBottom" panose="02000603000000000000" pitchFamily="2" charset="0"/>
                <a:ea typeface="FSFFatBottom" panose="02000603000000000000" pitchFamily="2" charset="0"/>
              </a:rPr>
              <a:t>Who were the people who came to Australia? Why did they come?</a:t>
            </a:r>
          </a:p>
          <a:p>
            <a:pPr algn="ctr"/>
            <a:endParaRPr lang="en-AU" sz="2000" dirty="0">
              <a:solidFill>
                <a:srgbClr val="303747"/>
              </a:solidFill>
              <a:latin typeface="FSFFatBottom" panose="02000603000000000000" pitchFamily="2" charset="0"/>
              <a:ea typeface="FSFFatBottom" panose="02000603000000000000" pitchFamily="2" charset="0"/>
            </a:endParaRPr>
          </a:p>
          <a:p>
            <a:pPr algn="ctr"/>
            <a:r>
              <a:rPr lang="en-AU" sz="3600" dirty="0">
                <a:solidFill>
                  <a:srgbClr val="303747"/>
                </a:solidFill>
                <a:latin typeface="FSFFatBottom" panose="02000603000000000000" pitchFamily="2" charset="0"/>
                <a:ea typeface="FSFFatBottom" panose="02000603000000000000" pitchFamily="2" charset="0"/>
              </a:rPr>
              <a:t>What contributions have significant individuals and groups made to the development of Australian society? </a:t>
            </a:r>
            <a:r>
              <a:rPr lang="en-AU" dirty="0"/>
              <a:t>	</a:t>
            </a:r>
          </a:p>
        </p:txBody>
      </p:sp>
      <p:sp>
        <p:nvSpPr>
          <p:cNvPr id="4" name="TextBox 3">
            <a:extLst>
              <a:ext uri="{FF2B5EF4-FFF2-40B4-BE49-F238E27FC236}">
                <a16:creationId xmlns:a16="http://schemas.microsoft.com/office/drawing/2014/main" id="{C616F81B-1023-4360-8229-14C72DA7B3EB}"/>
              </a:ext>
            </a:extLst>
          </p:cNvPr>
          <p:cNvSpPr txBox="1"/>
          <p:nvPr/>
        </p:nvSpPr>
        <p:spPr>
          <a:xfrm>
            <a:off x="10130517" y="6125381"/>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4270170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67112" y="96677"/>
            <a:ext cx="12038202" cy="1161672"/>
          </a:xfrm>
        </p:spPr>
        <p:txBody>
          <a:bodyPr>
            <a:normAutofit/>
          </a:bodyPr>
          <a:lstStyle/>
          <a:p>
            <a:pPr algn="ctr"/>
            <a:r>
              <a:rPr lang="en-AU" sz="7200" b="1" dirty="0">
                <a:blipFill dpi="0" rotWithShape="1">
                  <a:blip r:embed="rId2"/>
                  <a:srcRect/>
                  <a:stretch>
                    <a:fillRect/>
                  </a:stretch>
                </a:blipFill>
                <a:latin typeface="HelloHarley" panose="02000603000000000000" pitchFamily="2" charset="0"/>
                <a:ea typeface="HelloHarley" panose="02000603000000000000" pitchFamily="2" charset="0"/>
              </a:rPr>
              <a:t>Essential</a:t>
            </a:r>
            <a:r>
              <a:rPr lang="en-AU" sz="7200" b="1" dirty="0">
                <a:blipFill dpi="0" rotWithShape="1">
                  <a:blip r:embed="rId3">
                    <a:extLst>
                      <a:ext uri="{28A0092B-C50C-407E-A947-70E740481C1C}">
                        <a14:useLocalDpi xmlns:a14="http://schemas.microsoft.com/office/drawing/2010/main" val="0"/>
                      </a:ext>
                    </a:extLst>
                  </a:blip>
                  <a:srcRect/>
                  <a:stretch>
                    <a:fillRect/>
                  </a:stretch>
                </a:blipFill>
                <a:latin typeface="HelloHarley" panose="02000603000000000000" pitchFamily="2" charset="0"/>
                <a:ea typeface="HelloHarley" panose="02000603000000000000" pitchFamily="2" charset="0"/>
              </a:rPr>
              <a:t> </a:t>
            </a:r>
            <a:r>
              <a:rPr lang="en-AU" sz="7200" b="1" dirty="0">
                <a:blipFill dpi="0" rotWithShape="1">
                  <a:blip r:embed="rId2"/>
                  <a:srcRect/>
                  <a:stretch>
                    <a:fillRect/>
                  </a:stretch>
                </a:blipFill>
                <a:latin typeface="HelloHarley" panose="02000603000000000000" pitchFamily="2" charset="0"/>
                <a:ea typeface="HelloHarley" panose="02000603000000000000" pitchFamily="2" charset="0"/>
              </a:rPr>
              <a:t>Inquiry Questions</a:t>
            </a:r>
            <a:endParaRPr lang="en-AU" sz="7200" dirty="0">
              <a:blipFill dpi="0" rotWithShape="1">
                <a:blip r:embed="rId2"/>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graphicFrame>
        <p:nvGraphicFramePr>
          <p:cNvPr id="13" name="Content Placeholder 12">
            <a:extLst>
              <a:ext uri="{FF2B5EF4-FFF2-40B4-BE49-F238E27FC236}">
                <a16:creationId xmlns:a16="http://schemas.microsoft.com/office/drawing/2014/main" id="{AF5829CB-0853-40D3-A9ED-B51F0613D5F3}"/>
              </a:ext>
            </a:extLst>
          </p:cNvPr>
          <p:cNvGraphicFramePr>
            <a:graphicFrameLocks noGrp="1"/>
          </p:cNvGraphicFramePr>
          <p:nvPr>
            <p:ph idx="1"/>
            <p:extLst>
              <p:ext uri="{D42A27DB-BD31-4B8C-83A1-F6EECF244321}">
                <p14:modId xmlns:p14="http://schemas.microsoft.com/office/powerpoint/2010/main" val="2195732821"/>
              </p:ext>
            </p:extLst>
          </p:nvPr>
        </p:nvGraphicFramePr>
        <p:xfrm>
          <a:off x="86687" y="1258348"/>
          <a:ext cx="11909570" cy="4685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C4394218-C4DF-435B-AE1E-DA0685CE70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157741"/>
            <a:ext cx="2845837" cy="2700259"/>
          </a:xfrm>
          <a:prstGeom prst="rect">
            <a:avLst/>
          </a:prstGeom>
        </p:spPr>
      </p:pic>
    </p:spTree>
    <p:extLst>
      <p:ext uri="{BB962C8B-B14F-4D97-AF65-F5344CB8AC3E}">
        <p14:creationId xmlns:p14="http://schemas.microsoft.com/office/powerpoint/2010/main" val="2287676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158090"/>
            <a:ext cx="11866297" cy="676276"/>
          </a:xfrm>
          <a:prstGeom prst="roundRect">
            <a:avLst/>
          </a:prstGeom>
          <a:solidFill>
            <a:srgbClr val="C6892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Think Puzzle Explore-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ext uri="{D42A27DB-BD31-4B8C-83A1-F6EECF244321}">
                <p14:modId xmlns:p14="http://schemas.microsoft.com/office/powerpoint/2010/main" val="3460818604"/>
              </p:ext>
            </p:extLst>
          </p:nvPr>
        </p:nvGraphicFramePr>
        <p:xfrm>
          <a:off x="162851" y="956930"/>
          <a:ext cx="11866297" cy="5593716"/>
        </p:xfrm>
        <a:graphic>
          <a:graphicData uri="http://schemas.openxmlformats.org/drawingml/2006/table">
            <a:tbl>
              <a:tblPr firstRow="1" bandRow="1">
                <a:tableStyleId>{5C22544A-7EE6-4342-B048-85BDC9FD1C3A}</a:tableStyleId>
              </a:tblPr>
              <a:tblGrid>
                <a:gridCol w="3925708">
                  <a:extLst>
                    <a:ext uri="{9D8B030D-6E8A-4147-A177-3AD203B41FA5}">
                      <a16:colId xmlns:a16="http://schemas.microsoft.com/office/drawing/2014/main" val="2726906594"/>
                    </a:ext>
                  </a:extLst>
                </a:gridCol>
                <a:gridCol w="4099123">
                  <a:extLst>
                    <a:ext uri="{9D8B030D-6E8A-4147-A177-3AD203B41FA5}">
                      <a16:colId xmlns:a16="http://schemas.microsoft.com/office/drawing/2014/main" val="1313484665"/>
                    </a:ext>
                  </a:extLst>
                </a:gridCol>
                <a:gridCol w="3841466">
                  <a:extLst>
                    <a:ext uri="{9D8B030D-6E8A-4147-A177-3AD203B41FA5}">
                      <a16:colId xmlns:a16="http://schemas.microsoft.com/office/drawing/2014/main" val="4147662197"/>
                    </a:ext>
                  </a:extLst>
                </a:gridCol>
              </a:tblGrid>
              <a:tr h="1132076">
                <a:tc>
                  <a:txBody>
                    <a:bodyPr/>
                    <a:lstStyle/>
                    <a:p>
                      <a:pPr algn="ctr"/>
                      <a:r>
                        <a:rPr lang="en-AU" sz="1800" u="sng" dirty="0">
                          <a:solidFill>
                            <a:schemeClr val="tx1"/>
                          </a:solidFill>
                          <a:latin typeface="FSFFatBottom" panose="02000603000000000000" pitchFamily="2" charset="0"/>
                          <a:ea typeface="FSFFatBottom" panose="02000603000000000000" pitchFamily="2" charset="0"/>
                        </a:rPr>
                        <a:t>Think</a:t>
                      </a:r>
                      <a:endParaRPr lang="en-AU" sz="1800" b="0" u="none" dirty="0">
                        <a:solidFill>
                          <a:schemeClr val="tx1"/>
                        </a:solidFill>
                        <a:latin typeface="FSFFatBottom" panose="02000603000000000000" pitchFamily="2" charset="0"/>
                        <a:ea typeface="FSFFatBottom" panose="02000603000000000000" pitchFamily="2" charset="0"/>
                      </a:endParaRPr>
                    </a:p>
                    <a:p>
                      <a:pPr algn="ctr"/>
                      <a:r>
                        <a:rPr lang="en-AU" sz="1400" b="0" u="none" dirty="0">
                          <a:solidFill>
                            <a:schemeClr val="tx1"/>
                          </a:solidFill>
                          <a:latin typeface="FSFFatBottom" panose="02000603000000000000" pitchFamily="2" charset="0"/>
                          <a:ea typeface="FSFFatBottom" panose="02000603000000000000" pitchFamily="2" charset="0"/>
                        </a:rPr>
                        <a:t>What do you think you know about migrants and refugees?</a:t>
                      </a:r>
                    </a:p>
                  </a:txBody>
                  <a:tcPr>
                    <a:solidFill>
                      <a:srgbClr val="F0DA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u="sng" dirty="0">
                          <a:solidFill>
                            <a:schemeClr val="tx1"/>
                          </a:solidFill>
                          <a:latin typeface="FSFFatBottom" panose="02000603000000000000" pitchFamily="2" charset="0"/>
                          <a:ea typeface="FSFFatBottom" panose="02000603000000000000" pitchFamily="2" charset="0"/>
                        </a:rPr>
                        <a:t>Puzzle</a:t>
                      </a:r>
                    </a:p>
                    <a:p>
                      <a:pPr algn="ctr"/>
                      <a:r>
                        <a:rPr lang="en-AU" sz="1400" b="0" u="none" dirty="0">
                          <a:solidFill>
                            <a:schemeClr val="tx1"/>
                          </a:solidFill>
                          <a:latin typeface="FSFFatBottom" panose="02000603000000000000" pitchFamily="2" charset="0"/>
                          <a:ea typeface="FSFFatBottom" panose="02000603000000000000" pitchFamily="2" charset="0"/>
                        </a:rPr>
                        <a:t>What questions or puzzles do you have?</a:t>
                      </a:r>
                    </a:p>
                  </a:txBody>
                  <a:tcPr>
                    <a:solidFill>
                      <a:srgbClr val="F0DA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u="sng" dirty="0">
                          <a:solidFill>
                            <a:schemeClr val="tx1"/>
                          </a:solidFill>
                          <a:latin typeface="FSFFatBottom" panose="02000603000000000000" pitchFamily="2" charset="0"/>
                          <a:ea typeface="FSFFatBottom" panose="02000603000000000000" pitchFamily="2" charset="0"/>
                        </a:rPr>
                        <a:t>Explore</a:t>
                      </a:r>
                    </a:p>
                    <a:p>
                      <a:pPr algn="ctr"/>
                      <a:r>
                        <a:rPr lang="en-AU" sz="1400" b="0" u="none" dirty="0">
                          <a:solidFill>
                            <a:schemeClr val="tx1"/>
                          </a:solidFill>
                          <a:latin typeface="FSFFatBottom" panose="02000603000000000000" pitchFamily="2" charset="0"/>
                          <a:ea typeface="FSFFatBottom" panose="02000603000000000000" pitchFamily="2" charset="0"/>
                        </a:rPr>
                        <a:t>Examine the puzzles. Choose one or two. How might we explore these puzzles? How might we go about answering them?</a:t>
                      </a:r>
                    </a:p>
                  </a:txBody>
                  <a:tcPr>
                    <a:solidFill>
                      <a:srgbClr val="F0DABA"/>
                    </a:solidFill>
                  </a:tcPr>
                </a:tc>
                <a:extLst>
                  <a:ext uri="{0D108BD9-81ED-4DB2-BD59-A6C34878D82A}">
                    <a16:rowId xmlns:a16="http://schemas.microsoft.com/office/drawing/2014/main" val="1179184132"/>
                  </a:ext>
                </a:extLst>
              </a:tr>
              <a:tr h="4461640">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extLst>
                  <a:ext uri="{0D108BD9-81ED-4DB2-BD59-A6C34878D82A}">
                    <a16:rowId xmlns:a16="http://schemas.microsoft.com/office/drawing/2014/main" val="2500695736"/>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3903299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44301"/>
            <a:ext cx="12038202" cy="1346361"/>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Why might people migrate to Australia?</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11" name="Content Placeholder 10" descr="C:\Users\alice\AppData\Local\Microsoft\Windows\INetCacheContent.Word\Migrant cartoon_JulieSmith.jpg">
            <a:extLst>
              <a:ext uri="{FF2B5EF4-FFF2-40B4-BE49-F238E27FC236}">
                <a16:creationId xmlns:a16="http://schemas.microsoft.com/office/drawing/2014/main" id="{15A2EFFA-A906-4D52-B4CC-DBF47AF37422}"/>
              </a:ext>
            </a:extLst>
          </p:cNvPr>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787921" y="1490663"/>
            <a:ext cx="4775053" cy="5223035"/>
          </a:xfrm>
          <a:prstGeom prst="rect">
            <a:avLst/>
          </a:prstGeom>
          <a:noFill/>
          <a:ln>
            <a:noFill/>
          </a:ln>
        </p:spPr>
      </p:pic>
    </p:spTree>
    <p:extLst>
      <p:ext uri="{BB962C8B-B14F-4D97-AF65-F5344CB8AC3E}">
        <p14:creationId xmlns:p14="http://schemas.microsoft.com/office/powerpoint/2010/main" val="94448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44302"/>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BTN: Refugees and Migrants</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6" name="Content Placeholder 5">
            <a:hlinkClick r:id="rId5"/>
            <a:extLst>
              <a:ext uri="{FF2B5EF4-FFF2-40B4-BE49-F238E27FC236}">
                <a16:creationId xmlns:a16="http://schemas.microsoft.com/office/drawing/2014/main" id="{0C64D273-8AD0-4D60-BD69-9AA519605A59}"/>
              </a:ext>
            </a:extLst>
          </p:cNvPr>
          <p:cNvPicPr>
            <a:picLocks noGrp="1" noChangeAspect="1"/>
          </p:cNvPicPr>
          <p:nvPr>
            <p:ph idx="1"/>
          </p:nvPr>
        </p:nvPicPr>
        <p:blipFill>
          <a:blip r:embed="rId6"/>
          <a:stretch>
            <a:fillRect/>
          </a:stretch>
        </p:blipFill>
        <p:spPr>
          <a:xfrm>
            <a:off x="2176462" y="1191418"/>
            <a:ext cx="9257815" cy="5095081"/>
          </a:xfrm>
          <a:prstGeom prst="rect">
            <a:avLst/>
          </a:prstGeom>
        </p:spPr>
      </p:pic>
    </p:spTree>
    <p:extLst>
      <p:ext uri="{BB962C8B-B14F-4D97-AF65-F5344CB8AC3E}">
        <p14:creationId xmlns:p14="http://schemas.microsoft.com/office/powerpoint/2010/main" val="15055723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44302"/>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Push and Pull Factors</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5" name="Content Placeholder 4">
            <a:hlinkClick r:id="rId5"/>
            <a:extLst>
              <a:ext uri="{FF2B5EF4-FFF2-40B4-BE49-F238E27FC236}">
                <a16:creationId xmlns:a16="http://schemas.microsoft.com/office/drawing/2014/main" id="{D75B01B4-2C94-459E-9CAB-A9E005F5D6FE}"/>
              </a:ext>
            </a:extLst>
          </p:cNvPr>
          <p:cNvPicPr>
            <a:picLocks noGrp="1" noChangeAspect="1"/>
          </p:cNvPicPr>
          <p:nvPr>
            <p:ph idx="1"/>
          </p:nvPr>
        </p:nvPicPr>
        <p:blipFill>
          <a:blip r:embed="rId6"/>
          <a:stretch>
            <a:fillRect/>
          </a:stretch>
        </p:blipFill>
        <p:spPr>
          <a:xfrm>
            <a:off x="2450944" y="1171575"/>
            <a:ext cx="7893206" cy="5391150"/>
          </a:xfrm>
          <a:prstGeom prst="rect">
            <a:avLst/>
          </a:prstGeom>
        </p:spPr>
      </p:pic>
    </p:spTree>
    <p:extLst>
      <p:ext uri="{BB962C8B-B14F-4D97-AF65-F5344CB8AC3E}">
        <p14:creationId xmlns:p14="http://schemas.microsoft.com/office/powerpoint/2010/main" val="2673604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44302"/>
            <a:ext cx="12038202" cy="1161672"/>
          </a:xfrm>
        </p:spPr>
        <p:txBody>
          <a:bodyPr>
            <a:noAutofit/>
          </a:bodyPr>
          <a:lstStyle/>
          <a:p>
            <a:pPr algn="ctr"/>
            <a:r>
              <a:rPr lang="en-AU" sz="6000" b="1" dirty="0">
                <a:blipFill dpi="0" rotWithShape="1">
                  <a:blip r:embed="rId4"/>
                  <a:srcRect/>
                  <a:stretch>
                    <a:fillRect/>
                  </a:stretch>
                </a:blipFill>
                <a:latin typeface="HelloHarley" panose="02000603000000000000" pitchFamily="2" charset="0"/>
                <a:ea typeface="HelloHarley" panose="02000603000000000000" pitchFamily="2" charset="0"/>
              </a:rPr>
              <a:t>Who came to our country?</a:t>
            </a:r>
            <a:endParaRPr lang="en-AU" sz="6000" dirty="0">
              <a:blipFill dpi="0" rotWithShape="1">
                <a:blip r:embed="rId4"/>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6" name="Online Media 5" title="Australian Immigration for Australian Primary School Students">
            <a:hlinkClick r:id="" action="ppaction://media"/>
            <a:extLst>
              <a:ext uri="{FF2B5EF4-FFF2-40B4-BE49-F238E27FC236}">
                <a16:creationId xmlns:a16="http://schemas.microsoft.com/office/drawing/2014/main" id="{A1C471F1-FB75-4BBE-9F84-3078D1914CDA}"/>
              </a:ext>
            </a:extLst>
          </p:cNvPr>
          <p:cNvPicPr>
            <a:picLocks noGrp="1" noRot="1" noChangeAspect="1"/>
          </p:cNvPicPr>
          <p:nvPr>
            <p:ph idx="1"/>
            <a:videoFile r:link="rId1"/>
          </p:nvPr>
        </p:nvPicPr>
        <p:blipFill>
          <a:blip r:embed="rId6"/>
          <a:stretch>
            <a:fillRect/>
          </a:stretch>
        </p:blipFill>
        <p:spPr>
          <a:xfrm>
            <a:off x="2478151" y="1423195"/>
            <a:ext cx="8483600" cy="4772025"/>
          </a:xfrm>
          <a:prstGeom prst="rect">
            <a:avLst/>
          </a:prstGeom>
        </p:spPr>
      </p:pic>
    </p:spTree>
    <p:extLst>
      <p:ext uri="{BB962C8B-B14F-4D97-AF65-F5344CB8AC3E}">
        <p14:creationId xmlns:p14="http://schemas.microsoft.com/office/powerpoint/2010/main" val="4073286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44302"/>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Migration Stories</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graphicFrame>
        <p:nvGraphicFramePr>
          <p:cNvPr id="5" name="Content Placeholder 4">
            <a:extLst>
              <a:ext uri="{FF2B5EF4-FFF2-40B4-BE49-F238E27FC236}">
                <a16:creationId xmlns:a16="http://schemas.microsoft.com/office/drawing/2014/main" id="{E6A8DF62-BEDD-45DE-8092-EE347FC8ADE2}"/>
              </a:ext>
            </a:extLst>
          </p:cNvPr>
          <p:cNvGraphicFramePr>
            <a:graphicFrameLocks noGrp="1"/>
          </p:cNvGraphicFramePr>
          <p:nvPr>
            <p:ph idx="1"/>
            <p:extLst>
              <p:ext uri="{D42A27DB-BD31-4B8C-83A1-F6EECF244321}">
                <p14:modId xmlns:p14="http://schemas.microsoft.com/office/powerpoint/2010/main" val="1418770728"/>
              </p:ext>
            </p:extLst>
          </p:nvPr>
        </p:nvGraphicFramePr>
        <p:xfrm>
          <a:off x="838199" y="1114426"/>
          <a:ext cx="11276901" cy="5599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6430D2A1-D11D-444A-BD7F-C3157C3F13CC}"/>
              </a:ext>
            </a:extLst>
          </p:cNvPr>
          <p:cNvSpPr txBox="1"/>
          <p:nvPr/>
        </p:nvSpPr>
        <p:spPr>
          <a:xfrm>
            <a:off x="8901803" y="1906766"/>
            <a:ext cx="2773516" cy="369332"/>
          </a:xfrm>
          <a:prstGeom prst="rect">
            <a:avLst/>
          </a:prstGeom>
          <a:noFill/>
        </p:spPr>
        <p:txBody>
          <a:bodyPr wrap="none" rtlCol="0">
            <a:spAutoFit/>
          </a:bodyPr>
          <a:lstStyle/>
          <a:p>
            <a:r>
              <a:rPr lang="en-AU" dirty="0">
                <a:latin typeface="FSFFatBottom" panose="02000603000000000000" pitchFamily="2" charset="0"/>
                <a:ea typeface="FSFFatBottom" panose="02000603000000000000" pitchFamily="2" charset="0"/>
              </a:rPr>
              <a:t>Why did they migrate?</a:t>
            </a:r>
          </a:p>
        </p:txBody>
      </p:sp>
      <p:sp>
        <p:nvSpPr>
          <p:cNvPr id="10" name="TextBox 9">
            <a:extLst>
              <a:ext uri="{FF2B5EF4-FFF2-40B4-BE49-F238E27FC236}">
                <a16:creationId xmlns:a16="http://schemas.microsoft.com/office/drawing/2014/main" id="{B3BCD8F5-F2CD-436C-BB98-E7E7F61BDECF}"/>
              </a:ext>
            </a:extLst>
          </p:cNvPr>
          <p:cNvSpPr txBox="1"/>
          <p:nvPr/>
        </p:nvSpPr>
        <p:spPr>
          <a:xfrm>
            <a:off x="420342" y="3651806"/>
            <a:ext cx="2592365" cy="646331"/>
          </a:xfrm>
          <a:prstGeom prst="rect">
            <a:avLst/>
          </a:prstGeom>
          <a:noFill/>
        </p:spPr>
        <p:txBody>
          <a:bodyPr wrap="square" rtlCol="0">
            <a:spAutoFit/>
          </a:bodyPr>
          <a:lstStyle/>
          <a:p>
            <a:pPr algn="ctr"/>
            <a:r>
              <a:rPr lang="en-AU" dirty="0">
                <a:latin typeface="FSFFatBottom" panose="02000603000000000000" pitchFamily="2" charset="0"/>
                <a:ea typeface="FSFFatBottom" panose="02000603000000000000" pitchFamily="2" charset="0"/>
              </a:rPr>
              <a:t>How might they have felt?</a:t>
            </a:r>
          </a:p>
        </p:txBody>
      </p:sp>
      <p:sp>
        <p:nvSpPr>
          <p:cNvPr id="11" name="TextBox 10">
            <a:extLst>
              <a:ext uri="{FF2B5EF4-FFF2-40B4-BE49-F238E27FC236}">
                <a16:creationId xmlns:a16="http://schemas.microsoft.com/office/drawing/2014/main" id="{855316CC-1534-4C64-84FD-E7370BC8F32E}"/>
              </a:ext>
            </a:extLst>
          </p:cNvPr>
          <p:cNvSpPr txBox="1"/>
          <p:nvPr/>
        </p:nvSpPr>
        <p:spPr>
          <a:xfrm>
            <a:off x="9659117" y="5281909"/>
            <a:ext cx="2131832" cy="923330"/>
          </a:xfrm>
          <a:prstGeom prst="rect">
            <a:avLst/>
          </a:prstGeom>
          <a:noFill/>
        </p:spPr>
        <p:txBody>
          <a:bodyPr wrap="square" rtlCol="0">
            <a:spAutoFit/>
          </a:bodyPr>
          <a:lstStyle/>
          <a:p>
            <a:pPr algn="ctr"/>
            <a:r>
              <a:rPr lang="en-AU" dirty="0">
                <a:latin typeface="FSFFatBottom" panose="02000603000000000000" pitchFamily="2" charset="0"/>
                <a:ea typeface="FSFFatBottom" panose="02000603000000000000" pitchFamily="2" charset="0"/>
              </a:rPr>
              <a:t>Why might the challenges have been?</a:t>
            </a:r>
          </a:p>
        </p:txBody>
      </p:sp>
      <p:sp>
        <p:nvSpPr>
          <p:cNvPr id="12" name="TextBox 11">
            <a:extLst>
              <a:ext uri="{FF2B5EF4-FFF2-40B4-BE49-F238E27FC236}">
                <a16:creationId xmlns:a16="http://schemas.microsoft.com/office/drawing/2014/main" id="{963406AF-57DC-4594-AFE7-E0DA8817508E}"/>
              </a:ext>
            </a:extLst>
          </p:cNvPr>
          <p:cNvSpPr txBox="1"/>
          <p:nvPr/>
        </p:nvSpPr>
        <p:spPr>
          <a:xfrm>
            <a:off x="4081112" y="1431904"/>
            <a:ext cx="1944303" cy="646331"/>
          </a:xfrm>
          <a:prstGeom prst="rect">
            <a:avLst/>
          </a:prstGeom>
          <a:noFill/>
        </p:spPr>
        <p:txBody>
          <a:bodyPr wrap="square" rtlCol="0">
            <a:spAutoFit/>
          </a:bodyPr>
          <a:lstStyle/>
          <a:p>
            <a:pPr algn="ctr"/>
            <a:r>
              <a:rPr lang="en-AU" dirty="0">
                <a:latin typeface="FSFFatBottom" panose="02000603000000000000" pitchFamily="2" charset="0"/>
                <a:ea typeface="FSFFatBottom" panose="02000603000000000000" pitchFamily="2" charset="0"/>
              </a:rPr>
              <a:t>Where did they migrate from?</a:t>
            </a:r>
          </a:p>
        </p:txBody>
      </p:sp>
    </p:spTree>
    <p:extLst>
      <p:ext uri="{BB962C8B-B14F-4D97-AF65-F5344CB8AC3E}">
        <p14:creationId xmlns:p14="http://schemas.microsoft.com/office/powerpoint/2010/main" val="3375980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44302"/>
            <a:ext cx="12038202" cy="1161672"/>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Understanding Migration</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5" name="Content Placeholder 4">
            <a:hlinkClick r:id="rId5"/>
            <a:extLst>
              <a:ext uri="{FF2B5EF4-FFF2-40B4-BE49-F238E27FC236}">
                <a16:creationId xmlns:a16="http://schemas.microsoft.com/office/drawing/2014/main" id="{4BBEF711-4A8E-4425-898C-BA6768CA674A}"/>
              </a:ext>
            </a:extLst>
          </p:cNvPr>
          <p:cNvPicPr>
            <a:picLocks noGrp="1" noChangeAspect="1"/>
          </p:cNvPicPr>
          <p:nvPr>
            <p:ph idx="1"/>
          </p:nvPr>
        </p:nvPicPr>
        <p:blipFill>
          <a:blip r:embed="rId6"/>
          <a:stretch>
            <a:fillRect/>
          </a:stretch>
        </p:blipFill>
        <p:spPr>
          <a:xfrm>
            <a:off x="2352674" y="1307679"/>
            <a:ext cx="8533219" cy="5064546"/>
          </a:xfrm>
          <a:prstGeom prst="rect">
            <a:avLst/>
          </a:prstGeom>
        </p:spPr>
      </p:pic>
      <p:sp>
        <p:nvSpPr>
          <p:cNvPr id="10" name="Rectangle 9">
            <a:extLst>
              <a:ext uri="{FF2B5EF4-FFF2-40B4-BE49-F238E27FC236}">
                <a16:creationId xmlns:a16="http://schemas.microsoft.com/office/drawing/2014/main" id="{86418A46-741D-4483-BA84-E98D5D3CA91A}"/>
              </a:ext>
            </a:extLst>
          </p:cNvPr>
          <p:cNvSpPr/>
          <p:nvPr/>
        </p:nvSpPr>
        <p:spPr>
          <a:xfrm>
            <a:off x="76899" y="92075"/>
            <a:ext cx="323850" cy="4622800"/>
          </a:xfrm>
          <a:prstGeom prst="rect">
            <a:avLst/>
          </a:prstGeom>
          <a:solidFill>
            <a:srgbClr val="0044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latin typeface="FSFFatBottom" panose="02000603000000000000" pitchFamily="2" charset="0"/>
                <a:ea typeface="FSFFatBottom" panose="02000603000000000000" pitchFamily="2" charset="0"/>
              </a:rPr>
              <a:t>ASSESSMENT</a:t>
            </a:r>
          </a:p>
        </p:txBody>
      </p:sp>
    </p:spTree>
    <p:extLst>
      <p:ext uri="{BB962C8B-B14F-4D97-AF65-F5344CB8AC3E}">
        <p14:creationId xmlns:p14="http://schemas.microsoft.com/office/powerpoint/2010/main" val="2956912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44301"/>
            <a:ext cx="12038202" cy="1541623"/>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Contributions to Australian Society</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graphicFrame>
        <p:nvGraphicFramePr>
          <p:cNvPr id="6" name="Content Placeholder 5">
            <a:extLst>
              <a:ext uri="{FF2B5EF4-FFF2-40B4-BE49-F238E27FC236}">
                <a16:creationId xmlns:a16="http://schemas.microsoft.com/office/drawing/2014/main" id="{5203C935-2A9F-4F2E-9876-1BAA75665331}"/>
              </a:ext>
            </a:extLst>
          </p:cNvPr>
          <p:cNvGraphicFramePr>
            <a:graphicFrameLocks noGrp="1"/>
          </p:cNvGraphicFramePr>
          <p:nvPr>
            <p:ph idx="1"/>
            <p:extLst>
              <p:ext uri="{D42A27DB-BD31-4B8C-83A1-F6EECF244321}">
                <p14:modId xmlns:p14="http://schemas.microsoft.com/office/powerpoint/2010/main" val="229686364"/>
              </p:ext>
            </p:extLst>
          </p:nvPr>
        </p:nvGraphicFramePr>
        <p:xfrm>
          <a:off x="2019300" y="2162175"/>
          <a:ext cx="9267825" cy="4563960"/>
        </p:xfrm>
        <a:graphic>
          <a:graphicData uri="http://schemas.openxmlformats.org/drawingml/2006/table">
            <a:tbl>
              <a:tblPr firstRow="1" firstCol="1" bandRow="1">
                <a:tableStyleId>{69CF1AB2-1976-4502-BF36-3FF5EA218861}</a:tableStyleId>
              </a:tblPr>
              <a:tblGrid>
                <a:gridCol w="3089275">
                  <a:extLst>
                    <a:ext uri="{9D8B030D-6E8A-4147-A177-3AD203B41FA5}">
                      <a16:colId xmlns:a16="http://schemas.microsoft.com/office/drawing/2014/main" val="2032865788"/>
                    </a:ext>
                  </a:extLst>
                </a:gridCol>
                <a:gridCol w="3089275">
                  <a:extLst>
                    <a:ext uri="{9D8B030D-6E8A-4147-A177-3AD203B41FA5}">
                      <a16:colId xmlns:a16="http://schemas.microsoft.com/office/drawing/2014/main" val="744105"/>
                    </a:ext>
                  </a:extLst>
                </a:gridCol>
                <a:gridCol w="3089275">
                  <a:extLst>
                    <a:ext uri="{9D8B030D-6E8A-4147-A177-3AD203B41FA5}">
                      <a16:colId xmlns:a16="http://schemas.microsoft.com/office/drawing/2014/main" val="2150874574"/>
                    </a:ext>
                  </a:extLst>
                </a:gridCol>
              </a:tblGrid>
              <a:tr h="505725">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Migrants and the Snowy Mountains Scheme </a:t>
                      </a:r>
                      <a:r>
                        <a:rPr lang="en-AU" sz="1000" b="0" u="sng" dirty="0">
                          <a:effectLst/>
                          <a:latin typeface="FSFFatBottom" panose="02000603000000000000" pitchFamily="2" charset="0"/>
                          <a:ea typeface="FSFFatBottom" panose="02000603000000000000" pitchFamily="2" charset="0"/>
                          <a:hlinkClick r:id="rId4"/>
                        </a:rPr>
                        <a:t>http://www.abc.net.au/btn/story/s4560038.htm</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Chinese Migration: Captain John </a:t>
                      </a:r>
                      <a:r>
                        <a:rPr lang="en-AU" sz="1200" b="0" dirty="0" err="1">
                          <a:effectLst/>
                          <a:latin typeface="FSFFatBottom" panose="02000603000000000000" pitchFamily="2" charset="0"/>
                          <a:ea typeface="FSFFatBottom" panose="02000603000000000000" pitchFamily="2" charset="0"/>
                        </a:rPr>
                        <a:t>Egge</a:t>
                      </a:r>
                      <a:r>
                        <a:rPr lang="en-AU" sz="1200" b="0" dirty="0">
                          <a:effectLst/>
                          <a:latin typeface="FSFFatBottom" panose="02000603000000000000" pitchFamily="2" charset="0"/>
                          <a:ea typeface="FSFFatBottom" panose="02000603000000000000" pitchFamily="2" charset="0"/>
                        </a:rPr>
                        <a:t> </a:t>
                      </a:r>
                      <a:r>
                        <a:rPr lang="en-AU" sz="1000" b="0" u="sng" dirty="0">
                          <a:effectLst/>
                          <a:latin typeface="FSFFatBottom" panose="02000603000000000000" pitchFamily="2" charset="0"/>
                          <a:ea typeface="FSFFatBottom" panose="02000603000000000000" pitchFamily="2" charset="0"/>
                          <a:hlinkClick r:id="rId5"/>
                        </a:rPr>
                        <a:t>http://www.abc.net.au/btn/story/s4178063.htm</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John Hemmes – Australian fashion &amp; hospitality </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631234"/>
                  </a:ext>
                </a:extLst>
              </a:tr>
              <a:tr h="505725">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Anh Do – Author, Comedian </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Dr Karl Kruszelnicki – scientist </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Richard Pratt - Visy</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3496202"/>
                  </a:ext>
                </a:extLst>
              </a:tr>
              <a:tr h="505725">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Aliir Aliir – AFL football player</a:t>
                      </a:r>
                      <a:endParaRPr lang="en-AU" sz="2000" b="0">
                        <a:effectLst/>
                        <a:latin typeface="FSFFatBottom" panose="02000603000000000000" pitchFamily="2" charset="0"/>
                        <a:ea typeface="FSFFatBottom" panose="02000603000000000000" pitchFamily="2" charset="0"/>
                      </a:endParaRPr>
                    </a:p>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 </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Julia Gillard – former Australian Prime Minister</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Waleed Aly – Australian radio and television presenter</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2557525"/>
                  </a:ext>
                </a:extLst>
              </a:tr>
              <a:tr h="505725">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Richie Benaud – Cricket commentator</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Fred Hollows – Eye Surgeon </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Barry Humphries/ Dame Edna Everidge </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662684001"/>
                  </a:ext>
                </a:extLst>
              </a:tr>
              <a:tr h="505725">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Cyril Callister – Founder of Vegemite </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Caroline Chisholm – humanitarian </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Tony Abbott – former Australian Prime Minister</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1912508"/>
                  </a:ext>
                </a:extLst>
              </a:tr>
              <a:tr h="505725">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Vincent Lingiari – Aboriginal rights activist </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Eddie Mabo – Indigenous land rights campaigner </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Rupert Murdoch – media mogul</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66436"/>
                  </a:ext>
                </a:extLst>
              </a:tr>
              <a:tr h="505725">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Frank Lowy – chairman of Westfield corporation</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Sir Donald Bradman – Australia cricketer</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Cathy Freeman – Olympic athlete &amp; advocate</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1249690"/>
                  </a:ext>
                </a:extLst>
              </a:tr>
              <a:tr h="505725">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Sir Charles Kingsford Smith - aviator</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Saint Mary MacKillop</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Ian Kiernan – Clean Up Australia founder</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3205221"/>
                  </a:ext>
                </a:extLst>
              </a:tr>
              <a:tr h="505725">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Surf Life Saving Australia</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a:effectLst/>
                          <a:latin typeface="FSFFatBottom" panose="02000603000000000000" pitchFamily="2" charset="0"/>
                          <a:ea typeface="FSFFatBottom" panose="02000603000000000000" pitchFamily="2" charset="0"/>
                        </a:rPr>
                        <a:t> </a:t>
                      </a:r>
                      <a:endParaRPr lang="en-AU" sz="2000" b="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AU" sz="1200" b="0" dirty="0">
                          <a:effectLst/>
                          <a:latin typeface="FSFFatBottom" panose="02000603000000000000" pitchFamily="2" charset="0"/>
                          <a:ea typeface="FSFFatBottom" panose="02000603000000000000" pitchFamily="2" charset="0"/>
                        </a:rPr>
                        <a:t> </a:t>
                      </a:r>
                      <a:endParaRPr lang="en-AU" sz="2000" b="0" dirty="0">
                        <a:effectLst/>
                        <a:latin typeface="FSFFatBottom" panose="02000603000000000000" pitchFamily="2" charset="0"/>
                        <a:ea typeface="FSFFatBottom" panose="02000603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1581482"/>
                  </a:ext>
                </a:extLst>
              </a:tr>
            </a:tbl>
          </a:graphicData>
        </a:graphic>
      </p:graphicFrame>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sp>
        <p:nvSpPr>
          <p:cNvPr id="10" name="TextBox 9">
            <a:extLst>
              <a:ext uri="{FF2B5EF4-FFF2-40B4-BE49-F238E27FC236}">
                <a16:creationId xmlns:a16="http://schemas.microsoft.com/office/drawing/2014/main" id="{3E1EF300-11D6-4EB7-B740-245A3FA70D3D}"/>
              </a:ext>
            </a:extLst>
          </p:cNvPr>
          <p:cNvSpPr txBox="1"/>
          <p:nvPr/>
        </p:nvSpPr>
        <p:spPr>
          <a:xfrm>
            <a:off x="76899" y="2690336"/>
            <a:ext cx="1952626" cy="1477328"/>
          </a:xfrm>
          <a:prstGeom prst="rect">
            <a:avLst/>
          </a:prstGeom>
          <a:noFill/>
        </p:spPr>
        <p:txBody>
          <a:bodyPr wrap="square" rtlCol="0">
            <a:spAutoFit/>
          </a:bodyPr>
          <a:lstStyle/>
          <a:p>
            <a:pPr algn="ctr"/>
            <a:r>
              <a:rPr lang="en-AU" dirty="0">
                <a:latin typeface="FSFFatBottom" panose="02000603000000000000" pitchFamily="2" charset="0"/>
                <a:ea typeface="FSFFatBottom" panose="02000603000000000000" pitchFamily="2" charset="0"/>
              </a:rPr>
              <a:t>How did these people contribute to Australian society?</a:t>
            </a:r>
          </a:p>
        </p:txBody>
      </p:sp>
      <p:sp>
        <p:nvSpPr>
          <p:cNvPr id="11" name="TextBox 10">
            <a:extLst>
              <a:ext uri="{FF2B5EF4-FFF2-40B4-BE49-F238E27FC236}">
                <a16:creationId xmlns:a16="http://schemas.microsoft.com/office/drawing/2014/main" id="{DD65530A-9B62-480B-8CE3-1B1BD9B56585}"/>
              </a:ext>
            </a:extLst>
          </p:cNvPr>
          <p:cNvSpPr txBox="1"/>
          <p:nvPr/>
        </p:nvSpPr>
        <p:spPr>
          <a:xfrm>
            <a:off x="164318" y="1718785"/>
            <a:ext cx="11875282" cy="369332"/>
          </a:xfrm>
          <a:prstGeom prst="rect">
            <a:avLst/>
          </a:prstGeom>
          <a:noFill/>
        </p:spPr>
        <p:txBody>
          <a:bodyPr wrap="square" rtlCol="0">
            <a:spAutoFit/>
          </a:bodyPr>
          <a:lstStyle/>
          <a:p>
            <a:pPr algn="ctr"/>
            <a:r>
              <a:rPr lang="en-AU" dirty="0">
                <a:latin typeface="FSFFatBottom" panose="02000603000000000000" pitchFamily="2" charset="0"/>
                <a:ea typeface="FSFFatBottom" panose="02000603000000000000" pitchFamily="2" charset="0"/>
              </a:rPr>
              <a:t>Research one of these people/group to find out about their significant contribution to Australian society</a:t>
            </a:r>
          </a:p>
        </p:txBody>
      </p:sp>
    </p:spTree>
    <p:extLst>
      <p:ext uri="{BB962C8B-B14F-4D97-AF65-F5344CB8AC3E}">
        <p14:creationId xmlns:p14="http://schemas.microsoft.com/office/powerpoint/2010/main" val="2204112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76899" y="144302"/>
            <a:ext cx="12038202" cy="1455898"/>
          </a:xfrm>
        </p:spPr>
        <p:txBody>
          <a:bodyPr>
            <a:noAutofit/>
          </a:bodyPr>
          <a:lstStyle/>
          <a:p>
            <a:pPr algn="ctr"/>
            <a:r>
              <a:rPr lang="en-AU" sz="6000" b="1" dirty="0">
                <a:blipFill dpi="0" rotWithShape="1">
                  <a:blip r:embed="rId3"/>
                  <a:srcRect/>
                  <a:stretch>
                    <a:fillRect/>
                  </a:stretch>
                </a:blipFill>
                <a:latin typeface="HelloHarley" panose="02000603000000000000" pitchFamily="2" charset="0"/>
                <a:ea typeface="HelloHarley" panose="02000603000000000000" pitchFamily="2" charset="0"/>
              </a:rPr>
              <a:t>Contributions to Australian Society</a:t>
            </a:r>
            <a:endParaRPr lang="en-AU" sz="6000" dirty="0">
              <a:blipFill dpi="0" rotWithShape="1">
                <a:blip r:embed="rId3"/>
                <a:srcRect/>
                <a:stretch>
                  <a:fillRect/>
                </a:stretch>
              </a:blipFill>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7" name="Picture 6">
            <a:extLst>
              <a:ext uri="{FF2B5EF4-FFF2-40B4-BE49-F238E27FC236}">
                <a16:creationId xmlns:a16="http://schemas.microsoft.com/office/drawing/2014/main" id="{A0971F9C-AEA0-4CEA-B339-7F2100AC4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pic>
        <p:nvPicPr>
          <p:cNvPr id="6" name="Content Placeholder 5">
            <a:hlinkClick r:id="rId5"/>
            <a:extLst>
              <a:ext uri="{FF2B5EF4-FFF2-40B4-BE49-F238E27FC236}">
                <a16:creationId xmlns:a16="http://schemas.microsoft.com/office/drawing/2014/main" id="{7D85D9AE-8DD1-43EE-87A3-7C54489D3716}"/>
              </a:ext>
            </a:extLst>
          </p:cNvPr>
          <p:cNvPicPr>
            <a:picLocks noGrp="1" noChangeAspect="1"/>
          </p:cNvPicPr>
          <p:nvPr>
            <p:ph idx="1"/>
          </p:nvPr>
        </p:nvPicPr>
        <p:blipFill>
          <a:blip r:embed="rId6"/>
          <a:stretch>
            <a:fillRect/>
          </a:stretch>
        </p:blipFill>
        <p:spPr>
          <a:xfrm>
            <a:off x="2581274" y="1825625"/>
            <a:ext cx="8767211" cy="4622800"/>
          </a:xfrm>
          <a:prstGeom prst="rect">
            <a:avLst/>
          </a:prstGeom>
        </p:spPr>
      </p:pic>
      <p:sp>
        <p:nvSpPr>
          <p:cNvPr id="8" name="Rectangle 7">
            <a:extLst>
              <a:ext uri="{FF2B5EF4-FFF2-40B4-BE49-F238E27FC236}">
                <a16:creationId xmlns:a16="http://schemas.microsoft.com/office/drawing/2014/main" id="{3B7C2D87-8742-4F63-80CA-1DF8789FBE4F}"/>
              </a:ext>
            </a:extLst>
          </p:cNvPr>
          <p:cNvSpPr/>
          <p:nvPr/>
        </p:nvSpPr>
        <p:spPr>
          <a:xfrm>
            <a:off x="76899" y="92075"/>
            <a:ext cx="323850" cy="4622800"/>
          </a:xfrm>
          <a:prstGeom prst="rect">
            <a:avLst/>
          </a:prstGeom>
          <a:solidFill>
            <a:srgbClr val="00445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latin typeface="FSFFatBottom" panose="02000603000000000000" pitchFamily="2" charset="0"/>
                <a:ea typeface="FSFFatBottom" panose="02000603000000000000" pitchFamily="2" charset="0"/>
              </a:rPr>
              <a:t>ASSESSMENT</a:t>
            </a:r>
          </a:p>
        </p:txBody>
      </p:sp>
    </p:spTree>
    <p:extLst>
      <p:ext uri="{BB962C8B-B14F-4D97-AF65-F5344CB8AC3E}">
        <p14:creationId xmlns:p14="http://schemas.microsoft.com/office/powerpoint/2010/main" val="2614909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B60131-5D36-48ED-90A9-1303DDBAA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53" y="-802433"/>
            <a:ext cx="11206065" cy="8490857"/>
          </a:xfrm>
          <a:prstGeom prst="rect">
            <a:avLst/>
          </a:prstGeom>
        </p:spPr>
      </p:pic>
      <p:sp>
        <p:nvSpPr>
          <p:cNvPr id="3" name="Rectangle: Rounded Corners 2">
            <a:extLst>
              <a:ext uri="{FF2B5EF4-FFF2-40B4-BE49-F238E27FC236}">
                <a16:creationId xmlns:a16="http://schemas.microsoft.com/office/drawing/2014/main" id="{4B044856-58CE-4C90-80F8-EE6EAF030090}"/>
              </a:ext>
            </a:extLst>
          </p:cNvPr>
          <p:cNvSpPr/>
          <p:nvPr/>
        </p:nvSpPr>
        <p:spPr>
          <a:xfrm>
            <a:off x="329044" y="280555"/>
            <a:ext cx="11533909" cy="6244936"/>
          </a:xfrm>
          <a:prstGeom prst="roundRect">
            <a:avLst/>
          </a:prstGeom>
          <a:solidFill>
            <a:schemeClr val="bg1">
              <a:alpha val="62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dirty="0">
                <a:solidFill>
                  <a:srgbClr val="A33C23"/>
                </a:solidFill>
                <a:latin typeface="FSFFatBottom" panose="02000603000000000000" pitchFamily="2" charset="0"/>
                <a:ea typeface="FSFFatBottom" panose="02000603000000000000" pitchFamily="2" charset="0"/>
              </a:rPr>
              <a:t>Thankyou for using this powerpoint to support student learning. </a:t>
            </a:r>
            <a:br>
              <a:rPr lang="en-AU" sz="4000" dirty="0">
                <a:solidFill>
                  <a:srgbClr val="A33C23"/>
                </a:solidFill>
                <a:latin typeface="FSFFatBottom" panose="02000603000000000000" pitchFamily="2" charset="0"/>
                <a:ea typeface="FSFFatBottom" panose="02000603000000000000" pitchFamily="2" charset="0"/>
              </a:rPr>
            </a:br>
            <a:br>
              <a:rPr lang="en-AU" sz="4000" dirty="0">
                <a:solidFill>
                  <a:srgbClr val="A33C23"/>
                </a:solidFill>
                <a:latin typeface="FSFFatBottom" panose="02000603000000000000" pitchFamily="2" charset="0"/>
                <a:ea typeface="FSFFatBottom" panose="02000603000000000000" pitchFamily="2" charset="0"/>
              </a:rPr>
            </a:br>
            <a:r>
              <a:rPr lang="en-AU" sz="4000" dirty="0">
                <a:solidFill>
                  <a:srgbClr val="A33C23"/>
                </a:solidFill>
                <a:latin typeface="FSFFatBottom" panose="02000603000000000000" pitchFamily="2" charset="0"/>
                <a:ea typeface="FSFFatBottom" panose="02000603000000000000" pitchFamily="2" charset="0"/>
              </a:rPr>
              <a:t>Share examples at </a:t>
            </a:r>
            <a:r>
              <a:rPr lang="en-AU" sz="4000" dirty="0">
                <a:latin typeface="FSFFatBottom" panose="02000603000000000000" pitchFamily="2" charset="0"/>
                <a:ea typeface="FSFFatBottom" panose="02000603000000000000" pitchFamily="2" charset="0"/>
                <a:hlinkClick r:id="rId3"/>
              </a:rPr>
              <a:t>thinkingpathways@gmail.com</a:t>
            </a:r>
            <a:r>
              <a:rPr lang="en-AU" sz="4000" dirty="0">
                <a:latin typeface="FSFFatBottom" panose="02000603000000000000" pitchFamily="2" charset="0"/>
                <a:ea typeface="FSFFatBottom" panose="02000603000000000000" pitchFamily="2" charset="0"/>
              </a:rPr>
              <a:t> </a:t>
            </a:r>
            <a:br>
              <a:rPr lang="en-AU" sz="4000" dirty="0">
                <a:latin typeface="FSFFatBottom" panose="02000603000000000000" pitchFamily="2" charset="0"/>
                <a:ea typeface="FSFFatBottom" panose="02000603000000000000" pitchFamily="2" charset="0"/>
              </a:rPr>
            </a:br>
            <a:br>
              <a:rPr lang="en-AU" sz="4000" dirty="0">
                <a:solidFill>
                  <a:schemeClr val="accent6">
                    <a:lumMod val="75000"/>
                  </a:schemeClr>
                </a:solidFill>
                <a:latin typeface="FSFFatBottom" panose="02000603000000000000" pitchFamily="2" charset="0"/>
                <a:ea typeface="FSFFatBottom" panose="02000603000000000000" pitchFamily="2" charset="0"/>
              </a:rPr>
            </a:br>
            <a:r>
              <a:rPr lang="en-AU" sz="4000" dirty="0">
                <a:solidFill>
                  <a:srgbClr val="C6892D"/>
                </a:solidFill>
                <a:latin typeface="FSFFatBottom" panose="02000603000000000000" pitchFamily="2" charset="0"/>
                <a:ea typeface="FSFFatBottom" panose="02000603000000000000" pitchFamily="2" charset="0"/>
              </a:rPr>
              <a:t>Visit the website: </a:t>
            </a:r>
            <a:r>
              <a:rPr lang="en-AU" sz="4000" dirty="0">
                <a:latin typeface="FSFFatBottom" panose="02000603000000000000" pitchFamily="2" charset="0"/>
                <a:ea typeface="FSFFatBottom" panose="02000603000000000000" pitchFamily="2" charset="0"/>
                <a:hlinkClick r:id="rId4"/>
              </a:rPr>
              <a:t>https://thinkingpathwayz.weebly.com/</a:t>
            </a:r>
            <a:r>
              <a:rPr lang="en-AU" sz="4000" dirty="0">
                <a:latin typeface="FSFFatBottom" panose="02000603000000000000" pitchFamily="2" charset="0"/>
                <a:ea typeface="FSFFatBottom" panose="02000603000000000000" pitchFamily="2" charset="0"/>
              </a:rPr>
              <a:t> </a:t>
            </a:r>
            <a:r>
              <a:rPr lang="en-AU" sz="1000" dirty="0"/>
              <a:t>	</a:t>
            </a:r>
          </a:p>
        </p:txBody>
      </p:sp>
      <p:sp>
        <p:nvSpPr>
          <p:cNvPr id="4" name="TextBox 3">
            <a:extLst>
              <a:ext uri="{FF2B5EF4-FFF2-40B4-BE49-F238E27FC236}">
                <a16:creationId xmlns:a16="http://schemas.microsoft.com/office/drawing/2014/main" id="{C616F81B-1023-4360-8229-14C72DA7B3EB}"/>
              </a:ext>
            </a:extLst>
          </p:cNvPr>
          <p:cNvSpPr txBox="1"/>
          <p:nvPr/>
        </p:nvSpPr>
        <p:spPr>
          <a:xfrm>
            <a:off x="10130517" y="6125381"/>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7561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927986-8F5D-443F-B072-9D0D6EFF7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9829"/>
            <a:ext cx="1455576" cy="1698171"/>
          </a:xfrm>
          <a:prstGeom prst="rect">
            <a:avLst/>
          </a:prstGeom>
        </p:spPr>
      </p:pic>
      <p:sp>
        <p:nvSpPr>
          <p:cNvPr id="2" name="Title 1">
            <a:extLst>
              <a:ext uri="{FF2B5EF4-FFF2-40B4-BE49-F238E27FC236}">
                <a16:creationId xmlns:a16="http://schemas.microsoft.com/office/drawing/2014/main" id="{76A445EC-7E49-4F8A-89D5-0F41681B5276}"/>
              </a:ext>
            </a:extLst>
          </p:cNvPr>
          <p:cNvSpPr>
            <a:spLocks noGrp="1"/>
          </p:cNvSpPr>
          <p:nvPr>
            <p:ph type="title"/>
          </p:nvPr>
        </p:nvSpPr>
        <p:spPr>
          <a:xfrm>
            <a:off x="0" y="39236"/>
            <a:ext cx="12192000" cy="933888"/>
          </a:xfrm>
        </p:spPr>
        <p:txBody>
          <a:bodyPr>
            <a:noAutofit/>
          </a:bodyPr>
          <a:lstStyle/>
          <a:p>
            <a:pPr algn="ctr"/>
            <a:r>
              <a:rPr lang="en-AU" sz="7200" b="1" dirty="0">
                <a:blipFill dpi="0" rotWithShape="1">
                  <a:blip r:embed="rId4"/>
                  <a:srcRect/>
                  <a:stretch>
                    <a:fillRect/>
                  </a:stretch>
                </a:blipFill>
                <a:latin typeface="HelloHarley" panose="02000603000000000000" pitchFamily="2" charset="0"/>
                <a:ea typeface="HelloHarley" panose="02000603000000000000" pitchFamily="2" charset="0"/>
              </a:rPr>
              <a:t>Unit Content</a:t>
            </a:r>
            <a:endParaRPr lang="en-AU" sz="7200" dirty="0">
              <a:blipFill dpi="0" rotWithShape="1">
                <a:blip r:embed="rId4"/>
                <a:srcRect/>
                <a:stretch>
                  <a:fillRect/>
                </a:stretch>
              </a:blipFill>
              <a:latin typeface="FSFFatBottom" panose="02000603000000000000" pitchFamily="2" charset="0"/>
              <a:ea typeface="FSFFatBottom" panose="02000603000000000000" pitchFamily="2" charset="0"/>
            </a:endParaRPr>
          </a:p>
        </p:txBody>
      </p:sp>
      <p:sp>
        <p:nvSpPr>
          <p:cNvPr id="10" name="TextBox 9">
            <a:extLst>
              <a:ext uri="{FF2B5EF4-FFF2-40B4-BE49-F238E27FC236}">
                <a16:creationId xmlns:a16="http://schemas.microsoft.com/office/drawing/2014/main" id="{2A279E52-0FD8-4C70-8A47-CA363208CE71}"/>
              </a:ext>
            </a:extLst>
          </p:cNvPr>
          <p:cNvSpPr txBox="1"/>
          <p:nvPr/>
        </p:nvSpPr>
        <p:spPr>
          <a:xfrm>
            <a:off x="6431904" y="645789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graphicFrame>
        <p:nvGraphicFramePr>
          <p:cNvPr id="6" name="Content Placeholder 5">
            <a:extLst>
              <a:ext uri="{FF2B5EF4-FFF2-40B4-BE49-F238E27FC236}">
                <a16:creationId xmlns:a16="http://schemas.microsoft.com/office/drawing/2014/main" id="{8009282A-F856-4F5A-A3A3-2DA80FA91114}"/>
              </a:ext>
            </a:extLst>
          </p:cNvPr>
          <p:cNvGraphicFramePr>
            <a:graphicFrameLocks noGrp="1"/>
          </p:cNvGraphicFramePr>
          <p:nvPr>
            <p:ph sz="half" idx="1"/>
            <p:extLst>
              <p:ext uri="{D42A27DB-BD31-4B8C-83A1-F6EECF244321}">
                <p14:modId xmlns:p14="http://schemas.microsoft.com/office/powerpoint/2010/main" val="1642195432"/>
              </p:ext>
            </p:extLst>
          </p:nvPr>
        </p:nvGraphicFramePr>
        <p:xfrm>
          <a:off x="1181882" y="410547"/>
          <a:ext cx="11010118" cy="64082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94574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AC625E-EE06-4C67-ADD4-3F042E560DC5}"/>
              </a:ext>
            </a:extLst>
          </p:cNvPr>
          <p:cNvSpPr txBox="1"/>
          <p:nvPr/>
        </p:nvSpPr>
        <p:spPr>
          <a:xfrm>
            <a:off x="5606143" y="6440800"/>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3CCC620-1838-4415-BC10-C2D063ADF518}"/>
              </a:ext>
            </a:extLst>
          </p:cNvPr>
          <p:cNvSpPr>
            <a:spLocks noGrp="1"/>
          </p:cNvSpPr>
          <p:nvPr>
            <p:ph type="title"/>
          </p:nvPr>
        </p:nvSpPr>
        <p:spPr>
          <a:xfrm>
            <a:off x="79375" y="18256"/>
            <a:ext cx="12112625" cy="988612"/>
          </a:xfrm>
        </p:spPr>
        <p:txBody>
          <a:bodyPr>
            <a:normAutofit fontScale="90000"/>
          </a:bodyPr>
          <a:lstStyle/>
          <a:p>
            <a:pPr algn="ctr"/>
            <a:r>
              <a:rPr lang="en-AU" sz="6600" b="1" dirty="0">
                <a:blipFill dpi="0" rotWithShape="1">
                  <a:blip r:embed="rId3"/>
                  <a:srcRect/>
                  <a:stretch>
                    <a:fillRect l="-2000" r="-2000"/>
                  </a:stretch>
                </a:blipFill>
                <a:latin typeface="HelloHarley" panose="02000603000000000000" pitchFamily="2" charset="0"/>
                <a:ea typeface="HelloHarley" panose="02000603000000000000" pitchFamily="2" charset="0"/>
              </a:rPr>
              <a:t>Unit Navigation</a:t>
            </a:r>
            <a:endParaRPr lang="en-AU" sz="6600" dirty="0">
              <a:blipFill dpi="0" rotWithShape="1">
                <a:blip r:embed="rId3"/>
                <a:srcRect/>
                <a:stretch>
                  <a:fillRect l="-2000" r="-2000"/>
                </a:stretch>
              </a:blipFill>
            </a:endParaRPr>
          </a:p>
        </p:txBody>
      </p:sp>
      <p:graphicFrame>
        <p:nvGraphicFramePr>
          <p:cNvPr id="11" name="Content Placeholder 10">
            <a:extLst>
              <a:ext uri="{FF2B5EF4-FFF2-40B4-BE49-F238E27FC236}">
                <a16:creationId xmlns:a16="http://schemas.microsoft.com/office/drawing/2014/main" id="{019349CB-3E99-4962-861F-B65118D9CE0A}"/>
              </a:ext>
            </a:extLst>
          </p:cNvPr>
          <p:cNvGraphicFramePr>
            <a:graphicFrameLocks noGrp="1"/>
          </p:cNvGraphicFramePr>
          <p:nvPr>
            <p:ph sz="half" idx="1"/>
            <p:extLst>
              <p:ext uri="{D42A27DB-BD31-4B8C-83A1-F6EECF244321}">
                <p14:modId xmlns:p14="http://schemas.microsoft.com/office/powerpoint/2010/main" val="1177373070"/>
              </p:ext>
            </p:extLst>
          </p:nvPr>
        </p:nvGraphicFramePr>
        <p:xfrm>
          <a:off x="103909" y="102743"/>
          <a:ext cx="12008716" cy="66525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Rounded Corners 14">
            <a:hlinkClick r:id="rId9" action="ppaction://hlinksldjump"/>
            <a:extLst>
              <a:ext uri="{FF2B5EF4-FFF2-40B4-BE49-F238E27FC236}">
                <a16:creationId xmlns:a16="http://schemas.microsoft.com/office/drawing/2014/main" id="{6ACC1BD6-FBD4-4BFB-80DE-E11F3B9B4AE3}"/>
              </a:ext>
            </a:extLst>
          </p:cNvPr>
          <p:cNvSpPr/>
          <p:nvPr/>
        </p:nvSpPr>
        <p:spPr>
          <a:xfrm>
            <a:off x="631512" y="3860217"/>
            <a:ext cx="2009051" cy="895742"/>
          </a:xfrm>
          <a:prstGeom prst="roundRect">
            <a:avLst/>
          </a:prstGeom>
          <a:solidFill>
            <a:schemeClr val="bg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rgbClr val="A33C23"/>
                </a:solidFill>
                <a:latin typeface="FSFFatBottom" panose="02000603000000000000" pitchFamily="2" charset="0"/>
                <a:ea typeface="FSFFatBottom" panose="02000603000000000000" pitchFamily="2" charset="0"/>
              </a:rPr>
              <a:t>Tuning In</a:t>
            </a:r>
          </a:p>
        </p:txBody>
      </p:sp>
      <p:sp>
        <p:nvSpPr>
          <p:cNvPr id="17" name="Rectangle: Rounded Corners 16">
            <a:hlinkClick r:id="rId10" action="ppaction://hlinksldjump"/>
            <a:extLst>
              <a:ext uri="{FF2B5EF4-FFF2-40B4-BE49-F238E27FC236}">
                <a16:creationId xmlns:a16="http://schemas.microsoft.com/office/drawing/2014/main" id="{65836CC8-1376-4AF7-AC00-483CCCDDD9B3}"/>
              </a:ext>
            </a:extLst>
          </p:cNvPr>
          <p:cNvSpPr/>
          <p:nvPr/>
        </p:nvSpPr>
        <p:spPr>
          <a:xfrm>
            <a:off x="9944171" y="1633441"/>
            <a:ext cx="2036335" cy="988611"/>
          </a:xfrm>
          <a:prstGeom prst="roundRect">
            <a:avLst/>
          </a:prstGeom>
          <a:solidFill>
            <a:schemeClr val="bg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rgbClr val="00445E"/>
                </a:solidFill>
                <a:latin typeface="FSFFatBottom" panose="02000603000000000000" pitchFamily="2" charset="0"/>
                <a:ea typeface="FSFFatBottom" panose="02000603000000000000" pitchFamily="2" charset="0"/>
              </a:rPr>
              <a:t>Migration &amp; Contributions to Society</a:t>
            </a:r>
          </a:p>
        </p:txBody>
      </p:sp>
      <p:sp>
        <p:nvSpPr>
          <p:cNvPr id="18" name="Rectangle: Rounded Corners 17">
            <a:hlinkClick r:id="rId11" action="ppaction://hlinksldjump"/>
            <a:extLst>
              <a:ext uri="{FF2B5EF4-FFF2-40B4-BE49-F238E27FC236}">
                <a16:creationId xmlns:a16="http://schemas.microsoft.com/office/drawing/2014/main" id="{87156079-ED16-4EE0-B6FD-F6AFD7FC1A37}"/>
              </a:ext>
            </a:extLst>
          </p:cNvPr>
          <p:cNvSpPr/>
          <p:nvPr/>
        </p:nvSpPr>
        <p:spPr>
          <a:xfrm>
            <a:off x="6585856" y="4021494"/>
            <a:ext cx="2346677" cy="1194318"/>
          </a:xfrm>
          <a:prstGeom prst="roundRect">
            <a:avLst/>
          </a:prstGeom>
          <a:solidFill>
            <a:schemeClr val="bg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rgbClr val="006C44"/>
                </a:solidFill>
                <a:latin typeface="FSFFatBottom" panose="02000603000000000000" pitchFamily="2" charset="0"/>
                <a:ea typeface="FSFFatBottom" panose="02000603000000000000" pitchFamily="2" charset="0"/>
              </a:rPr>
              <a:t>Australian Democracy &amp; Citizenship</a:t>
            </a:r>
          </a:p>
        </p:txBody>
      </p:sp>
      <p:sp>
        <p:nvSpPr>
          <p:cNvPr id="19" name="Rectangle: Rounded Corners 18">
            <a:hlinkClick r:id="rId12" action="ppaction://hlinksldjump"/>
            <a:extLst>
              <a:ext uri="{FF2B5EF4-FFF2-40B4-BE49-F238E27FC236}">
                <a16:creationId xmlns:a16="http://schemas.microsoft.com/office/drawing/2014/main" id="{75DEAD06-A44A-4CD0-8FAF-73A6A525C010}"/>
              </a:ext>
            </a:extLst>
          </p:cNvPr>
          <p:cNvSpPr/>
          <p:nvPr/>
        </p:nvSpPr>
        <p:spPr>
          <a:xfrm>
            <a:off x="3599919" y="1680837"/>
            <a:ext cx="2119746" cy="1192992"/>
          </a:xfrm>
          <a:prstGeom prst="roundRect">
            <a:avLst/>
          </a:prstGeom>
          <a:solidFill>
            <a:schemeClr val="bg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rgbClr val="C6892D"/>
                </a:solidFill>
                <a:latin typeface="FSFFatBottom" panose="02000603000000000000" pitchFamily="2" charset="0"/>
                <a:ea typeface="FSFFatBottom" panose="02000603000000000000" pitchFamily="2" charset="0"/>
              </a:rPr>
              <a:t>Australian Federation &amp; Systems of Law &amp; Government </a:t>
            </a:r>
          </a:p>
        </p:txBody>
      </p:sp>
      <p:pic>
        <p:nvPicPr>
          <p:cNvPr id="12" name="Picture 11">
            <a:extLst>
              <a:ext uri="{FF2B5EF4-FFF2-40B4-BE49-F238E27FC236}">
                <a16:creationId xmlns:a16="http://schemas.microsoft.com/office/drawing/2014/main" id="{473179A0-4F21-4B96-965B-0A2D478F50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460033"/>
            <a:ext cx="2281265" cy="2397968"/>
          </a:xfrm>
          <a:prstGeom prst="rect">
            <a:avLst/>
          </a:prstGeom>
        </p:spPr>
      </p:pic>
    </p:spTree>
    <p:extLst>
      <p:ext uri="{BB962C8B-B14F-4D97-AF65-F5344CB8AC3E}">
        <p14:creationId xmlns:p14="http://schemas.microsoft.com/office/powerpoint/2010/main" val="2940077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9E6D3F-9594-4DA8-8F29-1C25EC004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675B5B-F60A-42F7-ADDD-DD0D2645AC55}"/>
              </a:ext>
            </a:extLst>
          </p:cNvPr>
          <p:cNvSpPr>
            <a:spLocks noGrp="1"/>
          </p:cNvSpPr>
          <p:nvPr>
            <p:ph type="ctrTitle"/>
          </p:nvPr>
        </p:nvSpPr>
        <p:spPr>
          <a:xfrm>
            <a:off x="1222311" y="1744825"/>
            <a:ext cx="9971605" cy="4265574"/>
          </a:xfrm>
        </p:spPr>
        <p:txBody>
          <a:bodyPr>
            <a:normAutofit/>
          </a:bodyPr>
          <a:lstStyle/>
          <a:p>
            <a:r>
              <a:rPr lang="en-AU" sz="16600" dirty="0">
                <a:latin typeface="HelloHarley" panose="02000603000000000000" pitchFamily="2" charset="0"/>
                <a:ea typeface="HelloHarley" panose="02000603000000000000" pitchFamily="2" charset="0"/>
              </a:rPr>
              <a:t>Tuning In</a:t>
            </a:r>
            <a:br>
              <a:rPr lang="en-AU" sz="8000" dirty="0">
                <a:latin typeface="HelloHarley" panose="02000603000000000000" pitchFamily="2" charset="0"/>
                <a:ea typeface="HelloHarley" panose="02000603000000000000" pitchFamily="2" charset="0"/>
              </a:rPr>
            </a:br>
            <a:r>
              <a:rPr lang="en-AU" sz="8000" dirty="0">
                <a:latin typeface="HelloHarley" panose="02000603000000000000" pitchFamily="2" charset="0"/>
                <a:ea typeface="HelloHarley" panose="02000603000000000000" pitchFamily="2" charset="0"/>
              </a:rPr>
              <a:t>to the Inquiry</a:t>
            </a:r>
          </a:p>
        </p:txBody>
      </p:sp>
      <p:sp>
        <p:nvSpPr>
          <p:cNvPr id="3" name="Rectangle 2">
            <a:extLst>
              <a:ext uri="{FF2B5EF4-FFF2-40B4-BE49-F238E27FC236}">
                <a16:creationId xmlns:a16="http://schemas.microsoft.com/office/drawing/2014/main" id="{E99D15D1-EE8B-45E0-A7C4-501436DBD4FA}"/>
              </a:ext>
            </a:extLst>
          </p:cNvPr>
          <p:cNvSpPr/>
          <p:nvPr/>
        </p:nvSpPr>
        <p:spPr>
          <a:xfrm>
            <a:off x="3225427" y="6396335"/>
            <a:ext cx="6096000" cy="461665"/>
          </a:xfrm>
          <a:prstGeom prst="rect">
            <a:avLst/>
          </a:prstGeom>
        </p:spPr>
        <p:txBody>
          <a:bodyPr>
            <a:spAutoFit/>
          </a:bodyPr>
          <a:lstStyle/>
          <a:p>
            <a:pPr algn="ctr"/>
            <a:r>
              <a:rPr lang="en-AU" sz="1200" b="1" dirty="0">
                <a:latin typeface="FSFFatBottom" panose="02000603000000000000" pitchFamily="2" charset="0"/>
                <a:ea typeface="FSFFatBottom" panose="02000603000000000000" pitchFamily="2" charset="0"/>
              </a:rPr>
              <a:t>Powerpoint:</a:t>
            </a:r>
            <a:r>
              <a:rPr lang="en-AU" sz="1200" dirty="0">
                <a:latin typeface="FSFFatBottom" panose="02000603000000000000" pitchFamily="2" charset="0"/>
                <a:ea typeface="FSFFatBottom" panose="02000603000000000000" pitchFamily="2" charset="0"/>
              </a:rPr>
              <a:t> Alice Vigors </a:t>
            </a:r>
          </a:p>
          <a:p>
            <a:pPr algn="ctr"/>
            <a:r>
              <a:rPr lang="en-AU" sz="1200" b="1" dirty="0">
                <a:latin typeface="FSFFatBottom" panose="02000603000000000000" pitchFamily="2" charset="0"/>
                <a:ea typeface="FSFFatBottom" panose="02000603000000000000" pitchFamily="2" charset="0"/>
              </a:rPr>
              <a:t>Unit of Work:</a:t>
            </a:r>
            <a:r>
              <a:rPr lang="en-AU" sz="1200" dirty="0">
                <a:latin typeface="FSFFatBottom" panose="02000603000000000000" pitchFamily="2" charset="0"/>
                <a:ea typeface="FSFFatBottom" panose="02000603000000000000" pitchFamily="2" charset="0"/>
              </a:rPr>
              <a:t> Alice Vigors, Maree Sawyer, Karly </a:t>
            </a:r>
            <a:r>
              <a:rPr lang="en-AU" sz="1200" dirty="0" err="1">
                <a:latin typeface="FSFFatBottom" panose="02000603000000000000" pitchFamily="2" charset="0"/>
                <a:ea typeface="FSFFatBottom" panose="02000603000000000000" pitchFamily="2" charset="0"/>
              </a:rPr>
              <a:t>Castellas</a:t>
            </a:r>
            <a:r>
              <a:rPr lang="en-AU" sz="1200" dirty="0">
                <a:latin typeface="FSFFatBottom" panose="02000603000000000000" pitchFamily="2" charset="0"/>
                <a:ea typeface="FSFFatBottom" panose="02000603000000000000" pitchFamily="2" charset="0"/>
              </a:rPr>
              <a:t> and Tanya Hannan</a:t>
            </a:r>
          </a:p>
        </p:txBody>
      </p:sp>
    </p:spTree>
    <p:extLst>
      <p:ext uri="{BB962C8B-B14F-4D97-AF65-F5344CB8AC3E}">
        <p14:creationId xmlns:p14="http://schemas.microsoft.com/office/powerpoint/2010/main" val="2432785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158090"/>
            <a:ext cx="11866297" cy="676276"/>
          </a:xfrm>
          <a:prstGeom prst="roundRect">
            <a:avLst/>
          </a:prstGeom>
          <a:solidFill>
            <a:srgbClr val="C6892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Think Puzzle Explore-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ext uri="{D42A27DB-BD31-4B8C-83A1-F6EECF244321}">
                <p14:modId xmlns:p14="http://schemas.microsoft.com/office/powerpoint/2010/main" val="1954626909"/>
              </p:ext>
            </p:extLst>
          </p:nvPr>
        </p:nvGraphicFramePr>
        <p:xfrm>
          <a:off x="162851" y="956930"/>
          <a:ext cx="11866297" cy="5593716"/>
        </p:xfrm>
        <a:graphic>
          <a:graphicData uri="http://schemas.openxmlformats.org/drawingml/2006/table">
            <a:tbl>
              <a:tblPr firstRow="1" bandRow="1">
                <a:tableStyleId>{5C22544A-7EE6-4342-B048-85BDC9FD1C3A}</a:tableStyleId>
              </a:tblPr>
              <a:tblGrid>
                <a:gridCol w="3925708">
                  <a:extLst>
                    <a:ext uri="{9D8B030D-6E8A-4147-A177-3AD203B41FA5}">
                      <a16:colId xmlns:a16="http://schemas.microsoft.com/office/drawing/2014/main" val="2726906594"/>
                    </a:ext>
                  </a:extLst>
                </a:gridCol>
                <a:gridCol w="4099123">
                  <a:extLst>
                    <a:ext uri="{9D8B030D-6E8A-4147-A177-3AD203B41FA5}">
                      <a16:colId xmlns:a16="http://schemas.microsoft.com/office/drawing/2014/main" val="1313484665"/>
                    </a:ext>
                  </a:extLst>
                </a:gridCol>
                <a:gridCol w="3841466">
                  <a:extLst>
                    <a:ext uri="{9D8B030D-6E8A-4147-A177-3AD203B41FA5}">
                      <a16:colId xmlns:a16="http://schemas.microsoft.com/office/drawing/2014/main" val="4147662197"/>
                    </a:ext>
                  </a:extLst>
                </a:gridCol>
              </a:tblGrid>
              <a:tr h="1132076">
                <a:tc>
                  <a:txBody>
                    <a:bodyPr/>
                    <a:lstStyle/>
                    <a:p>
                      <a:pPr algn="ctr"/>
                      <a:r>
                        <a:rPr lang="en-AU" sz="1800" u="sng" dirty="0">
                          <a:solidFill>
                            <a:schemeClr val="tx1"/>
                          </a:solidFill>
                          <a:latin typeface="FSFFatBottom" panose="02000603000000000000" pitchFamily="2" charset="0"/>
                          <a:ea typeface="FSFFatBottom" panose="02000603000000000000" pitchFamily="2" charset="0"/>
                        </a:rPr>
                        <a:t>Think</a:t>
                      </a:r>
                      <a:endParaRPr lang="en-AU" sz="1800" b="0" u="none" dirty="0">
                        <a:solidFill>
                          <a:schemeClr val="tx1"/>
                        </a:solidFill>
                        <a:latin typeface="FSFFatBottom" panose="02000603000000000000" pitchFamily="2" charset="0"/>
                        <a:ea typeface="FSFFatBottom" panose="02000603000000000000" pitchFamily="2" charset="0"/>
                      </a:endParaRPr>
                    </a:p>
                    <a:p>
                      <a:pPr algn="ctr"/>
                      <a:r>
                        <a:rPr lang="en-AU" sz="1400" b="0" u="none" dirty="0">
                          <a:solidFill>
                            <a:schemeClr val="tx1"/>
                          </a:solidFill>
                          <a:latin typeface="FSFFatBottom" panose="02000603000000000000" pitchFamily="2" charset="0"/>
                          <a:ea typeface="FSFFatBottom" panose="02000603000000000000" pitchFamily="2" charset="0"/>
                        </a:rPr>
                        <a:t>What do you think you know about Australia’s system of law and government?</a:t>
                      </a:r>
                    </a:p>
                  </a:txBody>
                  <a:tcPr>
                    <a:solidFill>
                      <a:srgbClr val="F0DA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u="sng" dirty="0">
                          <a:solidFill>
                            <a:schemeClr val="tx1"/>
                          </a:solidFill>
                          <a:latin typeface="FSFFatBottom" panose="02000603000000000000" pitchFamily="2" charset="0"/>
                          <a:ea typeface="FSFFatBottom" panose="02000603000000000000" pitchFamily="2" charset="0"/>
                        </a:rPr>
                        <a:t>Puzzle</a:t>
                      </a:r>
                    </a:p>
                    <a:p>
                      <a:pPr algn="ctr"/>
                      <a:r>
                        <a:rPr lang="en-AU" sz="1400" b="0" u="none" dirty="0">
                          <a:solidFill>
                            <a:schemeClr val="tx1"/>
                          </a:solidFill>
                          <a:latin typeface="FSFFatBottom" panose="02000603000000000000" pitchFamily="2" charset="0"/>
                          <a:ea typeface="FSFFatBottom" panose="02000603000000000000" pitchFamily="2" charset="0"/>
                        </a:rPr>
                        <a:t>What questions or puzzles do you have?</a:t>
                      </a:r>
                    </a:p>
                  </a:txBody>
                  <a:tcPr>
                    <a:solidFill>
                      <a:srgbClr val="F0DA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800" u="sng" dirty="0">
                          <a:solidFill>
                            <a:schemeClr val="tx1"/>
                          </a:solidFill>
                          <a:latin typeface="FSFFatBottom" panose="02000603000000000000" pitchFamily="2" charset="0"/>
                          <a:ea typeface="FSFFatBottom" panose="02000603000000000000" pitchFamily="2" charset="0"/>
                        </a:rPr>
                        <a:t>Explore</a:t>
                      </a:r>
                    </a:p>
                    <a:p>
                      <a:pPr algn="ctr"/>
                      <a:r>
                        <a:rPr lang="en-AU" sz="1400" b="0" u="none" dirty="0">
                          <a:solidFill>
                            <a:schemeClr val="tx1"/>
                          </a:solidFill>
                          <a:latin typeface="FSFFatBottom" panose="02000603000000000000" pitchFamily="2" charset="0"/>
                          <a:ea typeface="FSFFatBottom" panose="02000603000000000000" pitchFamily="2" charset="0"/>
                        </a:rPr>
                        <a:t>Examine the puzzles. Choose one or two. How might we explore these puzzles? How might we go about answering them?</a:t>
                      </a:r>
                    </a:p>
                  </a:txBody>
                  <a:tcPr>
                    <a:solidFill>
                      <a:srgbClr val="F0DABA"/>
                    </a:solidFill>
                  </a:tcPr>
                </a:tc>
                <a:extLst>
                  <a:ext uri="{0D108BD9-81ED-4DB2-BD59-A6C34878D82A}">
                    <a16:rowId xmlns:a16="http://schemas.microsoft.com/office/drawing/2014/main" val="1179184132"/>
                  </a:ext>
                </a:extLst>
              </a:tr>
              <a:tr h="4461640">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extLst>
                  <a:ext uri="{0D108BD9-81ED-4DB2-BD59-A6C34878D82A}">
                    <a16:rowId xmlns:a16="http://schemas.microsoft.com/office/drawing/2014/main" val="2500695736"/>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1308172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4EF16B-F2B0-427E-9627-DB8843FE9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675B5B-F60A-42F7-ADDD-DD0D2645AC55}"/>
              </a:ext>
            </a:extLst>
          </p:cNvPr>
          <p:cNvSpPr>
            <a:spLocks noGrp="1"/>
          </p:cNvSpPr>
          <p:nvPr>
            <p:ph type="ctrTitle"/>
          </p:nvPr>
        </p:nvSpPr>
        <p:spPr>
          <a:xfrm>
            <a:off x="551736" y="242596"/>
            <a:ext cx="10568765" cy="5823786"/>
          </a:xfrm>
        </p:spPr>
        <p:txBody>
          <a:bodyPr>
            <a:noAutofit/>
          </a:bodyPr>
          <a:lstStyle/>
          <a:p>
            <a:r>
              <a:rPr lang="en-AU" sz="12400" dirty="0">
                <a:latin typeface="HelloHarley" panose="02000603000000000000" pitchFamily="2" charset="0"/>
                <a:ea typeface="HelloHarley" panose="02000603000000000000" pitchFamily="2" charset="0"/>
              </a:rPr>
              <a:t>Shared Inquiry</a:t>
            </a:r>
            <a:br>
              <a:rPr lang="en-AU" sz="6600" dirty="0">
                <a:latin typeface="HelloHarley" panose="02000603000000000000" pitchFamily="2" charset="0"/>
                <a:ea typeface="HelloHarley" panose="02000603000000000000" pitchFamily="2" charset="0"/>
              </a:rPr>
            </a:br>
            <a:r>
              <a:rPr lang="en-AU" sz="6600" dirty="0">
                <a:latin typeface="HelloHarley" panose="02000603000000000000" pitchFamily="2" charset="0"/>
                <a:ea typeface="HelloHarley" panose="02000603000000000000" pitchFamily="2" charset="0"/>
              </a:rPr>
              <a:t>Teaching &amp; Learning Sequence</a:t>
            </a:r>
          </a:p>
        </p:txBody>
      </p:sp>
      <p:sp>
        <p:nvSpPr>
          <p:cNvPr id="8" name="Rectangle 7">
            <a:extLst>
              <a:ext uri="{FF2B5EF4-FFF2-40B4-BE49-F238E27FC236}">
                <a16:creationId xmlns:a16="http://schemas.microsoft.com/office/drawing/2014/main" id="{6EA5758A-9678-4B68-AE32-E70861AA398B}"/>
              </a:ext>
            </a:extLst>
          </p:cNvPr>
          <p:cNvSpPr/>
          <p:nvPr/>
        </p:nvSpPr>
        <p:spPr>
          <a:xfrm>
            <a:off x="3225427" y="6396335"/>
            <a:ext cx="6096000" cy="461665"/>
          </a:xfrm>
          <a:prstGeom prst="rect">
            <a:avLst/>
          </a:prstGeom>
        </p:spPr>
        <p:txBody>
          <a:bodyPr>
            <a:spAutoFit/>
          </a:bodyPr>
          <a:lstStyle/>
          <a:p>
            <a:pPr algn="ctr"/>
            <a:r>
              <a:rPr lang="en-AU" sz="1200" b="1" dirty="0">
                <a:latin typeface="FSFFatBottom" panose="02000603000000000000" pitchFamily="2" charset="0"/>
                <a:ea typeface="FSFFatBottom" panose="02000603000000000000" pitchFamily="2" charset="0"/>
              </a:rPr>
              <a:t>Powerpoint:</a:t>
            </a:r>
            <a:r>
              <a:rPr lang="en-AU" sz="1200" dirty="0">
                <a:latin typeface="FSFFatBottom" panose="02000603000000000000" pitchFamily="2" charset="0"/>
                <a:ea typeface="FSFFatBottom" panose="02000603000000000000" pitchFamily="2" charset="0"/>
              </a:rPr>
              <a:t> Alice Vigors </a:t>
            </a:r>
          </a:p>
          <a:p>
            <a:pPr algn="ctr"/>
            <a:r>
              <a:rPr lang="en-AU" sz="1200" b="1" dirty="0">
                <a:latin typeface="FSFFatBottom" panose="02000603000000000000" pitchFamily="2" charset="0"/>
                <a:ea typeface="FSFFatBottom" panose="02000603000000000000" pitchFamily="2" charset="0"/>
              </a:rPr>
              <a:t>Unit of Work:</a:t>
            </a:r>
            <a:r>
              <a:rPr lang="en-AU" sz="1200" dirty="0">
                <a:latin typeface="FSFFatBottom" panose="02000603000000000000" pitchFamily="2" charset="0"/>
                <a:ea typeface="FSFFatBottom" panose="02000603000000000000" pitchFamily="2" charset="0"/>
              </a:rPr>
              <a:t> Alice Vigors, Maree Sawyer, Karly </a:t>
            </a:r>
            <a:r>
              <a:rPr lang="en-AU" sz="1200" dirty="0" err="1">
                <a:latin typeface="FSFFatBottom" panose="02000603000000000000" pitchFamily="2" charset="0"/>
                <a:ea typeface="FSFFatBottom" panose="02000603000000000000" pitchFamily="2" charset="0"/>
              </a:rPr>
              <a:t>Castellas</a:t>
            </a:r>
            <a:r>
              <a:rPr lang="en-AU" sz="1200" dirty="0">
                <a:latin typeface="FSFFatBottom" panose="02000603000000000000" pitchFamily="2" charset="0"/>
                <a:ea typeface="FSFFatBottom" panose="02000603000000000000" pitchFamily="2" charset="0"/>
              </a:rPr>
              <a:t> and Tanya Hannan</a:t>
            </a:r>
          </a:p>
        </p:txBody>
      </p:sp>
    </p:spTree>
    <p:extLst>
      <p:ext uri="{BB962C8B-B14F-4D97-AF65-F5344CB8AC3E}">
        <p14:creationId xmlns:p14="http://schemas.microsoft.com/office/powerpoint/2010/main" val="2264130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2994</Words>
  <Application>Microsoft Office PowerPoint</Application>
  <PresentationFormat>Widescreen</PresentationFormat>
  <Paragraphs>408</Paragraphs>
  <Slides>49</Slides>
  <Notes>37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Calibri Light</vt:lpstr>
      <vt:lpstr>DP Ohlala</vt:lpstr>
      <vt:lpstr>Arial</vt:lpstr>
      <vt:lpstr>FSFFatBottom</vt:lpstr>
      <vt:lpstr>HelloFirstieBig</vt:lpstr>
      <vt:lpstr>Comic Sans MS</vt:lpstr>
      <vt:lpstr>Calibri</vt:lpstr>
      <vt:lpstr>HelloWhimsy</vt:lpstr>
      <vt:lpstr>Times New Roman</vt:lpstr>
      <vt:lpstr>HelloHarley</vt:lpstr>
      <vt:lpstr>Wingdings</vt:lpstr>
      <vt:lpstr>Office Theme</vt:lpstr>
      <vt:lpstr>Australia As A Nation</vt:lpstr>
      <vt:lpstr>Unit Overview</vt:lpstr>
      <vt:lpstr>Historical Concepts &amp; Skills</vt:lpstr>
      <vt:lpstr>Essential Inquiry Questions</vt:lpstr>
      <vt:lpstr>Unit Content</vt:lpstr>
      <vt:lpstr>Unit Navigation</vt:lpstr>
      <vt:lpstr>Tuning In to the Inquiry</vt:lpstr>
      <vt:lpstr>PowerPoint Presentation</vt:lpstr>
      <vt:lpstr>Shared Inquiry Teaching &amp; Learning Sequence</vt:lpstr>
      <vt:lpstr>PowerPoint Presentation</vt:lpstr>
      <vt:lpstr>PEO: Federation Snapshot</vt:lpstr>
      <vt:lpstr>BTN: Federation</vt:lpstr>
      <vt:lpstr>PowerPoint Presentation</vt:lpstr>
      <vt:lpstr>What do we know about…</vt:lpstr>
      <vt:lpstr>Federation Leaflet</vt:lpstr>
      <vt:lpstr>Key Figures of Federation</vt:lpstr>
      <vt:lpstr>What is democracy?</vt:lpstr>
      <vt:lpstr>BTN: What is Democracy?</vt:lpstr>
      <vt:lpstr>PowerPoint Presentation</vt:lpstr>
      <vt:lpstr>Australian Parliament vs.  US Government</vt:lpstr>
      <vt:lpstr>What is the constitution?</vt:lpstr>
      <vt:lpstr>PEO: What is Parliament?</vt:lpstr>
      <vt:lpstr>PEO: What is Parliament?</vt:lpstr>
      <vt:lpstr>House of Representatives</vt:lpstr>
      <vt:lpstr>Senate</vt:lpstr>
      <vt:lpstr>Virtual Tour of Parliament House</vt:lpstr>
      <vt:lpstr>What are the different levels of government responsible for?</vt:lpstr>
      <vt:lpstr>What are the different levels of government responsible for?</vt:lpstr>
      <vt:lpstr>What are the different levels of government responsible for?</vt:lpstr>
      <vt:lpstr>Who represents me and how?</vt:lpstr>
      <vt:lpstr>PowerPoint Presentation</vt:lpstr>
      <vt:lpstr>What are rights?</vt:lpstr>
      <vt:lpstr>What are the responsibilities that come with rights?</vt:lpstr>
      <vt:lpstr>Chalk Talk</vt:lpstr>
      <vt:lpstr>Magna Carta – The Story of our Freedom</vt:lpstr>
      <vt:lpstr>The Right to Vote</vt:lpstr>
      <vt:lpstr>The Right to Vote</vt:lpstr>
      <vt:lpstr>Struggles For Rights and Freedoms</vt:lpstr>
      <vt:lpstr>PowerPoint Presentation</vt:lpstr>
      <vt:lpstr>PowerPoint Presentation</vt:lpstr>
      <vt:lpstr>Why might people migrate to Australia?</vt:lpstr>
      <vt:lpstr>BTN: Refugees and Migrants</vt:lpstr>
      <vt:lpstr>Push and Pull Factors</vt:lpstr>
      <vt:lpstr>Who came to our country?</vt:lpstr>
      <vt:lpstr>Migration Stories</vt:lpstr>
      <vt:lpstr>Understanding Migration</vt:lpstr>
      <vt:lpstr>Contributions to Australian Society</vt:lpstr>
      <vt:lpstr>Contributions to Australian Society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 As A Nation</dc:title>
  <dc:creator>Alice Vigors</dc:creator>
  <cp:lastModifiedBy>Alice Vigors</cp:lastModifiedBy>
  <cp:revision>28</cp:revision>
  <dcterms:created xsi:type="dcterms:W3CDTF">2018-07-21T03:16:30Z</dcterms:created>
  <dcterms:modified xsi:type="dcterms:W3CDTF">2018-07-21T13:44:11Z</dcterms:modified>
</cp:coreProperties>
</file>