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325" r:id="rId2"/>
    <p:sldId id="271" r:id="rId3"/>
    <p:sldId id="269" r:id="rId4"/>
    <p:sldId id="327" r:id="rId5"/>
    <p:sldId id="284" r:id="rId6"/>
    <p:sldId id="334" r:id="rId7"/>
    <p:sldId id="276" r:id="rId8"/>
    <p:sldId id="262" r:id="rId9"/>
    <p:sldId id="328" r:id="rId10"/>
    <p:sldId id="331" r:id="rId11"/>
    <p:sldId id="332" r:id="rId12"/>
    <p:sldId id="333" r:id="rId13"/>
    <p:sldId id="275" r:id="rId14"/>
    <p:sldId id="317" r:id="rId15"/>
    <p:sldId id="335" r:id="rId16"/>
    <p:sldId id="336" r:id="rId17"/>
    <p:sldId id="289" r:id="rId18"/>
    <p:sldId id="274" r:id="rId19"/>
    <p:sldId id="337" r:id="rId20"/>
    <p:sldId id="338" r:id="rId21"/>
    <p:sldId id="340" r:id="rId22"/>
    <p:sldId id="341" r:id="rId23"/>
    <p:sldId id="342" r:id="rId24"/>
    <p:sldId id="343" r:id="rId25"/>
    <p:sldId id="344" r:id="rId26"/>
    <p:sldId id="339" r:id="rId27"/>
    <p:sldId id="313" r:id="rId28"/>
    <p:sldId id="345" r:id="rId29"/>
    <p:sldId id="314" r:id="rId30"/>
    <p:sldId id="346" r:id="rId31"/>
    <p:sldId id="319" r:id="rId32"/>
    <p:sldId id="347" r:id="rId33"/>
    <p:sldId id="348" r:id="rId34"/>
    <p:sldId id="277" r:id="rId35"/>
    <p:sldId id="349" r:id="rId36"/>
    <p:sldId id="350" r:id="rId37"/>
    <p:sldId id="351" r:id="rId38"/>
    <p:sldId id="326" r:id="rId39"/>
  </p:sldIdLst>
  <p:sldSz cx="12192000" cy="6858000"/>
  <p:notesSz cx="6858000" cy="9144000"/>
  <p:embeddedFontLst>
    <p:embeddedFont>
      <p:font typeface="微软雅黑" panose="020B0503020204020204" pitchFamily="34" charset="-122"/>
      <p:regular r:id="rId41"/>
      <p:bold r:id="rId42"/>
    </p:embeddedFont>
    <p:embeddedFont>
      <p:font typeface="宋体" panose="02010600030101010101" pitchFamily="2" charset="-122"/>
      <p:regular r:id="rId43"/>
    </p:embeddedFont>
    <p:embeddedFont>
      <p:font typeface="方正粗黑宋简体" panose="020B0604020202020204" charset="-122"/>
      <p:regular r:id="rId44"/>
    </p:embeddedFont>
    <p:embeddedFont>
      <p:font typeface="Calibri" panose="020F0502020204030204" pitchFamily="34" charset="0"/>
      <p:regular r:id="rId45"/>
      <p:bold r:id="rId46"/>
      <p:italic r:id="rId47"/>
      <p:boldItalic r:id="rId48"/>
    </p:embeddedFont>
    <p:embeddedFont>
      <p:font typeface="FSFFatBottom" panose="02000603000000000000" pitchFamily="2" charset="0"/>
      <p:regular r:id="rId49"/>
    </p:embeddedFont>
    <p:embeddedFont>
      <p:font typeface="HelloBarndoor" panose="02000603000000000000" pitchFamily="2" charset="0"/>
      <p:regular r:id="rId50"/>
    </p:embeddedFont>
    <p:embeddedFont>
      <p:font typeface="HelloBuckaroo" panose="02000603000000000000" pitchFamily="2" charset="0"/>
      <p:regular r:id="rId51"/>
    </p:embeddedFont>
    <p:embeddedFont>
      <p:font typeface="HelloButtons" panose="02000603000000000000" pitchFamily="2" charset="0"/>
      <p:regular r:id="rId52"/>
    </p:embeddedFont>
    <p:embeddedFont>
      <p:font typeface="HelloWhimsy" panose="02000603000000000000" pitchFamily="2" charset="0"/>
      <p:regular r:id="rId53"/>
    </p:embeddedFont>
    <p:embeddedFont>
      <p:font typeface="SDMSeaSalt" panose="02000603000000000000" pitchFamily="2" charset="0"/>
      <p:regular r:id="rId54"/>
    </p:embeddedFont>
    <p:embeddedFont>
      <p:font typeface="TipsyTurvy" panose="02000603000000000000" pitchFamily="2" charset="0"/>
      <p:regular r:id="rId55"/>
    </p:embeddedFont>
  </p:embeddedFontLst>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97" userDrawn="1">
          <p15:clr>
            <a:srgbClr val="A4A3A4"/>
          </p15:clr>
        </p15:guide>
        <p15:guide id="2" pos="3840" userDrawn="1">
          <p15:clr>
            <a:srgbClr val="A4A3A4"/>
          </p15:clr>
        </p15:guide>
        <p15:guide id="3" pos="506" userDrawn="1">
          <p15:clr>
            <a:srgbClr val="A4A3A4"/>
          </p15:clr>
        </p15:guide>
        <p15:guide id="5" pos="642" userDrawn="1">
          <p15:clr>
            <a:srgbClr val="A4A3A4"/>
          </p15:clr>
        </p15:guide>
        <p15:guide id="6" pos="7038" userDrawn="1">
          <p15:clr>
            <a:srgbClr val="A4A3A4"/>
          </p15:clr>
        </p15:guide>
        <p15:guide id="7" pos="72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A140"/>
    <a:srgbClr val="3D4467"/>
    <a:srgbClr val="E8A74D"/>
    <a:srgbClr val="0C3282"/>
    <a:srgbClr val="84191E"/>
    <a:srgbClr val="A71106"/>
    <a:srgbClr val="9DC63F"/>
    <a:srgbClr val="2483A1"/>
    <a:srgbClr val="B47274"/>
    <a:srgbClr val="29A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1" autoAdjust="0"/>
    <p:restoredTop sz="91345" autoAdjust="0"/>
  </p:normalViewPr>
  <p:slideViewPr>
    <p:cSldViewPr snapToGrid="0" showGuides="1">
      <p:cViewPr varScale="1">
        <p:scale>
          <a:sx n="70" d="100"/>
          <a:sy n="70" d="100"/>
        </p:scale>
        <p:origin x="930" y="48"/>
      </p:cViewPr>
      <p:guideLst>
        <p:guide orient="horz" pos="1797"/>
        <p:guide pos="3840"/>
        <p:guide pos="506"/>
        <p:guide pos="642"/>
        <p:guide pos="7038"/>
        <p:guide pos="7219"/>
      </p:guideLst>
    </p:cSldViewPr>
  </p:slideViewPr>
  <p:notesTextViewPr>
    <p:cViewPr>
      <p:scale>
        <a:sx n="3" d="2"/>
        <a:sy n="3" d="2"/>
      </p:scale>
      <p:origin x="0" y="0"/>
    </p:cViewPr>
  </p:notesTextViewPr>
  <p:sorterViewPr>
    <p:cViewPr>
      <p:scale>
        <a:sx n="75" d="100"/>
        <a:sy n="75" d="100"/>
      </p:scale>
      <p:origin x="0" y="-32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15B98-8DA1-4581-96D9-C1A91C399437}" type="datetimeFigureOut">
              <a:rPr lang="zh-CN" altLang="en-US" smtClean="0"/>
              <a:t>2018/9/30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E272D9-1A06-4C62-8DEF-8FC1A7861D78}" type="slidenum">
              <a:rPr lang="zh-CN" altLang="en-US" smtClean="0"/>
              <a:t>‹#›</a:t>
            </a:fld>
            <a:endParaRPr lang="zh-CN" altLang="en-US"/>
          </a:p>
        </p:txBody>
      </p:sp>
    </p:spTree>
    <p:extLst>
      <p:ext uri="{BB962C8B-B14F-4D97-AF65-F5344CB8AC3E}">
        <p14:creationId xmlns:p14="http://schemas.microsoft.com/office/powerpoint/2010/main" val="1244450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olarsystem.nasa.gov/solar-system/our-solar-system/overview/"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yes.jpl.nasa.gov/eyes-on-the-solar-system.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hinkingpathwayz.weebly.com/thinkpuzzleexplore.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thinkingpathwayz.weebly.com/questionstarts.htm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hinkingpathwayz.weebly.com/chalktalk.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YMY_-xYmJvE"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youtube.com/watch?v=l64YwNl1wr0"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YMY_-xYmJvE"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youtube.com/watch?v=l64YwNl1wr0"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olarsystem.nasa.gov/solar-system/our-solar-system/overview/"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z8aBZZnv6y8"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thinkingpathwayz.weebly.com/seethinkwonder.htm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education.com/download-pdf/science-fair/64084/"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libKVRa01L8"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ationalgeographic.com/science/space/our-solar-system/"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solarsystem.nasa.gov/"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abc.net.au/btn/story/s4560044.ht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abc.net.au/science/articles/2009/07/27/2632463.htm"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www.personally-selected-aboriginal-art.com/seven-sisters.html" TargetMode="External"/><Relationship Id="rId4" Type="http://schemas.openxmlformats.org/officeDocument/2006/relationships/hyperlink" Target="http://www.atnf.csiro.au/research/AboriginalAstronomy/Examples/djulpan.htm"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abc.net.au/btn/story/s3517663.htm" TargetMode="External"/><Relationship Id="rId7" Type="http://schemas.openxmlformats.org/officeDocument/2006/relationships/hyperlink" Target="https://www.cdscc.nasa.gov/"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www.abc.net.au/catalyst/stories/2358763.htm" TargetMode="External"/><Relationship Id="rId5" Type="http://schemas.openxmlformats.org/officeDocument/2006/relationships/hyperlink" Target="https://www.nasa.gov/about/whats_next.html" TargetMode="External"/><Relationship Id="rId4" Type="http://schemas.openxmlformats.org/officeDocument/2006/relationships/hyperlink" Target="http://www.abc.net.au/btn/story/s4183263.htm"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solarsystem.nasa.gov/solar-system/our-solar-system/overview/"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mtKNH2Y2OJ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272D9-1A06-4C62-8DEF-8FC1A7861D78}" type="slidenum">
              <a:rPr lang="zh-CN" altLang="en-US" smtClean="0"/>
              <a:t>1</a:t>
            </a:fld>
            <a:endParaRPr lang="zh-CN" altLang="en-US"/>
          </a:p>
        </p:txBody>
      </p:sp>
    </p:spTree>
    <p:extLst>
      <p:ext uri="{BB962C8B-B14F-4D97-AF65-F5344CB8AC3E}">
        <p14:creationId xmlns:p14="http://schemas.microsoft.com/office/powerpoint/2010/main" val="1300228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AU" sz="1200" kern="1200" dirty="0">
                <a:solidFill>
                  <a:schemeClr val="tx1"/>
                </a:solidFill>
                <a:effectLst/>
                <a:latin typeface="+mn-lt"/>
                <a:ea typeface="+mn-ea"/>
                <a:cs typeface="+mn-cs"/>
              </a:rPr>
              <a:t>Read the brief overview of the solar system from NASA’s Science website </a:t>
            </a:r>
            <a:r>
              <a:rPr lang="en-AU" sz="1200" u="sng" kern="1200" dirty="0">
                <a:solidFill>
                  <a:schemeClr val="tx1"/>
                </a:solidFill>
                <a:effectLst/>
                <a:latin typeface="+mn-lt"/>
                <a:ea typeface="+mn-ea"/>
                <a:cs typeface="+mn-cs"/>
                <a:hlinkClick r:id="rId3"/>
              </a:rPr>
              <a:t>https://solarsystem.nasa.gov/solar-system/our-solar-system/overview/</a:t>
            </a:r>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10</a:t>
            </a:fld>
            <a:endParaRPr lang="zh-CN" altLang="en-US"/>
          </a:p>
        </p:txBody>
      </p:sp>
    </p:spTree>
    <p:extLst>
      <p:ext uri="{BB962C8B-B14F-4D97-AF65-F5344CB8AC3E}">
        <p14:creationId xmlns:p14="http://schemas.microsoft.com/office/powerpoint/2010/main" val="2852240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AU" sz="1200" kern="1200" dirty="0">
                <a:solidFill>
                  <a:schemeClr val="tx1"/>
                </a:solidFill>
                <a:effectLst/>
                <a:latin typeface="+mn-lt"/>
                <a:ea typeface="+mn-ea"/>
                <a:cs typeface="+mn-cs"/>
              </a:rPr>
              <a:t>Explore NASA’s Eyes interactives app to examine space exploration and data gathering (needs to be downloaded prior to learning) </a:t>
            </a:r>
            <a:r>
              <a:rPr lang="en-AU" sz="1200" u="sng" kern="1200" dirty="0">
                <a:solidFill>
                  <a:schemeClr val="tx1"/>
                </a:solidFill>
                <a:effectLst/>
                <a:latin typeface="+mn-lt"/>
                <a:ea typeface="+mn-ea"/>
                <a:cs typeface="+mn-cs"/>
                <a:hlinkClick r:id="rId3"/>
              </a:rPr>
              <a:t>https://eyes.jpl.nasa.gov/eyes-on-the-solar-system.html</a:t>
            </a:r>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View a range of images relating to our solar system, astronomy and space exploration (See Think Wonder)</a:t>
            </a:r>
          </a:p>
          <a:p>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11</a:t>
            </a:fld>
            <a:endParaRPr lang="zh-CN" altLang="en-US"/>
          </a:p>
        </p:txBody>
      </p:sp>
    </p:spTree>
    <p:extLst>
      <p:ext uri="{BB962C8B-B14F-4D97-AF65-F5344CB8AC3E}">
        <p14:creationId xmlns:p14="http://schemas.microsoft.com/office/powerpoint/2010/main" val="1460633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AU" sz="1200" kern="1200" dirty="0">
                <a:solidFill>
                  <a:schemeClr val="tx1"/>
                </a:solidFill>
                <a:effectLst/>
                <a:latin typeface="+mn-lt"/>
                <a:ea typeface="+mn-ea"/>
                <a:cs typeface="+mn-cs"/>
              </a:rPr>
              <a:t>Use the thinking routine </a:t>
            </a:r>
            <a:r>
              <a:rPr lang="en-AU" sz="1200" b="1" u="sng" kern="1200" dirty="0">
                <a:solidFill>
                  <a:schemeClr val="tx1"/>
                </a:solidFill>
                <a:effectLst/>
                <a:latin typeface="+mn-lt"/>
                <a:ea typeface="+mn-ea"/>
                <a:cs typeface="+mn-cs"/>
                <a:hlinkClick r:id="rId3"/>
              </a:rPr>
              <a:t>Think Puzzle Explore</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to gauge student understandings, misconceptions and wonderings. (NB: introduce </a:t>
            </a:r>
            <a:r>
              <a:rPr lang="en-AU" sz="1200" b="1" u="sng" kern="1200" dirty="0">
                <a:solidFill>
                  <a:schemeClr val="tx1"/>
                </a:solidFill>
                <a:effectLst/>
                <a:latin typeface="+mn-lt"/>
                <a:ea typeface="+mn-ea"/>
                <a:cs typeface="+mn-cs"/>
                <a:hlinkClick r:id="rId4"/>
              </a:rPr>
              <a:t>question starts</a:t>
            </a:r>
            <a:r>
              <a:rPr lang="en-AU" sz="1200" kern="1200" dirty="0">
                <a:solidFill>
                  <a:schemeClr val="tx1"/>
                </a:solidFill>
                <a:effectLst/>
                <a:latin typeface="+mn-lt"/>
                <a:ea typeface="+mn-ea"/>
                <a:cs typeface="+mn-cs"/>
              </a:rPr>
              <a:t> to help students questioning)</a:t>
            </a:r>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12</a:t>
            </a:fld>
            <a:endParaRPr lang="zh-CN" altLang="en-US"/>
          </a:p>
        </p:txBody>
      </p:sp>
    </p:spTree>
    <p:extLst>
      <p:ext uri="{BB962C8B-B14F-4D97-AF65-F5344CB8AC3E}">
        <p14:creationId xmlns:p14="http://schemas.microsoft.com/office/powerpoint/2010/main" val="3244082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272D9-1A06-4C62-8DEF-8FC1A7861D78}" type="slidenum">
              <a:rPr lang="zh-CN" altLang="en-US" smtClean="0"/>
              <a:t>13</a:t>
            </a:fld>
            <a:endParaRPr lang="zh-CN" altLang="en-US"/>
          </a:p>
        </p:txBody>
      </p:sp>
    </p:spTree>
    <p:extLst>
      <p:ext uri="{BB962C8B-B14F-4D97-AF65-F5344CB8AC3E}">
        <p14:creationId xmlns:p14="http://schemas.microsoft.com/office/powerpoint/2010/main" val="1442653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AU" sz="1200" u="sng" kern="1200" dirty="0">
                <a:solidFill>
                  <a:schemeClr val="tx1"/>
                </a:solidFill>
                <a:effectLst/>
                <a:latin typeface="+mn-lt"/>
                <a:ea typeface="+mn-ea"/>
                <a:cs typeface="+mn-cs"/>
              </a:rPr>
              <a:t>Pose the question</a:t>
            </a:r>
            <a:r>
              <a:rPr lang="en-AU" sz="1200" kern="1200" dirty="0">
                <a:solidFill>
                  <a:schemeClr val="tx1"/>
                </a:solidFill>
                <a:effectLst/>
                <a:latin typeface="+mn-lt"/>
                <a:ea typeface="+mn-ea"/>
                <a:cs typeface="+mn-cs"/>
              </a:rPr>
              <a:t> the following questions. Students could engage in a </a:t>
            </a:r>
            <a:r>
              <a:rPr lang="en-AU" sz="1200" u="sng" kern="1200" dirty="0">
                <a:solidFill>
                  <a:schemeClr val="tx1"/>
                </a:solidFill>
                <a:effectLst/>
                <a:latin typeface="+mn-lt"/>
                <a:ea typeface="+mn-ea"/>
                <a:cs typeface="+mn-cs"/>
                <a:hlinkClick r:id="rId3"/>
              </a:rPr>
              <a:t>Chalk Talk</a:t>
            </a:r>
            <a:r>
              <a:rPr lang="en-AU" sz="1200" kern="1200" dirty="0">
                <a:solidFill>
                  <a:schemeClr val="tx1"/>
                </a:solidFill>
                <a:effectLst/>
                <a:latin typeface="+mn-lt"/>
                <a:ea typeface="+mn-ea"/>
                <a:cs typeface="+mn-cs"/>
              </a:rPr>
              <a:t> thinking routine to record their thinking and also make connections to and elaborate on the thinking of others.   </a:t>
            </a:r>
            <a:endParaRPr lang="en-AU" sz="1100" kern="1200" dirty="0">
              <a:solidFill>
                <a:schemeClr val="tx1"/>
              </a:solidFill>
              <a:effectLst/>
              <a:latin typeface="+mn-lt"/>
              <a:ea typeface="+mn-ea"/>
              <a:cs typeface="+mn-cs"/>
            </a:endParaRPr>
          </a:p>
          <a:p>
            <a:pPr lvl="1"/>
            <a:r>
              <a:rPr lang="en-AU" sz="1200" i="1" kern="1200" dirty="0">
                <a:solidFill>
                  <a:schemeClr val="tx1"/>
                </a:solidFill>
                <a:effectLst/>
                <a:latin typeface="+mn-lt"/>
                <a:ea typeface="+mn-ea"/>
                <a:cs typeface="+mn-cs"/>
              </a:rPr>
              <a:t>What defines our days, months and years on Earth?</a:t>
            </a:r>
            <a:endParaRPr lang="en-AU" sz="1100" kern="1200" dirty="0">
              <a:solidFill>
                <a:schemeClr val="tx1"/>
              </a:solidFill>
              <a:effectLst/>
              <a:latin typeface="+mn-lt"/>
              <a:ea typeface="+mn-ea"/>
              <a:cs typeface="+mn-cs"/>
            </a:endParaRPr>
          </a:p>
          <a:p>
            <a:pPr lvl="1"/>
            <a:r>
              <a:rPr lang="en-AU" sz="1200" i="1" kern="1200" dirty="0">
                <a:solidFill>
                  <a:schemeClr val="tx1"/>
                </a:solidFill>
                <a:effectLst/>
                <a:latin typeface="+mn-lt"/>
                <a:ea typeface="+mn-ea"/>
                <a:cs typeface="+mn-cs"/>
              </a:rPr>
              <a:t>What do you notice about the sun in summer compared to winter?</a:t>
            </a:r>
            <a:endParaRPr lang="en-AU" sz="1100" kern="1200" dirty="0">
              <a:solidFill>
                <a:schemeClr val="tx1"/>
              </a:solidFill>
              <a:effectLst/>
              <a:latin typeface="+mn-lt"/>
              <a:ea typeface="+mn-ea"/>
              <a:cs typeface="+mn-cs"/>
            </a:endParaRPr>
          </a:p>
          <a:p>
            <a:pPr lvl="1"/>
            <a:r>
              <a:rPr lang="en-AU" sz="1200" i="1" kern="1200" dirty="0">
                <a:solidFill>
                  <a:schemeClr val="tx1"/>
                </a:solidFill>
                <a:effectLst/>
                <a:latin typeface="+mn-lt"/>
                <a:ea typeface="+mn-ea"/>
                <a:cs typeface="+mn-cs"/>
              </a:rPr>
              <a:t>What is the difference between what we see in the sky during the day compared to at night? What makes you say that?</a:t>
            </a:r>
            <a:endParaRPr lang="en-AU" sz="1100" kern="1200" dirty="0">
              <a:solidFill>
                <a:schemeClr val="tx1"/>
              </a:solidFill>
              <a:effectLst/>
              <a:latin typeface="+mn-lt"/>
              <a:ea typeface="+mn-ea"/>
              <a:cs typeface="+mn-cs"/>
            </a:endParaRPr>
          </a:p>
          <a:p>
            <a:pPr lvl="1"/>
            <a:r>
              <a:rPr lang="en-AU" sz="1200" i="1" kern="1200" dirty="0">
                <a:solidFill>
                  <a:schemeClr val="tx1"/>
                </a:solidFill>
                <a:effectLst/>
                <a:latin typeface="+mn-lt"/>
                <a:ea typeface="+mn-ea"/>
                <a:cs typeface="+mn-cs"/>
              </a:rPr>
              <a:t>Different planets have different temperatures, but does this temperature stay the same (e.g. on Earth)? Why do you think this is the case?</a:t>
            </a:r>
            <a:endParaRPr lang="en-AU" sz="1100" kern="1200" dirty="0">
              <a:solidFill>
                <a:schemeClr val="tx1"/>
              </a:solidFill>
              <a:effectLst/>
              <a:latin typeface="+mn-lt"/>
              <a:ea typeface="+mn-ea"/>
              <a:cs typeface="+mn-cs"/>
            </a:endParaRPr>
          </a:p>
          <a:p>
            <a:pPr lvl="1"/>
            <a:r>
              <a:rPr lang="en-AU" sz="1200" i="1" kern="1200" dirty="0">
                <a:solidFill>
                  <a:schemeClr val="tx1"/>
                </a:solidFill>
                <a:effectLst/>
                <a:latin typeface="+mn-lt"/>
                <a:ea typeface="+mn-ea"/>
                <a:cs typeface="+mn-cs"/>
              </a:rPr>
              <a:t>What makes planet Earth unique? </a:t>
            </a:r>
            <a:endParaRPr lang="en-AU" sz="11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14</a:t>
            </a:fld>
            <a:endParaRPr lang="zh-CN" altLang="en-US"/>
          </a:p>
        </p:txBody>
      </p:sp>
    </p:spTree>
    <p:extLst>
      <p:ext uri="{BB962C8B-B14F-4D97-AF65-F5344CB8AC3E}">
        <p14:creationId xmlns:p14="http://schemas.microsoft.com/office/powerpoint/2010/main" val="1934315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AU" sz="1200" kern="1200" dirty="0">
                <a:solidFill>
                  <a:schemeClr val="tx1"/>
                </a:solidFill>
                <a:effectLst/>
                <a:latin typeface="+mn-lt"/>
                <a:ea typeface="+mn-ea"/>
                <a:cs typeface="+mn-cs"/>
              </a:rPr>
              <a:t>Examine the animations </a:t>
            </a:r>
            <a:r>
              <a:rPr lang="en-AU" sz="1200" u="sng" kern="1200" dirty="0">
                <a:solidFill>
                  <a:schemeClr val="tx1"/>
                </a:solidFill>
                <a:effectLst/>
                <a:latin typeface="+mn-lt"/>
                <a:ea typeface="+mn-ea"/>
                <a:cs typeface="+mn-cs"/>
                <a:hlinkClick r:id="rId3"/>
              </a:rPr>
              <a:t>Space School: Earth</a:t>
            </a:r>
            <a:r>
              <a:rPr lang="en-AU" sz="1200" kern="1200" dirty="0">
                <a:solidFill>
                  <a:schemeClr val="tx1"/>
                </a:solidFill>
                <a:effectLst/>
                <a:latin typeface="+mn-lt"/>
                <a:ea typeface="+mn-ea"/>
                <a:cs typeface="+mn-cs"/>
              </a:rPr>
              <a:t> and </a:t>
            </a:r>
            <a:r>
              <a:rPr lang="en-AU" sz="1200" u="sng" kern="1200" dirty="0">
                <a:solidFill>
                  <a:schemeClr val="tx1"/>
                </a:solidFill>
                <a:effectLst/>
                <a:latin typeface="+mn-lt"/>
                <a:ea typeface="+mn-ea"/>
                <a:cs typeface="+mn-cs"/>
                <a:hlinkClick r:id="rId4"/>
              </a:rPr>
              <a:t>Crash Course: Earth’s Rotation and Revolution</a:t>
            </a:r>
            <a:r>
              <a:rPr lang="en-AU" sz="1200" kern="1200" dirty="0">
                <a:solidFill>
                  <a:schemeClr val="tx1"/>
                </a:solidFill>
                <a:effectLst/>
                <a:latin typeface="+mn-lt"/>
                <a:ea typeface="+mn-ea"/>
                <a:cs typeface="+mn-cs"/>
              </a:rPr>
              <a:t>  </a:t>
            </a:r>
          </a:p>
          <a:p>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15</a:t>
            </a:fld>
            <a:endParaRPr lang="zh-CN" altLang="en-US"/>
          </a:p>
        </p:txBody>
      </p:sp>
    </p:spTree>
    <p:extLst>
      <p:ext uri="{BB962C8B-B14F-4D97-AF65-F5344CB8AC3E}">
        <p14:creationId xmlns:p14="http://schemas.microsoft.com/office/powerpoint/2010/main" val="3940202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AU" sz="1200" kern="1200" dirty="0">
                <a:solidFill>
                  <a:schemeClr val="tx1"/>
                </a:solidFill>
                <a:effectLst/>
                <a:latin typeface="+mn-lt"/>
                <a:ea typeface="+mn-ea"/>
                <a:cs typeface="+mn-cs"/>
              </a:rPr>
              <a:t>Examine the animations </a:t>
            </a:r>
            <a:r>
              <a:rPr lang="en-AU" sz="1200" u="sng" kern="1200" dirty="0">
                <a:solidFill>
                  <a:schemeClr val="tx1"/>
                </a:solidFill>
                <a:effectLst/>
                <a:latin typeface="+mn-lt"/>
                <a:ea typeface="+mn-ea"/>
                <a:cs typeface="+mn-cs"/>
                <a:hlinkClick r:id="rId3"/>
              </a:rPr>
              <a:t>Space School: Earth</a:t>
            </a:r>
            <a:r>
              <a:rPr lang="en-AU" sz="1200" kern="1200" dirty="0">
                <a:solidFill>
                  <a:schemeClr val="tx1"/>
                </a:solidFill>
                <a:effectLst/>
                <a:latin typeface="+mn-lt"/>
                <a:ea typeface="+mn-ea"/>
                <a:cs typeface="+mn-cs"/>
              </a:rPr>
              <a:t> and </a:t>
            </a:r>
            <a:r>
              <a:rPr lang="en-AU" sz="1200" u="sng" kern="1200" dirty="0">
                <a:solidFill>
                  <a:schemeClr val="tx1"/>
                </a:solidFill>
                <a:effectLst/>
                <a:latin typeface="+mn-lt"/>
                <a:ea typeface="+mn-ea"/>
                <a:cs typeface="+mn-cs"/>
                <a:hlinkClick r:id="rId4"/>
              </a:rPr>
              <a:t>Crash Course: Earth’s Rotation and Revolution</a:t>
            </a:r>
            <a:r>
              <a:rPr lang="en-AU" sz="1200" kern="1200" dirty="0">
                <a:solidFill>
                  <a:schemeClr val="tx1"/>
                </a:solidFill>
                <a:effectLst/>
                <a:latin typeface="+mn-lt"/>
                <a:ea typeface="+mn-ea"/>
                <a:cs typeface="+mn-cs"/>
              </a:rPr>
              <a:t>  </a:t>
            </a:r>
          </a:p>
          <a:p>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16</a:t>
            </a:fld>
            <a:endParaRPr lang="zh-CN" altLang="en-US"/>
          </a:p>
        </p:txBody>
      </p:sp>
    </p:spTree>
    <p:extLst>
      <p:ext uri="{BB962C8B-B14F-4D97-AF65-F5344CB8AC3E}">
        <p14:creationId xmlns:p14="http://schemas.microsoft.com/office/powerpoint/2010/main" val="1936514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AU" sz="1200" kern="1200" dirty="0">
                <a:solidFill>
                  <a:schemeClr val="tx1"/>
                </a:solidFill>
                <a:effectLst/>
                <a:latin typeface="+mn-lt"/>
                <a:ea typeface="+mn-ea"/>
                <a:cs typeface="+mn-cs"/>
              </a:rPr>
              <a:t>Define the key scientific terms: </a:t>
            </a:r>
            <a:r>
              <a:rPr lang="en-AU" sz="1200" i="1" kern="1200" dirty="0">
                <a:solidFill>
                  <a:schemeClr val="tx1"/>
                </a:solidFill>
                <a:effectLst/>
                <a:latin typeface="+mn-lt"/>
                <a:ea typeface="+mn-ea"/>
                <a:cs typeface="+mn-cs"/>
              </a:rPr>
              <a:t>revolution, rotation and orbit</a:t>
            </a:r>
            <a:endParaRPr lang="en-AU" sz="1100" kern="1200" dirty="0">
              <a:solidFill>
                <a:schemeClr val="tx1"/>
              </a:solidFill>
              <a:effectLst/>
              <a:latin typeface="+mn-lt"/>
              <a:ea typeface="+mn-ea"/>
              <a:cs typeface="+mn-cs"/>
            </a:endParaRPr>
          </a:p>
          <a:p>
            <a:pPr lvl="1"/>
            <a:r>
              <a:rPr lang="en-AU" sz="1200" u="sng" kern="1200" dirty="0">
                <a:solidFill>
                  <a:schemeClr val="tx1"/>
                </a:solidFill>
                <a:effectLst/>
                <a:latin typeface="+mn-lt"/>
                <a:ea typeface="+mn-ea"/>
                <a:cs typeface="+mn-cs"/>
              </a:rPr>
              <a:t>Revolution:</a:t>
            </a:r>
            <a:r>
              <a:rPr lang="en-AU" sz="1200" kern="1200" dirty="0">
                <a:solidFill>
                  <a:schemeClr val="tx1"/>
                </a:solidFill>
                <a:effectLst/>
                <a:latin typeface="+mn-lt"/>
                <a:ea typeface="+mn-ea"/>
                <a:cs typeface="+mn-cs"/>
              </a:rPr>
              <a:t> a planet making one full trip around the sun</a:t>
            </a:r>
            <a:endParaRPr lang="en-AU" sz="1100" kern="1200" dirty="0">
              <a:solidFill>
                <a:schemeClr val="tx1"/>
              </a:solidFill>
              <a:effectLst/>
              <a:latin typeface="+mn-lt"/>
              <a:ea typeface="+mn-ea"/>
              <a:cs typeface="+mn-cs"/>
            </a:endParaRPr>
          </a:p>
          <a:p>
            <a:pPr lvl="1"/>
            <a:r>
              <a:rPr lang="en-AU" sz="1200" u="sng" kern="1200" dirty="0">
                <a:solidFill>
                  <a:schemeClr val="tx1"/>
                </a:solidFill>
                <a:effectLst/>
                <a:latin typeface="+mn-lt"/>
                <a:ea typeface="+mn-ea"/>
                <a:cs typeface="+mn-cs"/>
              </a:rPr>
              <a:t>Rotation:</a:t>
            </a:r>
            <a:r>
              <a:rPr lang="en-AU" sz="1200" kern="1200" dirty="0">
                <a:solidFill>
                  <a:schemeClr val="tx1"/>
                </a:solidFill>
                <a:effectLst/>
                <a:latin typeface="+mn-lt"/>
                <a:ea typeface="+mn-ea"/>
                <a:cs typeface="+mn-cs"/>
              </a:rPr>
              <a:t> a planet spinning on its axis</a:t>
            </a:r>
            <a:endParaRPr lang="en-AU" sz="1100" kern="1200" dirty="0">
              <a:solidFill>
                <a:schemeClr val="tx1"/>
              </a:solidFill>
              <a:effectLst/>
              <a:latin typeface="+mn-lt"/>
              <a:ea typeface="+mn-ea"/>
              <a:cs typeface="+mn-cs"/>
            </a:endParaRPr>
          </a:p>
          <a:p>
            <a:pPr lvl="1"/>
            <a:r>
              <a:rPr lang="en-AU" sz="1200" u="sng" kern="1200" dirty="0">
                <a:solidFill>
                  <a:schemeClr val="tx1"/>
                </a:solidFill>
                <a:effectLst/>
                <a:latin typeface="+mn-lt"/>
                <a:ea typeface="+mn-ea"/>
                <a:cs typeface="+mn-cs"/>
              </a:rPr>
              <a:t>Orbit:</a:t>
            </a:r>
            <a:r>
              <a:rPr lang="en-AU" sz="1200" kern="1200" dirty="0">
                <a:solidFill>
                  <a:schemeClr val="tx1"/>
                </a:solidFill>
                <a:effectLst/>
                <a:latin typeface="+mn-lt"/>
                <a:ea typeface="+mn-ea"/>
                <a:cs typeface="+mn-cs"/>
              </a:rPr>
              <a:t> the path a planet takes on its journey around the sun</a:t>
            </a:r>
            <a:endParaRPr lang="en-AU" sz="11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17</a:t>
            </a:fld>
            <a:endParaRPr lang="zh-CN" altLang="en-US"/>
          </a:p>
        </p:txBody>
      </p:sp>
    </p:spTree>
    <p:extLst>
      <p:ext uri="{BB962C8B-B14F-4D97-AF65-F5344CB8AC3E}">
        <p14:creationId xmlns:p14="http://schemas.microsoft.com/office/powerpoint/2010/main" val="3265996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AU" sz="1200" kern="1200" dirty="0">
                <a:solidFill>
                  <a:schemeClr val="tx1"/>
                </a:solidFill>
                <a:effectLst/>
                <a:latin typeface="+mn-lt"/>
                <a:ea typeface="+mn-ea"/>
                <a:cs typeface="+mn-cs"/>
              </a:rPr>
              <a:t>Divide students into small groups. Have the groups use a range of objects and tools to explain </a:t>
            </a:r>
            <a:r>
              <a:rPr lang="en-AU" sz="1200" u="sng" kern="1200" dirty="0">
                <a:solidFill>
                  <a:schemeClr val="tx1"/>
                </a:solidFill>
                <a:effectLst/>
                <a:latin typeface="+mn-lt"/>
                <a:ea typeface="+mn-ea"/>
                <a:cs typeface="+mn-cs"/>
              </a:rPr>
              <a:t>one</a:t>
            </a:r>
            <a:r>
              <a:rPr lang="en-AU" sz="1200" kern="1200" dirty="0">
                <a:solidFill>
                  <a:schemeClr val="tx1"/>
                </a:solidFill>
                <a:effectLst/>
                <a:latin typeface="+mn-lt"/>
                <a:ea typeface="+mn-ea"/>
                <a:cs typeface="+mn-cs"/>
              </a:rPr>
              <a:t> of the following key ideas:</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How the Earth’s rotation on its axis creates day and night</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How the Earth’s tilt and orbit around the sun creates the seasons</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How light from the sun reflects off the moon, allowing us to see it in the sky</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Groups present their explanations to the class – this could either be live-action or a recorded explanation. (</a:t>
            </a:r>
            <a:r>
              <a:rPr lang="en-AU" sz="1200" b="1" kern="1200" dirty="0">
                <a:solidFill>
                  <a:schemeClr val="tx1"/>
                </a:solidFill>
                <a:effectLst/>
                <a:latin typeface="+mn-lt"/>
                <a:ea typeface="+mn-ea"/>
                <a:cs typeface="+mn-cs"/>
              </a:rPr>
              <a:t>Assessment</a:t>
            </a:r>
            <a:r>
              <a:rPr lang="en-AU" sz="1200" kern="1200" dirty="0">
                <a:solidFill>
                  <a:schemeClr val="tx1"/>
                </a:solidFill>
                <a:effectLst/>
                <a:latin typeface="+mn-lt"/>
                <a:ea typeface="+mn-ea"/>
                <a:cs typeface="+mn-cs"/>
              </a:rPr>
              <a:t>)</a:t>
            </a:r>
            <a:endParaRPr lang="en-AU" sz="11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18</a:t>
            </a:fld>
            <a:endParaRPr lang="zh-CN" altLang="en-US"/>
          </a:p>
        </p:txBody>
      </p:sp>
    </p:spTree>
    <p:extLst>
      <p:ext uri="{BB962C8B-B14F-4D97-AF65-F5344CB8AC3E}">
        <p14:creationId xmlns:p14="http://schemas.microsoft.com/office/powerpoint/2010/main" val="3188679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AU" sz="1200" kern="1200" dirty="0">
                <a:solidFill>
                  <a:schemeClr val="tx1"/>
                </a:solidFill>
                <a:effectLst/>
                <a:latin typeface="+mn-lt"/>
                <a:ea typeface="+mn-ea"/>
                <a:cs typeface="+mn-cs"/>
              </a:rPr>
              <a:t>Using a ball and torch/lamp demonstrate how light can be reflected, just as it is when sunlight is reflected from the moon. Add in another ball to represent the Earth. </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Investigate how changing the position of the moon changes the amount of sunlight that is reflected from the moon. </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Students draw the different phases of moon and link in key terms for these phases (**OREO project) </a:t>
            </a:r>
            <a:r>
              <a:rPr lang="en-AU" sz="1200" kern="1200" dirty="0">
                <a:solidFill>
                  <a:schemeClr val="tx1"/>
                </a:solidFill>
                <a:effectLst/>
                <a:latin typeface="+mn-lt"/>
                <a:ea typeface="+mn-ea"/>
                <a:cs typeface="+mn-cs"/>
                <a:sym typeface="Wingdings" panose="05000000000000000000" pitchFamily="2" charset="2"/>
              </a:rPr>
              <a:t></a:t>
            </a:r>
            <a:r>
              <a:rPr lang="en-AU" sz="1200" kern="1200" dirty="0">
                <a:solidFill>
                  <a:schemeClr val="tx1"/>
                </a:solidFill>
                <a:effectLst/>
                <a:latin typeface="+mn-lt"/>
                <a:ea typeface="+mn-ea"/>
                <a:cs typeface="+mn-cs"/>
              </a:rPr>
              <a:t> </a:t>
            </a:r>
            <a:r>
              <a:rPr lang="en-AU" sz="1100" kern="1200" dirty="0">
                <a:solidFill>
                  <a:schemeClr val="tx1"/>
                </a:solidFill>
                <a:effectLst/>
                <a:latin typeface="+mn-lt"/>
                <a:ea typeface="+mn-ea"/>
                <a:cs typeface="+mn-cs"/>
              </a:rPr>
              <a:t>full moon, ¼ moon, waxing/waning gibbous, waxing/waning crescent</a:t>
            </a:r>
          </a:p>
          <a:p>
            <a:pPr lvl="1"/>
            <a:r>
              <a:rPr lang="en-AU" sz="1200" kern="1200" dirty="0">
                <a:solidFill>
                  <a:schemeClr val="tx1"/>
                </a:solidFill>
                <a:effectLst/>
                <a:latin typeface="+mn-lt"/>
                <a:ea typeface="+mn-ea"/>
                <a:cs typeface="+mn-cs"/>
              </a:rPr>
              <a:t>Recall fractions and link to phases of the moon, identifying full moon as a whole number and new moon as zero. Write the fractions of light illuminated on the moon for each phase </a:t>
            </a:r>
            <a:endParaRPr lang="en-AU" sz="11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19</a:t>
            </a:fld>
            <a:endParaRPr lang="zh-CN" altLang="en-US"/>
          </a:p>
        </p:txBody>
      </p:sp>
    </p:spTree>
    <p:extLst>
      <p:ext uri="{BB962C8B-B14F-4D97-AF65-F5344CB8AC3E}">
        <p14:creationId xmlns:p14="http://schemas.microsoft.com/office/powerpoint/2010/main" val="1353885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272D9-1A06-4C62-8DEF-8FC1A7861D78}" type="slidenum">
              <a:rPr lang="zh-CN" altLang="en-US" smtClean="0"/>
              <a:t>2</a:t>
            </a:fld>
            <a:endParaRPr lang="zh-CN" altLang="en-US"/>
          </a:p>
        </p:txBody>
      </p:sp>
    </p:spTree>
    <p:extLst>
      <p:ext uri="{BB962C8B-B14F-4D97-AF65-F5344CB8AC3E}">
        <p14:creationId xmlns:p14="http://schemas.microsoft.com/office/powerpoint/2010/main" val="3620048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AU" sz="1200" kern="1200" dirty="0">
                <a:solidFill>
                  <a:schemeClr val="tx1"/>
                </a:solidFill>
                <a:effectLst/>
                <a:latin typeface="+mn-lt"/>
                <a:ea typeface="+mn-ea"/>
                <a:cs typeface="+mn-cs"/>
              </a:rPr>
              <a:t>Using a ball and torch/lamp demonstrate how light can be reflected, just as it is when sunlight is reflected from the moon. Add in another ball to represent the Earth. </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Investigate how changing the position of the moon changes the amount of sunlight that is reflected from the moon. </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Students draw the different phases of moon and link in key terms for these phases (**OREO project) </a:t>
            </a:r>
            <a:r>
              <a:rPr lang="en-AU" sz="1200" kern="1200" dirty="0">
                <a:solidFill>
                  <a:schemeClr val="tx1"/>
                </a:solidFill>
                <a:effectLst/>
                <a:latin typeface="+mn-lt"/>
                <a:ea typeface="+mn-ea"/>
                <a:cs typeface="+mn-cs"/>
                <a:sym typeface="Wingdings" panose="05000000000000000000" pitchFamily="2" charset="2"/>
              </a:rPr>
              <a:t></a:t>
            </a:r>
            <a:r>
              <a:rPr lang="en-AU" sz="1200" kern="1200" dirty="0">
                <a:solidFill>
                  <a:schemeClr val="tx1"/>
                </a:solidFill>
                <a:effectLst/>
                <a:latin typeface="+mn-lt"/>
                <a:ea typeface="+mn-ea"/>
                <a:cs typeface="+mn-cs"/>
              </a:rPr>
              <a:t> </a:t>
            </a:r>
            <a:r>
              <a:rPr lang="en-AU" sz="1100" kern="1200" dirty="0">
                <a:solidFill>
                  <a:schemeClr val="tx1"/>
                </a:solidFill>
                <a:effectLst/>
                <a:latin typeface="+mn-lt"/>
                <a:ea typeface="+mn-ea"/>
                <a:cs typeface="+mn-cs"/>
              </a:rPr>
              <a:t>full moon, ¼ moon, waxing/waning gibbous, waxing/waning crescent</a:t>
            </a:r>
          </a:p>
          <a:p>
            <a:pPr lvl="1"/>
            <a:r>
              <a:rPr lang="en-AU" sz="1200" kern="1200" dirty="0">
                <a:solidFill>
                  <a:schemeClr val="tx1"/>
                </a:solidFill>
                <a:effectLst/>
                <a:latin typeface="+mn-lt"/>
                <a:ea typeface="+mn-ea"/>
                <a:cs typeface="+mn-cs"/>
              </a:rPr>
              <a:t>Recall fractions and link to phases of the moon, identifying full moon as a whole number and new moon as zero. Write the fractions of light illuminated on the moon for each phase </a:t>
            </a:r>
            <a:endParaRPr lang="en-AU" sz="1100" kern="1200" dirty="0">
              <a:solidFill>
                <a:schemeClr val="tx1"/>
              </a:solidFill>
              <a:effectLst/>
              <a:latin typeface="+mn-lt"/>
              <a:ea typeface="+mn-ea"/>
              <a:cs typeface="+mn-cs"/>
            </a:endParaRPr>
          </a:p>
          <a:p>
            <a:pPr lvl="0"/>
            <a:r>
              <a:rPr lang="en-AU" sz="1100" b="1" u="sng" kern="1200" dirty="0">
                <a:solidFill>
                  <a:schemeClr val="tx1"/>
                </a:solidFill>
                <a:effectLst/>
                <a:latin typeface="+mn-lt"/>
                <a:ea typeface="+mn-ea"/>
                <a:cs typeface="+mn-cs"/>
              </a:rPr>
              <a:t>HOME/SCHOOL CONNECTOR:</a:t>
            </a:r>
            <a:r>
              <a:rPr lang="en-AU" sz="1100"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Students investigate and record the phases of the moon for a month, identifying the key terms (full moon, ¼ moon, waxing/waning gibbous, waxing/waning crescent)</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students could represent this using illustrations or capture using images</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describe the moon using key terms and fractional language</a:t>
            </a:r>
            <a:endParaRPr lang="en-AU" sz="11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20</a:t>
            </a:fld>
            <a:endParaRPr lang="zh-CN" altLang="en-US"/>
          </a:p>
        </p:txBody>
      </p:sp>
    </p:spTree>
    <p:extLst>
      <p:ext uri="{BB962C8B-B14F-4D97-AF65-F5344CB8AC3E}">
        <p14:creationId xmlns:p14="http://schemas.microsoft.com/office/powerpoint/2010/main" val="115444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AU" sz="1200" kern="1200" dirty="0">
                <a:solidFill>
                  <a:schemeClr val="tx1"/>
                </a:solidFill>
                <a:effectLst/>
                <a:latin typeface="+mn-lt"/>
                <a:ea typeface="+mn-ea"/>
                <a:cs typeface="+mn-cs"/>
              </a:rPr>
              <a:t>Read the brief overview of the solar system from NASA’s Science website </a:t>
            </a:r>
            <a:r>
              <a:rPr lang="en-AU" sz="1200" u="sng" kern="1200" dirty="0">
                <a:solidFill>
                  <a:schemeClr val="tx1"/>
                </a:solidFill>
                <a:effectLst/>
                <a:latin typeface="+mn-lt"/>
                <a:ea typeface="+mn-ea"/>
                <a:cs typeface="+mn-cs"/>
                <a:hlinkClick r:id="rId3"/>
              </a:rPr>
              <a:t>https://solarsystem.nasa.gov/solar-system/our-solar-system/overview/</a:t>
            </a:r>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21</a:t>
            </a:fld>
            <a:endParaRPr lang="zh-CN" altLang="en-US"/>
          </a:p>
        </p:txBody>
      </p:sp>
    </p:spTree>
    <p:extLst>
      <p:ext uri="{BB962C8B-B14F-4D97-AF65-F5344CB8AC3E}">
        <p14:creationId xmlns:p14="http://schemas.microsoft.com/office/powerpoint/2010/main" val="1040900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AU" sz="1200" kern="1200" dirty="0">
                <a:solidFill>
                  <a:schemeClr val="tx1"/>
                </a:solidFill>
                <a:effectLst/>
                <a:latin typeface="+mn-lt"/>
                <a:ea typeface="+mn-ea"/>
                <a:cs typeface="+mn-cs"/>
              </a:rPr>
              <a:t>View the video </a:t>
            </a:r>
            <a:r>
              <a:rPr lang="en-AU" sz="1200" u="sng" kern="1200" dirty="0">
                <a:solidFill>
                  <a:schemeClr val="tx1"/>
                </a:solidFill>
                <a:effectLst/>
                <a:latin typeface="+mn-lt"/>
                <a:ea typeface="+mn-ea"/>
                <a:cs typeface="+mn-cs"/>
                <a:hlinkClick r:id="rId3"/>
              </a:rPr>
              <a:t>Solar System</a:t>
            </a:r>
            <a:r>
              <a:rPr lang="en-AU" sz="1200" kern="1200" dirty="0">
                <a:solidFill>
                  <a:schemeClr val="tx1"/>
                </a:solidFill>
                <a:effectLst/>
                <a:latin typeface="+mn-lt"/>
                <a:ea typeface="+mn-ea"/>
                <a:cs typeface="+mn-cs"/>
              </a:rPr>
              <a:t> / or NASA’s eyes application (Eyes on the Solar System) and engage students in a </a:t>
            </a:r>
            <a:r>
              <a:rPr lang="en-AU" sz="1200" u="sng" kern="1200" dirty="0">
                <a:solidFill>
                  <a:schemeClr val="tx1"/>
                </a:solidFill>
                <a:effectLst/>
                <a:latin typeface="+mn-lt"/>
                <a:ea typeface="+mn-ea"/>
                <a:cs typeface="+mn-cs"/>
                <a:hlinkClick r:id="rId4"/>
              </a:rPr>
              <a:t>See Think Wonder</a:t>
            </a:r>
            <a:r>
              <a:rPr lang="en-AU" sz="1200" kern="1200" dirty="0">
                <a:solidFill>
                  <a:schemeClr val="tx1"/>
                </a:solidFill>
                <a:effectLst/>
                <a:latin typeface="+mn-lt"/>
                <a:ea typeface="+mn-ea"/>
                <a:cs typeface="+mn-cs"/>
              </a:rPr>
              <a:t> thinking routine to make observations about the planets in our solar system.</a:t>
            </a:r>
          </a:p>
          <a:p>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22</a:t>
            </a:fld>
            <a:endParaRPr lang="zh-CN" altLang="en-US"/>
          </a:p>
        </p:txBody>
      </p:sp>
    </p:spTree>
    <p:extLst>
      <p:ext uri="{BB962C8B-B14F-4D97-AF65-F5344CB8AC3E}">
        <p14:creationId xmlns:p14="http://schemas.microsoft.com/office/powerpoint/2010/main" val="478952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Introduce the scientific term ‘Heliocentric Model’ (Helios is Greek for Sun). Read through the history of our solar system and explore the difference between the geocentric and heliocentric models. </a:t>
            </a:r>
          </a:p>
          <a:p>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23</a:t>
            </a:fld>
            <a:endParaRPr lang="zh-CN" altLang="en-US"/>
          </a:p>
        </p:txBody>
      </p:sp>
    </p:spTree>
    <p:extLst>
      <p:ext uri="{BB962C8B-B14F-4D97-AF65-F5344CB8AC3E}">
        <p14:creationId xmlns:p14="http://schemas.microsoft.com/office/powerpoint/2010/main" val="3000650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mn-lt"/>
                <a:ea typeface="+mn-ea"/>
                <a:cs typeface="+mn-cs"/>
              </a:rPr>
              <a:t>Small groups: Investigate the distance of the planets from the sun through the creation of a </a:t>
            </a:r>
            <a:r>
              <a:rPr lang="en-AU" sz="1200" u="sng" kern="1200" dirty="0">
                <a:solidFill>
                  <a:schemeClr val="tx1"/>
                </a:solidFill>
                <a:effectLst/>
                <a:latin typeface="+mn-lt"/>
                <a:ea typeface="+mn-ea"/>
                <a:cs typeface="+mn-cs"/>
                <a:hlinkClick r:id="rId3"/>
              </a:rPr>
              <a:t>scale model</a:t>
            </a:r>
            <a:r>
              <a:rPr lang="en-AU" sz="1200" kern="1200" dirty="0">
                <a:solidFill>
                  <a:schemeClr val="tx1"/>
                </a:solidFill>
                <a:effectLst/>
                <a:latin typeface="+mn-lt"/>
                <a:ea typeface="+mn-ea"/>
                <a:cs typeface="+mn-cs"/>
              </a:rPr>
              <a:t> in the playground. </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Write names of the sun and eight planets on separate pieces of paper – Mercury, Venus, Earth, Mars, Jupiter, Saturn, Uranus, Neptune</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Group members position themselves to show the relative position of the planets from the sun</a:t>
            </a:r>
            <a:endParaRPr lang="en-AU" sz="11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PLANET</a:t>
            </a:r>
            <a:endParaRPr lang="en-AU" sz="11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MODEL DISTANCE FROM SUN</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Mercury</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38cm</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Venus</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72 cm</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Earth</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1 m</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Mars</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1.5 m</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Jupiter</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5.2 m</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Saturn</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9.5 m</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Uranus</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19.2 m</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Neptune</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30.1 m</a:t>
            </a:r>
            <a:endParaRPr lang="en-AU" sz="11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F8E272D9-1A06-4C62-8DEF-8FC1A7861D78}" type="slidenum">
              <a:rPr lang="zh-CN" altLang="en-US" smtClean="0"/>
              <a:t>24</a:t>
            </a:fld>
            <a:endParaRPr lang="zh-CN" altLang="en-US"/>
          </a:p>
        </p:txBody>
      </p:sp>
    </p:spTree>
    <p:extLst>
      <p:ext uri="{BB962C8B-B14F-4D97-AF65-F5344CB8AC3E}">
        <p14:creationId xmlns:p14="http://schemas.microsoft.com/office/powerpoint/2010/main" val="1032642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AU" sz="1200" kern="1200" dirty="0">
                <a:solidFill>
                  <a:schemeClr val="tx1"/>
                </a:solidFill>
                <a:effectLst/>
                <a:latin typeface="+mn-lt"/>
                <a:ea typeface="+mn-ea"/>
                <a:cs typeface="+mn-cs"/>
              </a:rPr>
              <a:t>View the video </a:t>
            </a:r>
            <a:r>
              <a:rPr lang="en-AU" sz="1200" u="sng" kern="1200" dirty="0">
                <a:solidFill>
                  <a:schemeClr val="tx1"/>
                </a:solidFill>
                <a:effectLst/>
                <a:latin typeface="+mn-lt"/>
                <a:ea typeface="+mn-ea"/>
                <a:cs typeface="+mn-cs"/>
                <a:hlinkClick r:id="rId3"/>
              </a:rPr>
              <a:t>Solar System 101</a:t>
            </a:r>
            <a:r>
              <a:rPr lang="en-AU" sz="1200" kern="1200" dirty="0">
                <a:solidFill>
                  <a:schemeClr val="tx1"/>
                </a:solidFill>
                <a:effectLst/>
                <a:latin typeface="+mn-lt"/>
                <a:ea typeface="+mn-ea"/>
                <a:cs typeface="+mn-cs"/>
              </a:rPr>
              <a:t> and identify the 2 types of categories we divide the 8 planets into (terrestrial and </a:t>
            </a:r>
            <a:r>
              <a:rPr lang="en-AU" sz="1200" kern="1200" dirty="0" err="1">
                <a:solidFill>
                  <a:schemeClr val="tx1"/>
                </a:solidFill>
                <a:effectLst/>
                <a:latin typeface="+mn-lt"/>
                <a:ea typeface="+mn-ea"/>
                <a:cs typeface="+mn-cs"/>
              </a:rPr>
              <a:t>jovian</a:t>
            </a:r>
            <a:r>
              <a:rPr lang="en-AU" sz="1200" kern="1200" dirty="0">
                <a:solidFill>
                  <a:schemeClr val="tx1"/>
                </a:solidFill>
                <a:effectLst/>
                <a:latin typeface="+mn-lt"/>
                <a:ea typeface="+mn-ea"/>
                <a:cs typeface="+mn-cs"/>
              </a:rPr>
              <a:t>)</a:t>
            </a:r>
          </a:p>
          <a:p>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25</a:t>
            </a:fld>
            <a:endParaRPr lang="zh-CN" altLang="en-US"/>
          </a:p>
        </p:txBody>
      </p:sp>
    </p:spTree>
    <p:extLst>
      <p:ext uri="{BB962C8B-B14F-4D97-AF65-F5344CB8AC3E}">
        <p14:creationId xmlns:p14="http://schemas.microsoft.com/office/powerpoint/2010/main" val="3141919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dirty="0">
                <a:solidFill>
                  <a:schemeClr val="tx1"/>
                </a:solidFill>
                <a:effectLst/>
                <a:latin typeface="+mn-lt"/>
                <a:ea typeface="+mn-ea"/>
                <a:cs typeface="+mn-cs"/>
              </a:rPr>
              <a:t>COLLABORATIVE RESEARCH TASK</a:t>
            </a:r>
            <a:r>
              <a:rPr lang="en-AU" sz="1200" kern="1200" dirty="0">
                <a:solidFill>
                  <a:schemeClr val="tx1"/>
                </a:solidFill>
                <a:effectLst/>
                <a:latin typeface="+mn-lt"/>
                <a:ea typeface="+mn-ea"/>
                <a:cs typeface="+mn-cs"/>
              </a:rPr>
              <a:t>: Students are given 1 of the 8 planets to investigate using the </a:t>
            </a:r>
            <a:r>
              <a:rPr lang="en-AU" sz="1200" u="sng" kern="1200" dirty="0">
                <a:solidFill>
                  <a:schemeClr val="tx1"/>
                </a:solidFill>
                <a:effectLst/>
                <a:latin typeface="+mn-lt"/>
                <a:ea typeface="+mn-ea"/>
                <a:cs typeface="+mn-cs"/>
                <a:hlinkClick r:id="rId3"/>
              </a:rPr>
              <a:t>National Geographic</a:t>
            </a:r>
            <a:r>
              <a:rPr lang="en-AU" sz="1200" kern="1200" dirty="0">
                <a:solidFill>
                  <a:schemeClr val="tx1"/>
                </a:solidFill>
                <a:effectLst/>
                <a:latin typeface="+mn-lt"/>
                <a:ea typeface="+mn-ea"/>
                <a:cs typeface="+mn-cs"/>
              </a:rPr>
              <a:t> , </a:t>
            </a:r>
            <a:r>
              <a:rPr lang="en-AU" sz="1200" u="sng" kern="1200" dirty="0">
                <a:solidFill>
                  <a:schemeClr val="tx1"/>
                </a:solidFill>
                <a:effectLst/>
                <a:latin typeface="+mn-lt"/>
                <a:ea typeface="+mn-ea"/>
                <a:cs typeface="+mn-cs"/>
                <a:hlinkClick r:id="rId4"/>
              </a:rPr>
              <a:t>NASA</a:t>
            </a:r>
            <a:r>
              <a:rPr lang="en-AU" sz="1200" kern="1200" dirty="0">
                <a:solidFill>
                  <a:schemeClr val="tx1"/>
                </a:solidFill>
                <a:effectLst/>
                <a:latin typeface="+mn-lt"/>
                <a:ea typeface="+mn-ea"/>
                <a:cs typeface="+mn-cs"/>
              </a:rPr>
              <a:t> websites and NASA Eyes application to gather information about – time taken to orbit sun, what it looks like, size of planet, distance from sun, what it is made of, number of moons, how long is a day/ year, amazing fact. Present research to the class (</a:t>
            </a:r>
            <a:r>
              <a:rPr lang="en-AU" sz="1200" b="1" kern="1200" dirty="0">
                <a:solidFill>
                  <a:schemeClr val="tx1"/>
                </a:solidFill>
                <a:effectLst/>
                <a:latin typeface="+mn-lt"/>
                <a:ea typeface="+mn-ea"/>
                <a:cs typeface="+mn-cs"/>
              </a:rPr>
              <a:t>Assessment</a:t>
            </a:r>
            <a:r>
              <a:rPr lang="en-AU" sz="1200" kern="1200" dirty="0">
                <a:solidFill>
                  <a:schemeClr val="tx1"/>
                </a:solidFill>
                <a:effectLst/>
                <a:latin typeface="+mn-lt"/>
                <a:ea typeface="+mn-ea"/>
                <a:cs typeface="+mn-cs"/>
              </a:rPr>
              <a:t>)</a:t>
            </a:r>
          </a:p>
          <a:p>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26</a:t>
            </a:fld>
            <a:endParaRPr lang="zh-CN" altLang="en-US"/>
          </a:p>
        </p:txBody>
      </p:sp>
    </p:spTree>
    <p:extLst>
      <p:ext uri="{BB962C8B-B14F-4D97-AF65-F5344CB8AC3E}">
        <p14:creationId xmlns:p14="http://schemas.microsoft.com/office/powerpoint/2010/main" val="3517569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272D9-1A06-4C62-8DEF-8FC1A7861D78}" type="slidenum">
              <a:rPr lang="zh-CN" altLang="en-US" smtClean="0"/>
              <a:t>27</a:t>
            </a:fld>
            <a:endParaRPr lang="zh-CN" altLang="en-US"/>
          </a:p>
        </p:txBody>
      </p:sp>
    </p:spTree>
    <p:extLst>
      <p:ext uri="{BB962C8B-B14F-4D97-AF65-F5344CB8AC3E}">
        <p14:creationId xmlns:p14="http://schemas.microsoft.com/office/powerpoint/2010/main" val="1907888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AU" sz="1200" kern="1200" dirty="0">
                <a:solidFill>
                  <a:schemeClr val="tx1"/>
                </a:solidFill>
                <a:effectLst/>
                <a:latin typeface="+mn-lt"/>
                <a:ea typeface="+mn-ea"/>
                <a:cs typeface="+mn-cs"/>
              </a:rPr>
              <a:t>View the video </a:t>
            </a:r>
            <a:r>
              <a:rPr lang="en-AU" sz="1200" u="sng" kern="1200" dirty="0">
                <a:solidFill>
                  <a:schemeClr val="tx1"/>
                </a:solidFill>
                <a:effectLst/>
                <a:latin typeface="+mn-lt"/>
                <a:ea typeface="+mn-ea"/>
                <a:cs typeface="+mn-cs"/>
                <a:hlinkClick r:id="rId3"/>
              </a:rPr>
              <a:t>Aboriginal Astronomy</a:t>
            </a:r>
            <a:r>
              <a:rPr lang="en-AU" sz="1200" kern="1200" dirty="0">
                <a:solidFill>
                  <a:schemeClr val="tx1"/>
                </a:solidFill>
                <a:effectLst/>
                <a:latin typeface="+mn-lt"/>
                <a:ea typeface="+mn-ea"/>
                <a:cs typeface="+mn-cs"/>
              </a:rPr>
              <a:t> and discuss the key ideas, focusing on the </a:t>
            </a:r>
            <a:r>
              <a:rPr lang="en-AU" sz="1200" kern="1200" dirty="0" err="1">
                <a:solidFill>
                  <a:schemeClr val="tx1"/>
                </a:solidFill>
                <a:effectLst/>
                <a:latin typeface="+mn-lt"/>
                <a:ea typeface="+mn-ea"/>
                <a:cs typeface="+mn-cs"/>
              </a:rPr>
              <a:t>Wurdi</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Youang</a:t>
            </a:r>
            <a:r>
              <a:rPr lang="en-AU" sz="1200" kern="1200">
                <a:solidFill>
                  <a:schemeClr val="tx1"/>
                </a:solidFill>
                <a:effectLst/>
                <a:latin typeface="+mn-lt"/>
                <a:ea typeface="+mn-ea"/>
                <a:cs typeface="+mn-cs"/>
              </a:rPr>
              <a:t> stone arrangement and the seasons, storytelling through constellations, and Indigenous people as the 1</a:t>
            </a:r>
            <a:r>
              <a:rPr lang="en-AU" sz="1200" kern="1200" baseline="30000">
                <a:solidFill>
                  <a:schemeClr val="tx1"/>
                </a:solidFill>
                <a:effectLst/>
                <a:latin typeface="+mn-lt"/>
                <a:ea typeface="+mn-ea"/>
                <a:cs typeface="+mn-cs"/>
              </a:rPr>
              <a:t>st</a:t>
            </a:r>
            <a:r>
              <a:rPr lang="en-AU" sz="1200" kern="1200">
                <a:solidFill>
                  <a:schemeClr val="tx1"/>
                </a:solidFill>
                <a:effectLst/>
                <a:latin typeface="+mn-lt"/>
                <a:ea typeface="+mn-ea"/>
                <a:cs typeface="+mn-cs"/>
              </a:rPr>
              <a:t> astronomers</a:t>
            </a:r>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28</a:t>
            </a:fld>
            <a:endParaRPr lang="zh-CN" altLang="en-US"/>
          </a:p>
        </p:txBody>
      </p:sp>
    </p:spTree>
    <p:extLst>
      <p:ext uri="{BB962C8B-B14F-4D97-AF65-F5344CB8AC3E}">
        <p14:creationId xmlns:p14="http://schemas.microsoft.com/office/powerpoint/2010/main" val="509819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Define the key scientific terms – </a:t>
            </a:r>
            <a:r>
              <a:rPr lang="en-AU" sz="1200" i="1" kern="1200" dirty="0">
                <a:solidFill>
                  <a:schemeClr val="tx1"/>
                </a:solidFill>
                <a:effectLst/>
                <a:latin typeface="+mn-lt"/>
                <a:ea typeface="+mn-ea"/>
                <a:cs typeface="+mn-cs"/>
              </a:rPr>
              <a:t>astronomy, astronomer,</a:t>
            </a:r>
            <a:r>
              <a:rPr lang="en-AU" sz="1200" kern="120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constellation</a:t>
            </a:r>
            <a:r>
              <a:rPr lang="en-AU" sz="1200" kern="1200" dirty="0">
                <a:solidFill>
                  <a:schemeClr val="tx1"/>
                </a:solidFill>
                <a:effectLst/>
                <a:latin typeface="+mn-lt"/>
                <a:ea typeface="+mn-ea"/>
                <a:cs typeface="+mn-cs"/>
              </a:rPr>
              <a:t> and </a:t>
            </a:r>
            <a:r>
              <a:rPr lang="en-AU" sz="1200" i="1" kern="1200" dirty="0">
                <a:solidFill>
                  <a:schemeClr val="tx1"/>
                </a:solidFill>
                <a:effectLst/>
                <a:latin typeface="+mn-lt"/>
                <a:ea typeface="+mn-ea"/>
                <a:cs typeface="+mn-cs"/>
              </a:rPr>
              <a:t>cultural astronomy </a:t>
            </a:r>
            <a:r>
              <a:rPr lang="en-AU" sz="1200" kern="1200" dirty="0">
                <a:solidFill>
                  <a:schemeClr val="tx1"/>
                </a:solidFill>
                <a:effectLst/>
                <a:latin typeface="+mn-lt"/>
                <a:ea typeface="+mn-ea"/>
                <a:cs typeface="+mn-cs"/>
              </a:rPr>
              <a:t>(study of the sky knowledge of ancient &amp; traditional people)</a:t>
            </a:r>
          </a:p>
          <a:p>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29</a:t>
            </a:fld>
            <a:endParaRPr lang="zh-CN" altLang="en-US"/>
          </a:p>
        </p:txBody>
      </p:sp>
    </p:spTree>
    <p:extLst>
      <p:ext uri="{BB962C8B-B14F-4D97-AF65-F5344CB8AC3E}">
        <p14:creationId xmlns:p14="http://schemas.microsoft.com/office/powerpoint/2010/main" val="2092481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272D9-1A06-4C62-8DEF-8FC1A7861D78}" type="slidenum">
              <a:rPr lang="zh-CN" altLang="en-US" smtClean="0"/>
              <a:t>3</a:t>
            </a:fld>
            <a:endParaRPr lang="zh-CN" altLang="en-US"/>
          </a:p>
        </p:txBody>
      </p:sp>
    </p:spTree>
    <p:extLst>
      <p:ext uri="{BB962C8B-B14F-4D97-AF65-F5344CB8AC3E}">
        <p14:creationId xmlns:p14="http://schemas.microsoft.com/office/powerpoint/2010/main" val="2954217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AU" sz="1200" kern="1200" dirty="0">
                <a:solidFill>
                  <a:schemeClr val="tx1"/>
                </a:solidFill>
                <a:effectLst/>
                <a:latin typeface="+mn-lt"/>
                <a:ea typeface="+mn-ea"/>
                <a:cs typeface="+mn-cs"/>
              </a:rPr>
              <a:t>Examine dreamtime stories that use the night sky and their related images, such as </a:t>
            </a:r>
            <a:r>
              <a:rPr lang="en-AU" sz="1200" u="sng" kern="1200" dirty="0">
                <a:solidFill>
                  <a:schemeClr val="tx1"/>
                </a:solidFill>
                <a:effectLst/>
                <a:latin typeface="+mn-lt"/>
                <a:ea typeface="+mn-ea"/>
                <a:cs typeface="+mn-cs"/>
                <a:hlinkClick r:id="rId3"/>
              </a:rPr>
              <a:t>Emu in the Sky</a:t>
            </a:r>
            <a:r>
              <a:rPr lang="en-AU" sz="1200" kern="1200" dirty="0">
                <a:solidFill>
                  <a:schemeClr val="tx1"/>
                </a:solidFill>
                <a:effectLst/>
                <a:latin typeface="+mn-lt"/>
                <a:ea typeface="+mn-ea"/>
                <a:cs typeface="+mn-cs"/>
              </a:rPr>
              <a:t> ,</a:t>
            </a:r>
            <a:r>
              <a:rPr lang="en-AU" sz="1200" u="sng" kern="1200" dirty="0">
                <a:solidFill>
                  <a:schemeClr val="tx1"/>
                </a:solidFill>
                <a:effectLst/>
                <a:latin typeface="+mn-lt"/>
                <a:ea typeface="+mn-ea"/>
                <a:cs typeface="+mn-cs"/>
                <a:hlinkClick r:id="rId4"/>
              </a:rPr>
              <a:t>The Canoe in Orion</a:t>
            </a:r>
            <a:r>
              <a:rPr lang="en-AU" sz="1200" kern="1200" dirty="0">
                <a:solidFill>
                  <a:schemeClr val="tx1"/>
                </a:solidFill>
                <a:effectLst/>
                <a:latin typeface="+mn-lt"/>
                <a:ea typeface="+mn-ea"/>
                <a:cs typeface="+mn-cs"/>
              </a:rPr>
              <a:t> and </a:t>
            </a:r>
            <a:r>
              <a:rPr lang="en-AU" sz="1200" u="sng" kern="1200" dirty="0">
                <a:solidFill>
                  <a:schemeClr val="tx1"/>
                </a:solidFill>
                <a:effectLst/>
                <a:latin typeface="+mn-lt"/>
                <a:ea typeface="+mn-ea"/>
                <a:cs typeface="+mn-cs"/>
                <a:hlinkClick r:id="rId5"/>
              </a:rPr>
              <a:t>Seven Sisters</a:t>
            </a:r>
            <a:r>
              <a:rPr lang="en-AU" sz="1200"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sym typeface="Wingdings" panose="05000000000000000000" pitchFamily="2" charset="2"/>
              </a:rPr>
              <a:t></a:t>
            </a:r>
            <a:r>
              <a:rPr lang="en-AU" sz="1200" kern="1200" dirty="0">
                <a:solidFill>
                  <a:schemeClr val="tx1"/>
                </a:solidFill>
                <a:effectLst/>
                <a:latin typeface="+mn-lt"/>
                <a:ea typeface="+mn-ea"/>
                <a:cs typeface="+mn-cs"/>
              </a:rPr>
              <a:t> Use questions to prompt exploration:</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What can you see in the picture?</a:t>
            </a:r>
            <a:endParaRPr lang="en-AU" sz="16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Where in the night sky can this constellation be found? </a:t>
            </a:r>
            <a:endParaRPr lang="en-AU" sz="16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What message does this story convey?</a:t>
            </a:r>
            <a:endParaRPr lang="en-AU" sz="16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Retell </a:t>
            </a:r>
            <a:r>
              <a:rPr lang="en-AU" sz="1200" u="sng" kern="1200" dirty="0">
                <a:solidFill>
                  <a:schemeClr val="tx1"/>
                </a:solidFill>
                <a:effectLst/>
                <a:latin typeface="+mn-lt"/>
                <a:ea typeface="+mn-ea"/>
                <a:cs typeface="+mn-cs"/>
              </a:rPr>
              <a:t>one</a:t>
            </a:r>
            <a:r>
              <a:rPr lang="en-AU" sz="1200" kern="1200" dirty="0">
                <a:solidFill>
                  <a:schemeClr val="tx1"/>
                </a:solidFill>
                <a:effectLst/>
                <a:latin typeface="+mn-lt"/>
                <a:ea typeface="+mn-ea"/>
                <a:cs typeface="+mn-cs"/>
              </a:rPr>
              <a:t> of the traditional stories. For example, through drama/ role play, illustrations, artworks, create a book etc. </a:t>
            </a:r>
            <a:endParaRPr lang="en-AU" sz="16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EMU: create a table that outlines the months of the year, the location of the Emu in the sky and what this means for the people</a:t>
            </a:r>
            <a:endParaRPr lang="en-AU" sz="16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t>
            </a:r>
            <a:r>
              <a:rPr lang="en-AU" sz="1200" b="1" kern="1200" dirty="0">
                <a:solidFill>
                  <a:schemeClr val="tx1"/>
                </a:solidFill>
                <a:effectLst/>
                <a:latin typeface="+mn-lt"/>
                <a:ea typeface="+mn-ea"/>
                <a:cs typeface="+mn-cs"/>
              </a:rPr>
              <a:t>Assessment</a:t>
            </a:r>
            <a:r>
              <a:rPr lang="en-AU" sz="1200" kern="1200" dirty="0">
                <a:solidFill>
                  <a:schemeClr val="tx1"/>
                </a:solidFill>
                <a:effectLst/>
                <a:latin typeface="+mn-lt"/>
                <a:ea typeface="+mn-ea"/>
                <a:cs typeface="+mn-cs"/>
              </a:rPr>
              <a:t>)</a:t>
            </a:r>
            <a:endParaRPr lang="en-AU" sz="1100" kern="1200" dirty="0">
              <a:solidFill>
                <a:schemeClr val="tx1"/>
              </a:solidFill>
              <a:effectLst/>
              <a:latin typeface="+mn-lt"/>
              <a:ea typeface="+mn-ea"/>
              <a:cs typeface="+mn-cs"/>
            </a:endParaRPr>
          </a:p>
          <a:p>
            <a:endParaRPr lang="en-AU"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dirty="0">
                <a:solidFill>
                  <a:schemeClr val="tx1"/>
                </a:solidFill>
                <a:effectLst/>
                <a:latin typeface="+mn-lt"/>
                <a:ea typeface="+mn-ea"/>
                <a:cs typeface="+mn-cs"/>
              </a:rPr>
              <a:t>SCHOOL/COMMUNITY CONNECTION:</a:t>
            </a:r>
            <a:r>
              <a:rPr lang="en-AU" sz="1200" kern="1200" dirty="0">
                <a:solidFill>
                  <a:schemeClr val="tx1"/>
                </a:solidFill>
                <a:effectLst/>
                <a:latin typeface="+mn-lt"/>
                <a:ea typeface="+mn-ea"/>
                <a:cs typeface="+mn-cs"/>
              </a:rPr>
              <a:t> Connect with the schools Aboriginal Education Officer or with a local Indigenous person to get a local perspective on how the night sky was used in that area</a:t>
            </a:r>
          </a:p>
          <a:p>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30</a:t>
            </a:fld>
            <a:endParaRPr lang="zh-CN" altLang="en-US"/>
          </a:p>
        </p:txBody>
      </p:sp>
    </p:spTree>
    <p:extLst>
      <p:ext uri="{BB962C8B-B14F-4D97-AF65-F5344CB8AC3E}">
        <p14:creationId xmlns:p14="http://schemas.microsoft.com/office/powerpoint/2010/main" val="2044664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272D9-1A06-4C62-8DEF-8FC1A7861D78}" type="slidenum">
              <a:rPr lang="zh-CN" altLang="en-US" smtClean="0"/>
              <a:t>31</a:t>
            </a:fld>
            <a:endParaRPr lang="zh-CN" altLang="en-US"/>
          </a:p>
        </p:txBody>
      </p:sp>
    </p:spTree>
    <p:extLst>
      <p:ext uri="{BB962C8B-B14F-4D97-AF65-F5344CB8AC3E}">
        <p14:creationId xmlns:p14="http://schemas.microsoft.com/office/powerpoint/2010/main" val="779425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AU" sz="1200" kern="1200" dirty="0">
                <a:solidFill>
                  <a:schemeClr val="tx1"/>
                </a:solidFill>
                <a:effectLst/>
                <a:latin typeface="+mn-lt"/>
                <a:ea typeface="+mn-ea"/>
                <a:cs typeface="+mn-cs"/>
              </a:rPr>
              <a:t>Examine and discuss a range of videos and texts about current developments:</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Super Telescope SKA: </a:t>
            </a:r>
            <a:r>
              <a:rPr lang="en-AU" sz="1200" u="sng" kern="1200" dirty="0">
                <a:solidFill>
                  <a:schemeClr val="tx1"/>
                </a:solidFill>
                <a:effectLst/>
                <a:latin typeface="+mn-lt"/>
                <a:ea typeface="+mn-ea"/>
                <a:cs typeface="+mn-cs"/>
                <a:hlinkClick r:id="rId3"/>
              </a:rPr>
              <a:t>http://www.abc.net.au/btn/story/s3517663.htm</a:t>
            </a:r>
            <a:r>
              <a:rPr lang="en-AU" sz="1200" kern="1200" dirty="0">
                <a:solidFill>
                  <a:schemeClr val="tx1"/>
                </a:solidFill>
                <a:effectLst/>
                <a:latin typeface="+mn-lt"/>
                <a:ea typeface="+mn-ea"/>
                <a:cs typeface="+mn-cs"/>
              </a:rPr>
              <a:t> </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Amateur Astronomer: </a:t>
            </a:r>
            <a:r>
              <a:rPr lang="en-AU" sz="1200" u="sng" kern="1200" dirty="0">
                <a:solidFill>
                  <a:schemeClr val="tx1"/>
                </a:solidFill>
                <a:effectLst/>
                <a:latin typeface="+mn-lt"/>
                <a:ea typeface="+mn-ea"/>
                <a:cs typeface="+mn-cs"/>
                <a:hlinkClick r:id="rId4"/>
              </a:rPr>
              <a:t>http://www.abc.net.au/btn/story/s4183263.htm</a:t>
            </a:r>
            <a:r>
              <a:rPr lang="en-AU" sz="1200" kern="1200" dirty="0">
                <a:solidFill>
                  <a:schemeClr val="tx1"/>
                </a:solidFill>
                <a:effectLst/>
                <a:latin typeface="+mn-lt"/>
                <a:ea typeface="+mn-ea"/>
                <a:cs typeface="+mn-cs"/>
              </a:rPr>
              <a:t> </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What’s next for NASA: </a:t>
            </a:r>
            <a:r>
              <a:rPr lang="en-AU" sz="1200" u="sng" kern="1200" dirty="0">
                <a:solidFill>
                  <a:schemeClr val="tx1"/>
                </a:solidFill>
                <a:effectLst/>
                <a:latin typeface="+mn-lt"/>
                <a:ea typeface="+mn-ea"/>
                <a:cs typeface="+mn-cs"/>
                <a:hlinkClick r:id="rId5"/>
              </a:rPr>
              <a:t>https://www.nasa.gov/about/whats_next.html</a:t>
            </a:r>
            <a:r>
              <a:rPr lang="en-AU" sz="1200" kern="1200" dirty="0">
                <a:solidFill>
                  <a:schemeClr val="tx1"/>
                </a:solidFill>
                <a:effectLst/>
                <a:latin typeface="+mn-lt"/>
                <a:ea typeface="+mn-ea"/>
                <a:cs typeface="+mn-cs"/>
              </a:rPr>
              <a:t> </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Space Communications: </a:t>
            </a:r>
            <a:r>
              <a:rPr lang="en-AU" sz="1200" u="sng" kern="1200" dirty="0">
                <a:solidFill>
                  <a:schemeClr val="tx1"/>
                </a:solidFill>
                <a:effectLst/>
                <a:latin typeface="+mn-lt"/>
                <a:ea typeface="+mn-ea"/>
                <a:cs typeface="+mn-cs"/>
                <a:hlinkClick r:id="rId6"/>
              </a:rPr>
              <a:t>http://www.abc.net.au/catalyst/stories/2358763.htm</a:t>
            </a:r>
            <a:r>
              <a:rPr lang="en-AU" sz="1200" kern="1200" dirty="0">
                <a:solidFill>
                  <a:schemeClr val="tx1"/>
                </a:solidFill>
                <a:effectLst/>
                <a:latin typeface="+mn-lt"/>
                <a:ea typeface="+mn-ea"/>
                <a:cs typeface="+mn-cs"/>
              </a:rPr>
              <a:t> and the Deep Space Network: </a:t>
            </a:r>
            <a:r>
              <a:rPr lang="en-AU" sz="1200" u="sng" kern="1200" dirty="0">
                <a:solidFill>
                  <a:schemeClr val="tx1"/>
                </a:solidFill>
                <a:effectLst/>
                <a:latin typeface="+mn-lt"/>
                <a:ea typeface="+mn-ea"/>
                <a:cs typeface="+mn-cs"/>
                <a:hlinkClick r:id="rId7"/>
              </a:rPr>
              <a:t>https://www.cdscc.nasa.gov/</a:t>
            </a:r>
            <a:r>
              <a:rPr lang="en-AU" sz="1200" kern="1200" dirty="0">
                <a:solidFill>
                  <a:schemeClr val="tx1"/>
                </a:solidFill>
                <a:effectLst/>
                <a:latin typeface="+mn-lt"/>
                <a:ea typeface="+mn-ea"/>
                <a:cs typeface="+mn-cs"/>
              </a:rPr>
              <a:t> </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AU" sz="11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32</a:t>
            </a:fld>
            <a:endParaRPr lang="zh-CN" altLang="en-US"/>
          </a:p>
        </p:txBody>
      </p:sp>
    </p:spTree>
    <p:extLst>
      <p:ext uri="{BB962C8B-B14F-4D97-AF65-F5344CB8AC3E}">
        <p14:creationId xmlns:p14="http://schemas.microsoft.com/office/powerpoint/2010/main" val="23087808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AU" sz="1200" u="sng" kern="1200" dirty="0">
                <a:solidFill>
                  <a:schemeClr val="tx1"/>
                </a:solidFill>
                <a:effectLst/>
                <a:latin typeface="+mn-lt"/>
                <a:ea typeface="+mn-ea"/>
                <a:cs typeface="+mn-cs"/>
              </a:rPr>
              <a:t>ROBOTICS CHALLENGE:</a:t>
            </a:r>
            <a:r>
              <a:rPr lang="en-AU" sz="1200" kern="1200" dirty="0">
                <a:solidFill>
                  <a:schemeClr val="tx1"/>
                </a:solidFill>
                <a:effectLst/>
                <a:latin typeface="+mn-lt"/>
                <a:ea typeface="+mn-ea"/>
                <a:cs typeface="+mn-cs"/>
              </a:rPr>
              <a:t> Use robotics kits to design and make a space robot, such as the ‘Mars Rover’. </a:t>
            </a:r>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33</a:t>
            </a:fld>
            <a:endParaRPr lang="zh-CN" altLang="en-US"/>
          </a:p>
        </p:txBody>
      </p:sp>
    </p:spTree>
    <p:extLst>
      <p:ext uri="{BB962C8B-B14F-4D97-AF65-F5344CB8AC3E}">
        <p14:creationId xmlns:p14="http://schemas.microsoft.com/office/powerpoint/2010/main" val="42636551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272D9-1A06-4C62-8DEF-8FC1A7861D78}" type="slidenum">
              <a:rPr lang="zh-CN" altLang="en-US" smtClean="0"/>
              <a:t>34</a:t>
            </a:fld>
            <a:endParaRPr lang="zh-CN" altLang="en-US"/>
          </a:p>
        </p:txBody>
      </p:sp>
    </p:spTree>
    <p:extLst>
      <p:ext uri="{BB962C8B-B14F-4D97-AF65-F5344CB8AC3E}">
        <p14:creationId xmlns:p14="http://schemas.microsoft.com/office/powerpoint/2010/main" val="29182025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AU" sz="1200" kern="1200" dirty="0">
                <a:solidFill>
                  <a:schemeClr val="tx1"/>
                </a:solidFill>
                <a:effectLst/>
                <a:latin typeface="+mn-lt"/>
                <a:ea typeface="+mn-ea"/>
                <a:cs typeface="+mn-cs"/>
              </a:rPr>
              <a:t>Read the brief overview of the solar system from NASA’s Science website </a:t>
            </a:r>
            <a:r>
              <a:rPr lang="en-AU" sz="1200" u="sng" kern="1200" dirty="0">
                <a:solidFill>
                  <a:schemeClr val="tx1"/>
                </a:solidFill>
                <a:effectLst/>
                <a:latin typeface="+mn-lt"/>
                <a:ea typeface="+mn-ea"/>
                <a:cs typeface="+mn-cs"/>
                <a:hlinkClick r:id="rId3"/>
              </a:rPr>
              <a:t>https://solarsystem.nasa.gov/solar-system/our-solar-system/overview/</a:t>
            </a:r>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35</a:t>
            </a:fld>
            <a:endParaRPr lang="zh-CN" altLang="en-US"/>
          </a:p>
        </p:txBody>
      </p:sp>
    </p:spTree>
    <p:extLst>
      <p:ext uri="{BB962C8B-B14F-4D97-AF65-F5344CB8AC3E}">
        <p14:creationId xmlns:p14="http://schemas.microsoft.com/office/powerpoint/2010/main" val="8394864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AU" sz="1200" u="sng" kern="1200" dirty="0">
                <a:solidFill>
                  <a:schemeClr val="tx1"/>
                </a:solidFill>
                <a:effectLst/>
                <a:latin typeface="+mn-lt"/>
                <a:ea typeface="+mn-ea"/>
                <a:cs typeface="+mn-cs"/>
              </a:rPr>
              <a:t>COLLABORATIVE RESEARCH TASK:</a:t>
            </a:r>
            <a:r>
              <a:rPr lang="en-AU" sz="1200" kern="1200" dirty="0">
                <a:solidFill>
                  <a:schemeClr val="tx1"/>
                </a:solidFill>
                <a:effectLst/>
                <a:latin typeface="+mn-lt"/>
                <a:ea typeface="+mn-ea"/>
                <a:cs typeface="+mn-cs"/>
              </a:rPr>
              <a:t> Small groups - each person in the group researches one of the following:</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Earthquakes</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Volcanic eruptions</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Tsunamis</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Cyclones</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Drought</a:t>
            </a:r>
            <a:endParaRPr lang="en-AU" sz="11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Floods </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Students research and use a variety of media sources to gather information about: </a:t>
            </a:r>
            <a:endParaRPr lang="en-AU" sz="11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What causes this extreme event? </a:t>
            </a:r>
            <a:endParaRPr lang="en-AU" sz="11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What does this extreme event look like?</a:t>
            </a:r>
            <a:endParaRPr lang="en-AU" sz="11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What connections can you make to this extreme event? </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(self, text, world)</a:t>
            </a:r>
            <a:endParaRPr lang="en-AU" sz="11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What impact does this extreme event have on the environment and on humans and animals?</a:t>
            </a:r>
            <a:endParaRPr lang="en-AU" sz="11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Where in the world does this extreme event occur?</a:t>
            </a:r>
            <a:endParaRPr lang="en-AU" sz="11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How do people plan for and manage this extreme event?</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Groups combine the information they have individually gathered to create a collaborative Google Site. Share and present research to the class and beyond (if desired). (</a:t>
            </a:r>
            <a:r>
              <a:rPr lang="en-AU" sz="1200" b="1" kern="1200" dirty="0">
                <a:solidFill>
                  <a:schemeClr val="tx1"/>
                </a:solidFill>
                <a:effectLst/>
                <a:latin typeface="+mn-lt"/>
                <a:ea typeface="+mn-ea"/>
                <a:cs typeface="+mn-cs"/>
              </a:rPr>
              <a:t>Assessment</a:t>
            </a:r>
            <a:r>
              <a:rPr lang="en-AU" sz="1200" kern="1200" dirty="0">
                <a:solidFill>
                  <a:schemeClr val="tx1"/>
                </a:solidFill>
                <a:effectLst/>
                <a:latin typeface="+mn-lt"/>
                <a:ea typeface="+mn-ea"/>
                <a:cs typeface="+mn-cs"/>
              </a:rPr>
              <a:t>)</a:t>
            </a:r>
            <a:endParaRPr lang="en-AU" sz="11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F8E272D9-1A06-4C62-8DEF-8FC1A7861D78}" type="slidenum">
              <a:rPr lang="zh-CN" altLang="en-US" smtClean="0"/>
              <a:t>36</a:t>
            </a:fld>
            <a:endParaRPr lang="zh-CN" altLang="en-US"/>
          </a:p>
        </p:txBody>
      </p:sp>
    </p:spTree>
    <p:extLst>
      <p:ext uri="{BB962C8B-B14F-4D97-AF65-F5344CB8AC3E}">
        <p14:creationId xmlns:p14="http://schemas.microsoft.com/office/powerpoint/2010/main" val="2145607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AU" sz="1200" u="sng" kern="1200" dirty="0">
                <a:solidFill>
                  <a:schemeClr val="tx1"/>
                </a:solidFill>
                <a:effectLst/>
                <a:latin typeface="+mn-lt"/>
                <a:ea typeface="+mn-ea"/>
                <a:cs typeface="+mn-cs"/>
              </a:rPr>
              <a:t>GEOGRAPHY LINK</a:t>
            </a:r>
            <a:r>
              <a:rPr lang="en-AU" sz="1200" kern="1200" dirty="0">
                <a:solidFill>
                  <a:schemeClr val="tx1"/>
                </a:solidFill>
                <a:effectLst/>
                <a:latin typeface="+mn-lt"/>
                <a:ea typeface="+mn-ea"/>
                <a:cs typeface="+mn-cs"/>
              </a:rPr>
              <a:t>: Students investigate ‘</a:t>
            </a:r>
            <a:r>
              <a:rPr lang="en-AU" sz="1200" i="1" kern="1200" dirty="0">
                <a:solidFill>
                  <a:schemeClr val="tx1"/>
                </a:solidFill>
                <a:effectLst/>
                <a:latin typeface="+mn-lt"/>
                <a:ea typeface="+mn-ea"/>
                <a:cs typeface="+mn-cs"/>
              </a:rPr>
              <a:t>How the impact of bushfires on people and places can be reduced?’</a:t>
            </a:r>
            <a:r>
              <a:rPr lang="en-AU" sz="1200" kern="1200" dirty="0">
                <a:solidFill>
                  <a:schemeClr val="tx1"/>
                </a:solidFill>
                <a:effectLst/>
                <a:latin typeface="+mn-lt"/>
                <a:ea typeface="+mn-ea"/>
                <a:cs typeface="+mn-cs"/>
              </a:rPr>
              <a:t> through the Geography unit Factors that Shape Places https://thinkingpathwayz.weebly.com/geography.html </a:t>
            </a:r>
            <a:endParaRPr lang="en-AU" sz="11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F8E272D9-1A06-4C62-8DEF-8FC1A7861D78}" type="slidenum">
              <a:rPr lang="zh-CN" altLang="en-US" smtClean="0"/>
              <a:t>37</a:t>
            </a:fld>
            <a:endParaRPr lang="zh-CN" altLang="en-US"/>
          </a:p>
        </p:txBody>
      </p:sp>
    </p:spTree>
    <p:extLst>
      <p:ext uri="{BB962C8B-B14F-4D97-AF65-F5344CB8AC3E}">
        <p14:creationId xmlns:p14="http://schemas.microsoft.com/office/powerpoint/2010/main" val="2778984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272D9-1A06-4C62-8DEF-8FC1A7861D78}" type="slidenum">
              <a:rPr lang="zh-CN" altLang="en-US" smtClean="0"/>
              <a:t>38</a:t>
            </a:fld>
            <a:endParaRPr lang="zh-CN" altLang="en-US"/>
          </a:p>
        </p:txBody>
      </p:sp>
    </p:spTree>
    <p:extLst>
      <p:ext uri="{BB962C8B-B14F-4D97-AF65-F5344CB8AC3E}">
        <p14:creationId xmlns:p14="http://schemas.microsoft.com/office/powerpoint/2010/main" val="918546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272D9-1A06-4C62-8DEF-8FC1A7861D78}" type="slidenum">
              <a:rPr lang="zh-CN" altLang="en-US" smtClean="0"/>
              <a:t>4</a:t>
            </a:fld>
            <a:endParaRPr lang="zh-CN" altLang="en-US"/>
          </a:p>
        </p:txBody>
      </p:sp>
    </p:spTree>
    <p:extLst>
      <p:ext uri="{BB962C8B-B14F-4D97-AF65-F5344CB8AC3E}">
        <p14:creationId xmlns:p14="http://schemas.microsoft.com/office/powerpoint/2010/main" val="37845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272D9-1A06-4C62-8DEF-8FC1A7861D78}" type="slidenum">
              <a:rPr lang="zh-CN" altLang="en-US" smtClean="0"/>
              <a:t>5</a:t>
            </a:fld>
            <a:endParaRPr lang="zh-CN" altLang="en-US"/>
          </a:p>
        </p:txBody>
      </p:sp>
    </p:spTree>
    <p:extLst>
      <p:ext uri="{BB962C8B-B14F-4D97-AF65-F5344CB8AC3E}">
        <p14:creationId xmlns:p14="http://schemas.microsoft.com/office/powerpoint/2010/main" val="1362439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272D9-1A06-4C62-8DEF-8FC1A7861D78}" type="slidenum">
              <a:rPr lang="zh-CN" altLang="en-US" smtClean="0"/>
              <a:t>6</a:t>
            </a:fld>
            <a:endParaRPr lang="zh-CN" altLang="en-US"/>
          </a:p>
        </p:txBody>
      </p:sp>
    </p:spTree>
    <p:extLst>
      <p:ext uri="{BB962C8B-B14F-4D97-AF65-F5344CB8AC3E}">
        <p14:creationId xmlns:p14="http://schemas.microsoft.com/office/powerpoint/2010/main" val="1993221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272D9-1A06-4C62-8DEF-8FC1A7861D78}" type="slidenum">
              <a:rPr lang="zh-CN" altLang="en-US" smtClean="0"/>
              <a:t>7</a:t>
            </a:fld>
            <a:endParaRPr lang="zh-CN" altLang="en-US"/>
          </a:p>
        </p:txBody>
      </p:sp>
    </p:spTree>
    <p:extLst>
      <p:ext uri="{BB962C8B-B14F-4D97-AF65-F5344CB8AC3E}">
        <p14:creationId xmlns:p14="http://schemas.microsoft.com/office/powerpoint/2010/main" val="3584399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E272D9-1A06-4C62-8DEF-8FC1A7861D78}" type="slidenum">
              <a:rPr lang="zh-CN" altLang="en-US" smtClean="0"/>
              <a:t>8</a:t>
            </a:fld>
            <a:endParaRPr lang="zh-CN" altLang="en-US"/>
          </a:p>
        </p:txBody>
      </p:sp>
    </p:spTree>
    <p:extLst>
      <p:ext uri="{BB962C8B-B14F-4D97-AF65-F5344CB8AC3E}">
        <p14:creationId xmlns:p14="http://schemas.microsoft.com/office/powerpoint/2010/main" val="2822342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Watch </a:t>
            </a:r>
            <a:r>
              <a:rPr lang="en-AU" sz="1200" i="1" kern="1200" dirty="0">
                <a:solidFill>
                  <a:schemeClr val="tx1"/>
                </a:solidFill>
                <a:effectLst/>
                <a:latin typeface="+mn-lt"/>
                <a:ea typeface="+mn-ea"/>
                <a:cs typeface="+mn-cs"/>
              </a:rPr>
              <a:t>Space School: Solar System</a:t>
            </a:r>
            <a:r>
              <a:rPr lang="en-AU" sz="1200" kern="1200" dirty="0">
                <a:solidFill>
                  <a:schemeClr val="tx1"/>
                </a:solidFill>
                <a:effectLst/>
                <a:latin typeface="+mn-lt"/>
                <a:ea typeface="+mn-ea"/>
                <a:cs typeface="+mn-cs"/>
              </a:rPr>
              <a:t> </a:t>
            </a:r>
            <a:r>
              <a:rPr lang="en-AU" sz="1200" u="sng" kern="1200" dirty="0">
                <a:solidFill>
                  <a:schemeClr val="tx1"/>
                </a:solidFill>
                <a:effectLst/>
                <a:latin typeface="+mn-lt"/>
                <a:ea typeface="+mn-ea"/>
                <a:cs typeface="+mn-cs"/>
                <a:hlinkClick r:id="rId3"/>
              </a:rPr>
              <a:t>https://www.youtube.com/watch?v=mtKNH2Y2OJM</a:t>
            </a:r>
            <a:r>
              <a:rPr lang="en-AU" sz="1200" kern="1200" dirty="0">
                <a:solidFill>
                  <a:schemeClr val="tx1"/>
                </a:solidFill>
                <a:effectLst/>
                <a:latin typeface="+mn-lt"/>
                <a:ea typeface="+mn-ea"/>
                <a:cs typeface="+mn-cs"/>
              </a:rPr>
              <a:t> </a:t>
            </a:r>
          </a:p>
          <a:p>
            <a:endParaRPr lang="zh-CN" altLang="en-US" dirty="0"/>
          </a:p>
        </p:txBody>
      </p:sp>
      <p:sp>
        <p:nvSpPr>
          <p:cNvPr id="4" name="灯片编号占位符 3"/>
          <p:cNvSpPr>
            <a:spLocks noGrp="1"/>
          </p:cNvSpPr>
          <p:nvPr>
            <p:ph type="sldNum" sz="quarter" idx="10"/>
          </p:nvPr>
        </p:nvSpPr>
        <p:spPr/>
        <p:txBody>
          <a:bodyPr/>
          <a:lstStyle/>
          <a:p>
            <a:fld id="{F8E272D9-1A06-4C62-8DEF-8FC1A7861D78}" type="slidenum">
              <a:rPr lang="zh-CN" altLang="en-US" smtClean="0"/>
              <a:t>9</a:t>
            </a:fld>
            <a:endParaRPr lang="zh-CN" altLang="en-US"/>
          </a:p>
        </p:txBody>
      </p:sp>
    </p:spTree>
    <p:extLst>
      <p:ext uri="{BB962C8B-B14F-4D97-AF65-F5344CB8AC3E}">
        <p14:creationId xmlns:p14="http://schemas.microsoft.com/office/powerpoint/2010/main" val="715931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星空页">
    <p:bg>
      <p:bgPr>
        <a:gradFill>
          <a:gsLst>
            <a:gs pos="25673">
              <a:srgbClr val="072539"/>
            </a:gs>
            <a:gs pos="0">
              <a:srgbClr val="0A2F4A"/>
            </a:gs>
            <a:gs pos="97248">
              <a:srgbClr val="00080A"/>
            </a:gs>
          </a:gsLst>
          <a:path path="circle">
            <a:fillToRect l="50000" t="50000" r="50000" b="50000"/>
          </a:path>
        </a:gradFill>
        <a:effectLst/>
      </p:bgPr>
    </p:bg>
    <p:spTree>
      <p:nvGrpSpPr>
        <p:cNvPr id="1" name=""/>
        <p:cNvGrpSpPr/>
        <p:nvPr/>
      </p:nvGrpSpPr>
      <p:grpSpPr>
        <a:xfrm>
          <a:off x="0" y="0"/>
          <a:ext cx="0" cy="0"/>
          <a:chOff x="0" y="0"/>
          <a:chExt cx="0" cy="0"/>
        </a:xfrm>
      </p:grpSpPr>
      <p:sp>
        <p:nvSpPr>
          <p:cNvPr id="7" name="椭圆 6"/>
          <p:cNvSpPr/>
          <p:nvPr userDrawn="1"/>
        </p:nvSpPr>
        <p:spPr>
          <a:xfrm flipH="1" flipV="1">
            <a:off x="10108855" y="434032"/>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userDrawn="1"/>
        </p:nvSpPr>
        <p:spPr>
          <a:xfrm flipH="1" flipV="1">
            <a:off x="10593900" y="53488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nvSpPr>
        <p:spPr>
          <a:xfrm flipH="1" flipV="1">
            <a:off x="2021400" y="27707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nvSpPr>
        <p:spPr>
          <a:xfrm flipH="1" flipV="1">
            <a:off x="10924100" y="55266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nvSpPr>
        <p:spPr>
          <a:xfrm flipH="1" flipV="1">
            <a:off x="4155000" y="35835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nvSpPr>
        <p:spPr>
          <a:xfrm flipH="1" flipV="1">
            <a:off x="8498400" y="23516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nvSpPr>
        <p:spPr>
          <a:xfrm flipH="1" flipV="1">
            <a:off x="6415600" y="5990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nvSpPr>
        <p:spPr>
          <a:xfrm flipH="1" flipV="1">
            <a:off x="2161100" y="58949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userDrawn="1"/>
        </p:nvSpPr>
        <p:spPr>
          <a:xfrm flipH="1" flipV="1">
            <a:off x="9781100" y="9800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userDrawn="1"/>
        </p:nvSpPr>
        <p:spPr>
          <a:xfrm flipH="1" flipV="1">
            <a:off x="3100900" y="35835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userDrawn="1"/>
        </p:nvSpPr>
        <p:spPr>
          <a:xfrm flipH="1" flipV="1">
            <a:off x="1957900" y="33549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userDrawn="1"/>
        </p:nvSpPr>
        <p:spPr>
          <a:xfrm flipH="1" flipV="1">
            <a:off x="9476300" y="53615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userDrawn="1"/>
        </p:nvSpPr>
        <p:spPr>
          <a:xfrm flipH="1" flipV="1">
            <a:off x="8269800" y="5933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userDrawn="1"/>
        </p:nvSpPr>
        <p:spPr>
          <a:xfrm flipH="1" flipV="1">
            <a:off x="7215700" y="5831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userDrawn="1"/>
        </p:nvSpPr>
        <p:spPr>
          <a:xfrm flipH="1" flipV="1">
            <a:off x="6733100" y="5336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userDrawn="1"/>
        </p:nvSpPr>
        <p:spPr>
          <a:xfrm flipH="1" flipV="1">
            <a:off x="9768400" y="2250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userDrawn="1"/>
        </p:nvSpPr>
        <p:spPr>
          <a:xfrm flipH="1" flipV="1">
            <a:off x="4205800" y="41296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userDrawn="1"/>
        </p:nvSpPr>
        <p:spPr>
          <a:xfrm flipH="1" flipV="1">
            <a:off x="8498400" y="20468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userDrawn="1"/>
        </p:nvSpPr>
        <p:spPr>
          <a:xfrm flipH="1" flipV="1">
            <a:off x="7990400" y="54885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userDrawn="1"/>
        </p:nvSpPr>
        <p:spPr>
          <a:xfrm flipH="1" flipV="1">
            <a:off x="10619300" y="23516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userDrawn="1"/>
        </p:nvSpPr>
        <p:spPr>
          <a:xfrm flipH="1" flipV="1">
            <a:off x="2059500" y="17293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userDrawn="1"/>
        </p:nvSpPr>
        <p:spPr>
          <a:xfrm flipH="1" flipV="1">
            <a:off x="4256600" y="29993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userDrawn="1"/>
        </p:nvSpPr>
        <p:spPr>
          <a:xfrm flipH="1" flipV="1">
            <a:off x="9704900" y="40534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userDrawn="1"/>
        </p:nvSpPr>
        <p:spPr>
          <a:xfrm flipH="1" flipV="1">
            <a:off x="3443800" y="11578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userDrawn="1"/>
        </p:nvSpPr>
        <p:spPr>
          <a:xfrm flipH="1" flipV="1">
            <a:off x="7952300" y="22881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userDrawn="1"/>
        </p:nvSpPr>
        <p:spPr>
          <a:xfrm flipH="1" flipV="1">
            <a:off x="8981000" y="11705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userDrawn="1"/>
        </p:nvSpPr>
        <p:spPr>
          <a:xfrm flipH="1" flipV="1">
            <a:off x="3215200" y="52472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userDrawn="1"/>
        </p:nvSpPr>
        <p:spPr>
          <a:xfrm flipH="1" flipV="1">
            <a:off x="5780600" y="30247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userDrawn="1"/>
        </p:nvSpPr>
        <p:spPr>
          <a:xfrm flipH="1" flipV="1">
            <a:off x="1246700" y="9673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userDrawn="1"/>
        </p:nvSpPr>
        <p:spPr>
          <a:xfrm flipH="1" flipV="1">
            <a:off x="2135700" y="12721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userDrawn="1"/>
        </p:nvSpPr>
        <p:spPr>
          <a:xfrm flipH="1" flipV="1">
            <a:off x="8727000" y="6879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userDrawn="1"/>
        </p:nvSpPr>
        <p:spPr>
          <a:xfrm flipH="1" flipV="1">
            <a:off x="3989900" y="30755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userDrawn="1"/>
        </p:nvSpPr>
        <p:spPr>
          <a:xfrm flipH="1" flipV="1">
            <a:off x="7622100" y="29104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userDrawn="1"/>
        </p:nvSpPr>
        <p:spPr>
          <a:xfrm flipH="1" flipV="1">
            <a:off x="840300" y="55393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userDrawn="1"/>
        </p:nvSpPr>
        <p:spPr>
          <a:xfrm flipH="1" flipV="1">
            <a:off x="3393000" y="60727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userDrawn="1"/>
        </p:nvSpPr>
        <p:spPr>
          <a:xfrm flipH="1" flipV="1">
            <a:off x="2110300" y="54758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userDrawn="1"/>
        </p:nvSpPr>
        <p:spPr>
          <a:xfrm flipH="1" flipV="1">
            <a:off x="5183700" y="5450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userDrawn="1"/>
        </p:nvSpPr>
        <p:spPr>
          <a:xfrm flipH="1" flipV="1">
            <a:off x="2592900" y="27072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userDrawn="1"/>
        </p:nvSpPr>
        <p:spPr>
          <a:xfrm flipH="1" flipV="1">
            <a:off x="10873300" y="980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userDrawn="1"/>
        </p:nvSpPr>
        <p:spPr>
          <a:xfrm flipH="1" flipV="1">
            <a:off x="8003100" y="3291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userDrawn="1"/>
        </p:nvSpPr>
        <p:spPr>
          <a:xfrm flipH="1" flipV="1">
            <a:off x="1411800" y="4701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userDrawn="1"/>
        </p:nvSpPr>
        <p:spPr>
          <a:xfrm flipH="1" flipV="1">
            <a:off x="1640400" y="31771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userDrawn="1"/>
        </p:nvSpPr>
        <p:spPr>
          <a:xfrm flipH="1" flipV="1">
            <a:off x="3266000" y="39137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userDrawn="1"/>
        </p:nvSpPr>
        <p:spPr>
          <a:xfrm flipH="1" flipV="1">
            <a:off x="8511100" y="50821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userDrawn="1"/>
        </p:nvSpPr>
        <p:spPr>
          <a:xfrm flipH="1" flipV="1">
            <a:off x="6453700" y="8657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userDrawn="1"/>
        </p:nvSpPr>
        <p:spPr>
          <a:xfrm flipH="1" flipV="1">
            <a:off x="10085900" y="53869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userDrawn="1"/>
        </p:nvSpPr>
        <p:spPr>
          <a:xfrm flipH="1" flipV="1">
            <a:off x="8727000" y="29231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userDrawn="1"/>
        </p:nvSpPr>
        <p:spPr>
          <a:xfrm flipH="1" flipV="1">
            <a:off x="7253800" y="24659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userDrawn="1"/>
        </p:nvSpPr>
        <p:spPr>
          <a:xfrm flipH="1" flipV="1">
            <a:off x="9489000" y="52980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userDrawn="1"/>
        </p:nvSpPr>
        <p:spPr>
          <a:xfrm flipH="1" flipV="1">
            <a:off x="1551500" y="50313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userDrawn="1"/>
        </p:nvSpPr>
        <p:spPr>
          <a:xfrm flipH="1" flipV="1">
            <a:off x="827600" y="2415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userDrawn="1"/>
        </p:nvSpPr>
        <p:spPr>
          <a:xfrm flipH="1" flipV="1">
            <a:off x="5044000" y="38629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userDrawn="1"/>
        </p:nvSpPr>
        <p:spPr>
          <a:xfrm flipH="1" flipV="1">
            <a:off x="3659700" y="4066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userDrawn="1"/>
        </p:nvSpPr>
        <p:spPr>
          <a:xfrm flipH="1" flipV="1">
            <a:off x="1856300" y="624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userDrawn="1"/>
        </p:nvSpPr>
        <p:spPr>
          <a:xfrm flipH="1" flipV="1">
            <a:off x="5259900" y="1996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userDrawn="1"/>
        </p:nvSpPr>
        <p:spPr>
          <a:xfrm flipH="1" flipV="1">
            <a:off x="8904800" y="751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userDrawn="1"/>
        </p:nvSpPr>
        <p:spPr>
          <a:xfrm flipH="1" flipV="1">
            <a:off x="4929700" y="56409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userDrawn="1"/>
        </p:nvSpPr>
        <p:spPr>
          <a:xfrm flipH="1" flipV="1">
            <a:off x="4409000" y="33676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userDrawn="1"/>
        </p:nvSpPr>
        <p:spPr>
          <a:xfrm flipH="1" flipV="1">
            <a:off x="8307900" y="59457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userDrawn="1"/>
        </p:nvSpPr>
        <p:spPr>
          <a:xfrm flipH="1" flipV="1">
            <a:off x="6936300" y="40661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userDrawn="1"/>
        </p:nvSpPr>
        <p:spPr>
          <a:xfrm flipH="1" flipV="1">
            <a:off x="4167700" y="24405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userDrawn="1"/>
        </p:nvSpPr>
        <p:spPr>
          <a:xfrm flipH="1" flipV="1">
            <a:off x="10632000" y="21484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userDrawn="1"/>
        </p:nvSpPr>
        <p:spPr>
          <a:xfrm flipH="1" flipV="1">
            <a:off x="7101400" y="35708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userDrawn="1"/>
        </p:nvSpPr>
        <p:spPr>
          <a:xfrm flipH="1" flipV="1">
            <a:off x="5475800" y="24151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userDrawn="1"/>
        </p:nvSpPr>
        <p:spPr>
          <a:xfrm flipH="1" flipV="1">
            <a:off x="7368100" y="26437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userDrawn="1"/>
        </p:nvSpPr>
        <p:spPr>
          <a:xfrm flipH="1" flipV="1">
            <a:off x="8422200" y="45868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userDrawn="1"/>
        </p:nvSpPr>
        <p:spPr>
          <a:xfrm flipH="1" flipV="1">
            <a:off x="1488000" y="35835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userDrawn="1"/>
        </p:nvSpPr>
        <p:spPr>
          <a:xfrm flipH="1" flipV="1">
            <a:off x="992700" y="38375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userDrawn="1"/>
        </p:nvSpPr>
        <p:spPr>
          <a:xfrm flipH="1" flipV="1">
            <a:off x="4663000" y="20087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userDrawn="1"/>
        </p:nvSpPr>
        <p:spPr>
          <a:xfrm flipH="1" flipV="1">
            <a:off x="3634300" y="52980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userDrawn="1"/>
        </p:nvSpPr>
        <p:spPr>
          <a:xfrm flipH="1" flipV="1">
            <a:off x="5552000" y="5323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userDrawn="1"/>
        </p:nvSpPr>
        <p:spPr>
          <a:xfrm flipH="1" flipV="1">
            <a:off x="1653100" y="10943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userDrawn="1"/>
        </p:nvSpPr>
        <p:spPr>
          <a:xfrm flipH="1" flipV="1">
            <a:off x="7088700" y="5450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userDrawn="1"/>
        </p:nvSpPr>
        <p:spPr>
          <a:xfrm flipH="1" flipV="1">
            <a:off x="3380300" y="2885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userDrawn="1"/>
        </p:nvSpPr>
        <p:spPr>
          <a:xfrm flipH="1" flipV="1">
            <a:off x="3020062" y="5077462"/>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43229952"/>
      </p:ext>
    </p:extLst>
  </p:cSld>
  <p:clrMapOvr>
    <a:masterClrMapping/>
  </p:clrMapOvr>
  <p:transition advTm="1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空白星空页">
    <p:bg>
      <p:bgPr>
        <a:gradFill>
          <a:gsLst>
            <a:gs pos="25673">
              <a:srgbClr val="072539"/>
            </a:gs>
            <a:gs pos="0">
              <a:srgbClr val="0A2F4A"/>
            </a:gs>
            <a:gs pos="97248">
              <a:srgbClr val="00080A"/>
            </a:gs>
          </a:gsLst>
          <a:path path="circle">
            <a:fillToRect l="50000" t="50000" r="50000" b="50000"/>
          </a:path>
        </a:gradFill>
        <a:effectLst/>
      </p:bgPr>
    </p:bg>
    <p:spTree>
      <p:nvGrpSpPr>
        <p:cNvPr id="1" name=""/>
        <p:cNvGrpSpPr/>
        <p:nvPr/>
      </p:nvGrpSpPr>
      <p:grpSpPr>
        <a:xfrm>
          <a:off x="0" y="0"/>
          <a:ext cx="0" cy="0"/>
          <a:chOff x="0" y="0"/>
          <a:chExt cx="0" cy="0"/>
        </a:xfrm>
      </p:grpSpPr>
      <p:sp>
        <p:nvSpPr>
          <p:cNvPr id="82" name="图片占位符 81"/>
          <p:cNvSpPr>
            <a:spLocks noGrp="1"/>
          </p:cNvSpPr>
          <p:nvPr>
            <p:ph type="pic" sz="quarter" idx="10"/>
          </p:nvPr>
        </p:nvSpPr>
        <p:spPr>
          <a:xfrm>
            <a:off x="4445000" y="1927900"/>
            <a:ext cx="3302000" cy="3302000"/>
          </a:xfrm>
          <a:custGeom>
            <a:avLst/>
            <a:gdLst>
              <a:gd name="connsiteX0" fmla="*/ 1651000 w 3302000"/>
              <a:gd name="connsiteY0" fmla="*/ 0 h 3302000"/>
              <a:gd name="connsiteX1" fmla="*/ 3302000 w 3302000"/>
              <a:gd name="connsiteY1" fmla="*/ 1651000 h 3302000"/>
              <a:gd name="connsiteX2" fmla="*/ 1651000 w 3302000"/>
              <a:gd name="connsiteY2" fmla="*/ 3302000 h 3302000"/>
              <a:gd name="connsiteX3" fmla="*/ 0 w 3302000"/>
              <a:gd name="connsiteY3" fmla="*/ 1651000 h 3302000"/>
              <a:gd name="connsiteX4" fmla="*/ 1651000 w 3302000"/>
              <a:gd name="connsiteY4" fmla="*/ 0 h 330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302000">
                <a:moveTo>
                  <a:pt x="1651000" y="0"/>
                </a:moveTo>
                <a:cubicBezTo>
                  <a:pt x="2562822" y="0"/>
                  <a:pt x="3302000" y="739178"/>
                  <a:pt x="3302000" y="1651000"/>
                </a:cubicBezTo>
                <a:cubicBezTo>
                  <a:pt x="3302000" y="2562822"/>
                  <a:pt x="2562822" y="3302000"/>
                  <a:pt x="1651000" y="3302000"/>
                </a:cubicBezTo>
                <a:cubicBezTo>
                  <a:pt x="739178" y="3302000"/>
                  <a:pt x="0" y="2562822"/>
                  <a:pt x="0" y="1651000"/>
                </a:cubicBezTo>
                <a:cubicBezTo>
                  <a:pt x="0" y="739178"/>
                  <a:pt x="739178" y="0"/>
                  <a:pt x="1651000" y="0"/>
                </a:cubicBezTo>
                <a:close/>
              </a:path>
            </a:pathLst>
          </a:custGeom>
        </p:spPr>
        <p:txBody>
          <a:bodyPr wrap="square">
            <a:noAutofit/>
          </a:bodyPr>
          <a:lstStyle/>
          <a:p>
            <a:endParaRPr lang="zh-CN" altLang="en-US"/>
          </a:p>
        </p:txBody>
      </p:sp>
      <p:sp>
        <p:nvSpPr>
          <p:cNvPr id="7" name="椭圆 6"/>
          <p:cNvSpPr/>
          <p:nvPr userDrawn="1"/>
        </p:nvSpPr>
        <p:spPr>
          <a:xfrm flipH="1" flipV="1">
            <a:off x="10108855" y="434032"/>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userDrawn="1"/>
        </p:nvSpPr>
        <p:spPr>
          <a:xfrm flipH="1" flipV="1">
            <a:off x="10593900" y="53488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nvSpPr>
        <p:spPr>
          <a:xfrm flipH="1" flipV="1">
            <a:off x="2021400" y="27707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nvSpPr>
        <p:spPr>
          <a:xfrm flipH="1" flipV="1">
            <a:off x="10924100" y="55266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nvSpPr>
        <p:spPr>
          <a:xfrm flipH="1" flipV="1">
            <a:off x="4155000" y="35835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nvSpPr>
        <p:spPr>
          <a:xfrm flipH="1" flipV="1">
            <a:off x="8498400" y="23516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nvSpPr>
        <p:spPr>
          <a:xfrm flipH="1" flipV="1">
            <a:off x="6415600" y="5990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nvSpPr>
        <p:spPr>
          <a:xfrm flipH="1" flipV="1">
            <a:off x="2161100" y="58949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userDrawn="1"/>
        </p:nvSpPr>
        <p:spPr>
          <a:xfrm flipH="1" flipV="1">
            <a:off x="9781100" y="9800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userDrawn="1"/>
        </p:nvSpPr>
        <p:spPr>
          <a:xfrm flipH="1" flipV="1">
            <a:off x="3100900" y="35835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userDrawn="1"/>
        </p:nvSpPr>
        <p:spPr>
          <a:xfrm flipH="1" flipV="1">
            <a:off x="1957900" y="33549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userDrawn="1"/>
        </p:nvSpPr>
        <p:spPr>
          <a:xfrm flipH="1" flipV="1">
            <a:off x="9476300" y="53615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userDrawn="1"/>
        </p:nvSpPr>
        <p:spPr>
          <a:xfrm flipH="1" flipV="1">
            <a:off x="8269800" y="5933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userDrawn="1"/>
        </p:nvSpPr>
        <p:spPr>
          <a:xfrm flipH="1" flipV="1">
            <a:off x="7215700" y="5831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userDrawn="1"/>
        </p:nvSpPr>
        <p:spPr>
          <a:xfrm flipH="1" flipV="1">
            <a:off x="6733100" y="5336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userDrawn="1"/>
        </p:nvSpPr>
        <p:spPr>
          <a:xfrm flipH="1" flipV="1">
            <a:off x="9768400" y="2250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userDrawn="1"/>
        </p:nvSpPr>
        <p:spPr>
          <a:xfrm flipH="1" flipV="1">
            <a:off x="4205800" y="41296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userDrawn="1"/>
        </p:nvSpPr>
        <p:spPr>
          <a:xfrm flipH="1" flipV="1">
            <a:off x="8498400" y="20468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userDrawn="1"/>
        </p:nvSpPr>
        <p:spPr>
          <a:xfrm flipH="1" flipV="1">
            <a:off x="7990400" y="54885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userDrawn="1"/>
        </p:nvSpPr>
        <p:spPr>
          <a:xfrm flipH="1" flipV="1">
            <a:off x="10619300" y="23516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userDrawn="1"/>
        </p:nvSpPr>
        <p:spPr>
          <a:xfrm flipH="1" flipV="1">
            <a:off x="2059500" y="17293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userDrawn="1"/>
        </p:nvSpPr>
        <p:spPr>
          <a:xfrm flipH="1" flipV="1">
            <a:off x="4256600" y="29993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userDrawn="1"/>
        </p:nvSpPr>
        <p:spPr>
          <a:xfrm flipH="1" flipV="1">
            <a:off x="9704900" y="40534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userDrawn="1"/>
        </p:nvSpPr>
        <p:spPr>
          <a:xfrm flipH="1" flipV="1">
            <a:off x="3443800" y="11578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userDrawn="1"/>
        </p:nvSpPr>
        <p:spPr>
          <a:xfrm flipH="1" flipV="1">
            <a:off x="7952300" y="22881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userDrawn="1"/>
        </p:nvSpPr>
        <p:spPr>
          <a:xfrm flipH="1" flipV="1">
            <a:off x="8981000" y="11705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userDrawn="1"/>
        </p:nvSpPr>
        <p:spPr>
          <a:xfrm flipH="1" flipV="1">
            <a:off x="3215200" y="52472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userDrawn="1"/>
        </p:nvSpPr>
        <p:spPr>
          <a:xfrm flipH="1" flipV="1">
            <a:off x="5780600" y="30247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userDrawn="1"/>
        </p:nvSpPr>
        <p:spPr>
          <a:xfrm flipH="1" flipV="1">
            <a:off x="1246700" y="9673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userDrawn="1"/>
        </p:nvSpPr>
        <p:spPr>
          <a:xfrm flipH="1" flipV="1">
            <a:off x="2135700" y="12721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userDrawn="1"/>
        </p:nvSpPr>
        <p:spPr>
          <a:xfrm flipH="1" flipV="1">
            <a:off x="8727000" y="6879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userDrawn="1"/>
        </p:nvSpPr>
        <p:spPr>
          <a:xfrm flipH="1" flipV="1">
            <a:off x="3989900" y="30755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userDrawn="1"/>
        </p:nvSpPr>
        <p:spPr>
          <a:xfrm flipH="1" flipV="1">
            <a:off x="7622100" y="29104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userDrawn="1"/>
        </p:nvSpPr>
        <p:spPr>
          <a:xfrm flipH="1" flipV="1">
            <a:off x="840300" y="55393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userDrawn="1"/>
        </p:nvSpPr>
        <p:spPr>
          <a:xfrm flipH="1" flipV="1">
            <a:off x="3393000" y="60727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userDrawn="1"/>
        </p:nvSpPr>
        <p:spPr>
          <a:xfrm flipH="1" flipV="1">
            <a:off x="2110300" y="54758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userDrawn="1"/>
        </p:nvSpPr>
        <p:spPr>
          <a:xfrm flipH="1" flipV="1">
            <a:off x="5183700" y="5450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userDrawn="1"/>
        </p:nvSpPr>
        <p:spPr>
          <a:xfrm flipH="1" flipV="1">
            <a:off x="2592900" y="27072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userDrawn="1"/>
        </p:nvSpPr>
        <p:spPr>
          <a:xfrm flipH="1" flipV="1">
            <a:off x="10873300" y="980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userDrawn="1"/>
        </p:nvSpPr>
        <p:spPr>
          <a:xfrm flipH="1" flipV="1">
            <a:off x="8003100" y="3291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userDrawn="1"/>
        </p:nvSpPr>
        <p:spPr>
          <a:xfrm flipH="1" flipV="1">
            <a:off x="1411800" y="4701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userDrawn="1"/>
        </p:nvSpPr>
        <p:spPr>
          <a:xfrm flipH="1" flipV="1">
            <a:off x="1640400" y="31771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userDrawn="1"/>
        </p:nvSpPr>
        <p:spPr>
          <a:xfrm flipH="1" flipV="1">
            <a:off x="3266000" y="39137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userDrawn="1"/>
        </p:nvSpPr>
        <p:spPr>
          <a:xfrm flipH="1" flipV="1">
            <a:off x="8511100" y="50821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userDrawn="1"/>
        </p:nvSpPr>
        <p:spPr>
          <a:xfrm flipH="1" flipV="1">
            <a:off x="6453700" y="8657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userDrawn="1"/>
        </p:nvSpPr>
        <p:spPr>
          <a:xfrm flipH="1" flipV="1">
            <a:off x="10085900" y="53869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userDrawn="1"/>
        </p:nvSpPr>
        <p:spPr>
          <a:xfrm flipH="1" flipV="1">
            <a:off x="8727000" y="29231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userDrawn="1"/>
        </p:nvSpPr>
        <p:spPr>
          <a:xfrm flipH="1" flipV="1">
            <a:off x="7253800" y="24659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userDrawn="1"/>
        </p:nvSpPr>
        <p:spPr>
          <a:xfrm flipH="1" flipV="1">
            <a:off x="9489000" y="52980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userDrawn="1"/>
        </p:nvSpPr>
        <p:spPr>
          <a:xfrm flipH="1" flipV="1">
            <a:off x="1551500" y="50313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userDrawn="1"/>
        </p:nvSpPr>
        <p:spPr>
          <a:xfrm flipH="1" flipV="1">
            <a:off x="827600" y="2415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userDrawn="1"/>
        </p:nvSpPr>
        <p:spPr>
          <a:xfrm flipH="1" flipV="1">
            <a:off x="5044000" y="38629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userDrawn="1"/>
        </p:nvSpPr>
        <p:spPr>
          <a:xfrm flipH="1" flipV="1">
            <a:off x="3659700" y="4066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userDrawn="1"/>
        </p:nvSpPr>
        <p:spPr>
          <a:xfrm flipH="1" flipV="1">
            <a:off x="1856300" y="624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userDrawn="1"/>
        </p:nvSpPr>
        <p:spPr>
          <a:xfrm flipH="1" flipV="1">
            <a:off x="5259900" y="1996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userDrawn="1"/>
        </p:nvSpPr>
        <p:spPr>
          <a:xfrm flipH="1" flipV="1">
            <a:off x="8904800" y="751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userDrawn="1"/>
        </p:nvSpPr>
        <p:spPr>
          <a:xfrm flipH="1" flipV="1">
            <a:off x="4929700" y="56409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userDrawn="1"/>
        </p:nvSpPr>
        <p:spPr>
          <a:xfrm flipH="1" flipV="1">
            <a:off x="4409000" y="33676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userDrawn="1"/>
        </p:nvSpPr>
        <p:spPr>
          <a:xfrm flipH="1" flipV="1">
            <a:off x="8307900" y="59457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userDrawn="1"/>
        </p:nvSpPr>
        <p:spPr>
          <a:xfrm flipH="1" flipV="1">
            <a:off x="6936300" y="40661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userDrawn="1"/>
        </p:nvSpPr>
        <p:spPr>
          <a:xfrm flipH="1" flipV="1">
            <a:off x="4167700" y="24405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userDrawn="1"/>
        </p:nvSpPr>
        <p:spPr>
          <a:xfrm flipH="1" flipV="1">
            <a:off x="10632000" y="21484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userDrawn="1"/>
        </p:nvSpPr>
        <p:spPr>
          <a:xfrm flipH="1" flipV="1">
            <a:off x="7101400" y="35708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userDrawn="1"/>
        </p:nvSpPr>
        <p:spPr>
          <a:xfrm flipH="1" flipV="1">
            <a:off x="5475800" y="24151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userDrawn="1"/>
        </p:nvSpPr>
        <p:spPr>
          <a:xfrm flipH="1" flipV="1">
            <a:off x="7368100" y="26437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userDrawn="1"/>
        </p:nvSpPr>
        <p:spPr>
          <a:xfrm flipH="1" flipV="1">
            <a:off x="8422200" y="45868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userDrawn="1"/>
        </p:nvSpPr>
        <p:spPr>
          <a:xfrm flipH="1" flipV="1">
            <a:off x="1488000" y="35835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userDrawn="1"/>
        </p:nvSpPr>
        <p:spPr>
          <a:xfrm flipH="1" flipV="1">
            <a:off x="992700" y="38375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userDrawn="1"/>
        </p:nvSpPr>
        <p:spPr>
          <a:xfrm flipH="1" flipV="1">
            <a:off x="4663000" y="20087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userDrawn="1"/>
        </p:nvSpPr>
        <p:spPr>
          <a:xfrm flipH="1" flipV="1">
            <a:off x="3634300" y="52980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userDrawn="1"/>
        </p:nvSpPr>
        <p:spPr>
          <a:xfrm flipH="1" flipV="1">
            <a:off x="5552000" y="5323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userDrawn="1"/>
        </p:nvSpPr>
        <p:spPr>
          <a:xfrm flipH="1" flipV="1">
            <a:off x="1653100" y="10943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userDrawn="1"/>
        </p:nvSpPr>
        <p:spPr>
          <a:xfrm flipH="1" flipV="1">
            <a:off x="7088700" y="5450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userDrawn="1"/>
        </p:nvSpPr>
        <p:spPr>
          <a:xfrm flipH="1" flipV="1">
            <a:off x="3380300" y="2885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userDrawn="1"/>
        </p:nvSpPr>
        <p:spPr>
          <a:xfrm flipH="1" flipV="1">
            <a:off x="3020062" y="5077462"/>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6752320"/>
      </p:ext>
    </p:extLst>
  </p:cSld>
  <p:clrMapOvr>
    <a:masterClrMapping/>
  </p:clrMapOvr>
  <p:transition advTm="1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空白星空页">
    <p:bg>
      <p:bgPr>
        <a:gradFill>
          <a:gsLst>
            <a:gs pos="25673">
              <a:srgbClr val="072539"/>
            </a:gs>
            <a:gs pos="0">
              <a:srgbClr val="0A2F4A"/>
            </a:gs>
            <a:gs pos="97248">
              <a:srgbClr val="00080A"/>
            </a:gs>
          </a:gsLst>
          <a:path path="circle">
            <a:fillToRect l="50000" t="50000" r="50000" b="50000"/>
          </a:path>
        </a:gradFill>
        <a:effectLst/>
      </p:bgPr>
    </p:bg>
    <p:spTree>
      <p:nvGrpSpPr>
        <p:cNvPr id="1" name=""/>
        <p:cNvGrpSpPr/>
        <p:nvPr/>
      </p:nvGrpSpPr>
      <p:grpSpPr>
        <a:xfrm>
          <a:off x="0" y="0"/>
          <a:ext cx="0" cy="0"/>
          <a:chOff x="0" y="0"/>
          <a:chExt cx="0" cy="0"/>
        </a:xfrm>
      </p:grpSpPr>
      <p:sp>
        <p:nvSpPr>
          <p:cNvPr id="83" name="图片占位符 82"/>
          <p:cNvSpPr>
            <a:spLocks noGrp="1"/>
          </p:cNvSpPr>
          <p:nvPr>
            <p:ph type="pic" sz="quarter" idx="10"/>
          </p:nvPr>
        </p:nvSpPr>
        <p:spPr>
          <a:xfrm>
            <a:off x="1389287" y="2206619"/>
            <a:ext cx="4077773" cy="2557531"/>
          </a:xfrm>
          <a:custGeom>
            <a:avLst/>
            <a:gdLst>
              <a:gd name="connsiteX0" fmla="*/ 0 w 4077773"/>
              <a:gd name="connsiteY0" fmla="*/ 0 h 2557531"/>
              <a:gd name="connsiteX1" fmla="*/ 4077773 w 4077773"/>
              <a:gd name="connsiteY1" fmla="*/ 0 h 2557531"/>
              <a:gd name="connsiteX2" fmla="*/ 4077773 w 4077773"/>
              <a:gd name="connsiteY2" fmla="*/ 2557531 h 2557531"/>
              <a:gd name="connsiteX3" fmla="*/ 0 w 4077773"/>
              <a:gd name="connsiteY3" fmla="*/ 2557531 h 2557531"/>
            </a:gdLst>
            <a:ahLst/>
            <a:cxnLst>
              <a:cxn ang="0">
                <a:pos x="connsiteX0" y="connsiteY0"/>
              </a:cxn>
              <a:cxn ang="0">
                <a:pos x="connsiteX1" y="connsiteY1"/>
              </a:cxn>
              <a:cxn ang="0">
                <a:pos x="connsiteX2" y="connsiteY2"/>
              </a:cxn>
              <a:cxn ang="0">
                <a:pos x="connsiteX3" y="connsiteY3"/>
              </a:cxn>
            </a:cxnLst>
            <a:rect l="l" t="t" r="r" b="b"/>
            <a:pathLst>
              <a:path w="4077773" h="2557531">
                <a:moveTo>
                  <a:pt x="0" y="0"/>
                </a:moveTo>
                <a:lnTo>
                  <a:pt x="4077773" y="0"/>
                </a:lnTo>
                <a:lnTo>
                  <a:pt x="4077773" y="2557531"/>
                </a:lnTo>
                <a:lnTo>
                  <a:pt x="0" y="2557531"/>
                </a:lnTo>
                <a:close/>
              </a:path>
            </a:pathLst>
          </a:custGeom>
        </p:spPr>
        <p:txBody>
          <a:bodyPr wrap="square">
            <a:noAutofit/>
          </a:bodyPr>
          <a:lstStyle/>
          <a:p>
            <a:endParaRPr lang="zh-CN" altLang="en-US"/>
          </a:p>
        </p:txBody>
      </p:sp>
      <p:sp>
        <p:nvSpPr>
          <p:cNvPr id="7" name="椭圆 6"/>
          <p:cNvSpPr/>
          <p:nvPr userDrawn="1"/>
        </p:nvSpPr>
        <p:spPr>
          <a:xfrm flipH="1" flipV="1">
            <a:off x="10108855" y="434032"/>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userDrawn="1"/>
        </p:nvSpPr>
        <p:spPr>
          <a:xfrm flipH="1" flipV="1">
            <a:off x="10593900" y="53488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nvSpPr>
        <p:spPr>
          <a:xfrm flipH="1" flipV="1">
            <a:off x="2021400" y="27707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nvSpPr>
        <p:spPr>
          <a:xfrm flipH="1" flipV="1">
            <a:off x="10924100" y="55266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nvSpPr>
        <p:spPr>
          <a:xfrm flipH="1" flipV="1">
            <a:off x="4155000" y="35835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nvSpPr>
        <p:spPr>
          <a:xfrm flipH="1" flipV="1">
            <a:off x="8498400" y="23516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nvSpPr>
        <p:spPr>
          <a:xfrm flipH="1" flipV="1">
            <a:off x="6415600" y="5990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nvSpPr>
        <p:spPr>
          <a:xfrm flipH="1" flipV="1">
            <a:off x="2161100" y="58949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userDrawn="1"/>
        </p:nvSpPr>
        <p:spPr>
          <a:xfrm flipH="1" flipV="1">
            <a:off x="9781100" y="9800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userDrawn="1"/>
        </p:nvSpPr>
        <p:spPr>
          <a:xfrm flipH="1" flipV="1">
            <a:off x="3100900" y="35835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userDrawn="1"/>
        </p:nvSpPr>
        <p:spPr>
          <a:xfrm flipH="1" flipV="1">
            <a:off x="1957900" y="33549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userDrawn="1"/>
        </p:nvSpPr>
        <p:spPr>
          <a:xfrm flipH="1" flipV="1">
            <a:off x="9476300" y="53615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userDrawn="1"/>
        </p:nvSpPr>
        <p:spPr>
          <a:xfrm flipH="1" flipV="1">
            <a:off x="8269800" y="5933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userDrawn="1"/>
        </p:nvSpPr>
        <p:spPr>
          <a:xfrm flipH="1" flipV="1">
            <a:off x="7215700" y="5831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userDrawn="1"/>
        </p:nvSpPr>
        <p:spPr>
          <a:xfrm flipH="1" flipV="1">
            <a:off x="6733100" y="5336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userDrawn="1"/>
        </p:nvSpPr>
        <p:spPr>
          <a:xfrm flipH="1" flipV="1">
            <a:off x="9768400" y="2250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userDrawn="1"/>
        </p:nvSpPr>
        <p:spPr>
          <a:xfrm flipH="1" flipV="1">
            <a:off x="4205800" y="41296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userDrawn="1"/>
        </p:nvSpPr>
        <p:spPr>
          <a:xfrm flipH="1" flipV="1">
            <a:off x="8498400" y="20468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userDrawn="1"/>
        </p:nvSpPr>
        <p:spPr>
          <a:xfrm flipH="1" flipV="1">
            <a:off x="7990400" y="54885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userDrawn="1"/>
        </p:nvSpPr>
        <p:spPr>
          <a:xfrm flipH="1" flipV="1">
            <a:off x="10619300" y="23516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userDrawn="1"/>
        </p:nvSpPr>
        <p:spPr>
          <a:xfrm flipH="1" flipV="1">
            <a:off x="2059500" y="17293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userDrawn="1"/>
        </p:nvSpPr>
        <p:spPr>
          <a:xfrm flipH="1" flipV="1">
            <a:off x="4256600" y="29993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userDrawn="1"/>
        </p:nvSpPr>
        <p:spPr>
          <a:xfrm flipH="1" flipV="1">
            <a:off x="9704900" y="40534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userDrawn="1"/>
        </p:nvSpPr>
        <p:spPr>
          <a:xfrm flipH="1" flipV="1">
            <a:off x="3443800" y="11578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userDrawn="1"/>
        </p:nvSpPr>
        <p:spPr>
          <a:xfrm flipH="1" flipV="1">
            <a:off x="7952300" y="22881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userDrawn="1"/>
        </p:nvSpPr>
        <p:spPr>
          <a:xfrm flipH="1" flipV="1">
            <a:off x="8981000" y="11705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userDrawn="1"/>
        </p:nvSpPr>
        <p:spPr>
          <a:xfrm flipH="1" flipV="1">
            <a:off x="3215200" y="52472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userDrawn="1"/>
        </p:nvSpPr>
        <p:spPr>
          <a:xfrm flipH="1" flipV="1">
            <a:off x="5780600" y="30247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userDrawn="1"/>
        </p:nvSpPr>
        <p:spPr>
          <a:xfrm flipH="1" flipV="1">
            <a:off x="1246700" y="9673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userDrawn="1"/>
        </p:nvSpPr>
        <p:spPr>
          <a:xfrm flipH="1" flipV="1">
            <a:off x="2135700" y="12721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userDrawn="1"/>
        </p:nvSpPr>
        <p:spPr>
          <a:xfrm flipH="1" flipV="1">
            <a:off x="8727000" y="6879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userDrawn="1"/>
        </p:nvSpPr>
        <p:spPr>
          <a:xfrm flipH="1" flipV="1">
            <a:off x="3989900" y="30755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userDrawn="1"/>
        </p:nvSpPr>
        <p:spPr>
          <a:xfrm flipH="1" flipV="1">
            <a:off x="7622100" y="29104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userDrawn="1"/>
        </p:nvSpPr>
        <p:spPr>
          <a:xfrm flipH="1" flipV="1">
            <a:off x="840300" y="55393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userDrawn="1"/>
        </p:nvSpPr>
        <p:spPr>
          <a:xfrm flipH="1" flipV="1">
            <a:off x="3393000" y="60727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userDrawn="1"/>
        </p:nvSpPr>
        <p:spPr>
          <a:xfrm flipH="1" flipV="1">
            <a:off x="2110300" y="54758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userDrawn="1"/>
        </p:nvSpPr>
        <p:spPr>
          <a:xfrm flipH="1" flipV="1">
            <a:off x="5183700" y="5450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userDrawn="1"/>
        </p:nvSpPr>
        <p:spPr>
          <a:xfrm flipH="1" flipV="1">
            <a:off x="2592900" y="27072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userDrawn="1"/>
        </p:nvSpPr>
        <p:spPr>
          <a:xfrm flipH="1" flipV="1">
            <a:off x="10873300" y="980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userDrawn="1"/>
        </p:nvSpPr>
        <p:spPr>
          <a:xfrm flipH="1" flipV="1">
            <a:off x="8003100" y="3291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userDrawn="1"/>
        </p:nvSpPr>
        <p:spPr>
          <a:xfrm flipH="1" flipV="1">
            <a:off x="1411800" y="4701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userDrawn="1"/>
        </p:nvSpPr>
        <p:spPr>
          <a:xfrm flipH="1" flipV="1">
            <a:off x="1640400" y="31771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userDrawn="1"/>
        </p:nvSpPr>
        <p:spPr>
          <a:xfrm flipH="1" flipV="1">
            <a:off x="3266000" y="39137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userDrawn="1"/>
        </p:nvSpPr>
        <p:spPr>
          <a:xfrm flipH="1" flipV="1">
            <a:off x="8511100" y="50821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userDrawn="1"/>
        </p:nvSpPr>
        <p:spPr>
          <a:xfrm flipH="1" flipV="1">
            <a:off x="6453700" y="8657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userDrawn="1"/>
        </p:nvSpPr>
        <p:spPr>
          <a:xfrm flipH="1" flipV="1">
            <a:off x="10085900" y="53869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userDrawn="1"/>
        </p:nvSpPr>
        <p:spPr>
          <a:xfrm flipH="1" flipV="1">
            <a:off x="8727000" y="29231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userDrawn="1"/>
        </p:nvSpPr>
        <p:spPr>
          <a:xfrm flipH="1" flipV="1">
            <a:off x="7253800" y="24659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userDrawn="1"/>
        </p:nvSpPr>
        <p:spPr>
          <a:xfrm flipH="1" flipV="1">
            <a:off x="9489000" y="52980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userDrawn="1"/>
        </p:nvSpPr>
        <p:spPr>
          <a:xfrm flipH="1" flipV="1">
            <a:off x="1551500" y="50313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userDrawn="1"/>
        </p:nvSpPr>
        <p:spPr>
          <a:xfrm flipH="1" flipV="1">
            <a:off x="827600" y="2415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userDrawn="1"/>
        </p:nvSpPr>
        <p:spPr>
          <a:xfrm flipH="1" flipV="1">
            <a:off x="5044000" y="38629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userDrawn="1"/>
        </p:nvSpPr>
        <p:spPr>
          <a:xfrm flipH="1" flipV="1">
            <a:off x="3659700" y="4066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userDrawn="1"/>
        </p:nvSpPr>
        <p:spPr>
          <a:xfrm flipH="1" flipV="1">
            <a:off x="1856300" y="624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userDrawn="1"/>
        </p:nvSpPr>
        <p:spPr>
          <a:xfrm flipH="1" flipV="1">
            <a:off x="5259900" y="1996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userDrawn="1"/>
        </p:nvSpPr>
        <p:spPr>
          <a:xfrm flipH="1" flipV="1">
            <a:off x="8904800" y="751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userDrawn="1"/>
        </p:nvSpPr>
        <p:spPr>
          <a:xfrm flipH="1" flipV="1">
            <a:off x="4929700" y="56409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userDrawn="1"/>
        </p:nvSpPr>
        <p:spPr>
          <a:xfrm flipH="1" flipV="1">
            <a:off x="4409000" y="33676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userDrawn="1"/>
        </p:nvSpPr>
        <p:spPr>
          <a:xfrm flipH="1" flipV="1">
            <a:off x="8307900" y="59457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userDrawn="1"/>
        </p:nvSpPr>
        <p:spPr>
          <a:xfrm flipH="1" flipV="1">
            <a:off x="6936300" y="40661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userDrawn="1"/>
        </p:nvSpPr>
        <p:spPr>
          <a:xfrm flipH="1" flipV="1">
            <a:off x="4167700" y="24405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userDrawn="1"/>
        </p:nvSpPr>
        <p:spPr>
          <a:xfrm flipH="1" flipV="1">
            <a:off x="10632000" y="21484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userDrawn="1"/>
        </p:nvSpPr>
        <p:spPr>
          <a:xfrm flipH="1" flipV="1">
            <a:off x="7101400" y="35708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userDrawn="1"/>
        </p:nvSpPr>
        <p:spPr>
          <a:xfrm flipH="1" flipV="1">
            <a:off x="5475800" y="24151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userDrawn="1"/>
        </p:nvSpPr>
        <p:spPr>
          <a:xfrm flipH="1" flipV="1">
            <a:off x="7368100" y="26437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userDrawn="1"/>
        </p:nvSpPr>
        <p:spPr>
          <a:xfrm flipH="1" flipV="1">
            <a:off x="8422200" y="45868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userDrawn="1"/>
        </p:nvSpPr>
        <p:spPr>
          <a:xfrm flipH="1" flipV="1">
            <a:off x="1488000" y="35835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userDrawn="1"/>
        </p:nvSpPr>
        <p:spPr>
          <a:xfrm flipH="1" flipV="1">
            <a:off x="992700" y="38375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userDrawn="1"/>
        </p:nvSpPr>
        <p:spPr>
          <a:xfrm flipH="1" flipV="1">
            <a:off x="4663000" y="20087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userDrawn="1"/>
        </p:nvSpPr>
        <p:spPr>
          <a:xfrm flipH="1" flipV="1">
            <a:off x="3634300" y="52980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userDrawn="1"/>
        </p:nvSpPr>
        <p:spPr>
          <a:xfrm flipH="1" flipV="1">
            <a:off x="5552000" y="5323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userDrawn="1"/>
        </p:nvSpPr>
        <p:spPr>
          <a:xfrm flipH="1" flipV="1">
            <a:off x="1653100" y="10943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userDrawn="1"/>
        </p:nvSpPr>
        <p:spPr>
          <a:xfrm flipH="1" flipV="1">
            <a:off x="7088700" y="5450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userDrawn="1"/>
        </p:nvSpPr>
        <p:spPr>
          <a:xfrm flipH="1" flipV="1">
            <a:off x="3380300" y="2885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userDrawn="1"/>
        </p:nvSpPr>
        <p:spPr>
          <a:xfrm flipH="1" flipV="1">
            <a:off x="3020062" y="5077462"/>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3269910"/>
      </p:ext>
    </p:extLst>
  </p:cSld>
  <p:clrMapOvr>
    <a:masterClrMapping/>
  </p:clrMapOvr>
  <p:transition advTm="1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空白星空页">
    <p:bg>
      <p:bgPr>
        <a:gradFill>
          <a:gsLst>
            <a:gs pos="25673">
              <a:srgbClr val="072539"/>
            </a:gs>
            <a:gs pos="0">
              <a:srgbClr val="0A2F4A"/>
            </a:gs>
            <a:gs pos="97248">
              <a:srgbClr val="00080A"/>
            </a:gs>
          </a:gsLst>
          <a:path path="circle">
            <a:fillToRect l="50000" t="50000" r="50000" b="50000"/>
          </a:path>
        </a:gradFill>
        <a:effectLst/>
      </p:bgPr>
    </p:bg>
    <p:spTree>
      <p:nvGrpSpPr>
        <p:cNvPr id="1" name=""/>
        <p:cNvGrpSpPr/>
        <p:nvPr/>
      </p:nvGrpSpPr>
      <p:grpSpPr>
        <a:xfrm>
          <a:off x="0" y="0"/>
          <a:ext cx="0" cy="0"/>
          <a:chOff x="0" y="0"/>
          <a:chExt cx="0" cy="0"/>
        </a:xfrm>
      </p:grpSpPr>
      <p:sp>
        <p:nvSpPr>
          <p:cNvPr id="83" name="图片占位符 82"/>
          <p:cNvSpPr>
            <a:spLocks noGrp="1"/>
          </p:cNvSpPr>
          <p:nvPr>
            <p:ph type="pic" sz="quarter" idx="10"/>
          </p:nvPr>
        </p:nvSpPr>
        <p:spPr>
          <a:xfrm>
            <a:off x="2238876" y="2229160"/>
            <a:ext cx="1600423" cy="2901956"/>
          </a:xfrm>
          <a:custGeom>
            <a:avLst/>
            <a:gdLst>
              <a:gd name="connsiteX0" fmla="*/ 0 w 1600423"/>
              <a:gd name="connsiteY0" fmla="*/ 0 h 2901956"/>
              <a:gd name="connsiteX1" fmla="*/ 1600423 w 1600423"/>
              <a:gd name="connsiteY1" fmla="*/ 0 h 2901956"/>
              <a:gd name="connsiteX2" fmla="*/ 1600423 w 1600423"/>
              <a:gd name="connsiteY2" fmla="*/ 2901956 h 2901956"/>
              <a:gd name="connsiteX3" fmla="*/ 0 w 1600423"/>
              <a:gd name="connsiteY3" fmla="*/ 2901956 h 2901956"/>
            </a:gdLst>
            <a:ahLst/>
            <a:cxnLst>
              <a:cxn ang="0">
                <a:pos x="connsiteX0" y="connsiteY0"/>
              </a:cxn>
              <a:cxn ang="0">
                <a:pos x="connsiteX1" y="connsiteY1"/>
              </a:cxn>
              <a:cxn ang="0">
                <a:pos x="connsiteX2" y="connsiteY2"/>
              </a:cxn>
              <a:cxn ang="0">
                <a:pos x="connsiteX3" y="connsiteY3"/>
              </a:cxn>
            </a:cxnLst>
            <a:rect l="l" t="t" r="r" b="b"/>
            <a:pathLst>
              <a:path w="1600423" h="2901956">
                <a:moveTo>
                  <a:pt x="0" y="0"/>
                </a:moveTo>
                <a:lnTo>
                  <a:pt x="1600423" y="0"/>
                </a:lnTo>
                <a:lnTo>
                  <a:pt x="1600423" y="2901956"/>
                </a:lnTo>
                <a:lnTo>
                  <a:pt x="0" y="2901956"/>
                </a:lnTo>
                <a:close/>
              </a:path>
            </a:pathLst>
          </a:custGeom>
        </p:spPr>
        <p:txBody>
          <a:bodyPr wrap="square">
            <a:noAutofit/>
          </a:bodyPr>
          <a:lstStyle/>
          <a:p>
            <a:endParaRPr lang="zh-CN" altLang="en-US"/>
          </a:p>
        </p:txBody>
      </p:sp>
      <p:sp>
        <p:nvSpPr>
          <p:cNvPr id="7" name="椭圆 6"/>
          <p:cNvSpPr/>
          <p:nvPr userDrawn="1"/>
        </p:nvSpPr>
        <p:spPr>
          <a:xfrm flipH="1" flipV="1">
            <a:off x="10108855" y="434032"/>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userDrawn="1"/>
        </p:nvSpPr>
        <p:spPr>
          <a:xfrm flipH="1" flipV="1">
            <a:off x="10593900" y="53488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nvSpPr>
        <p:spPr>
          <a:xfrm flipH="1" flipV="1">
            <a:off x="2021400" y="27707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nvSpPr>
        <p:spPr>
          <a:xfrm flipH="1" flipV="1">
            <a:off x="10924100" y="55266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nvSpPr>
        <p:spPr>
          <a:xfrm flipH="1" flipV="1">
            <a:off x="4155000" y="35835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nvSpPr>
        <p:spPr>
          <a:xfrm flipH="1" flipV="1">
            <a:off x="8498400" y="23516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nvSpPr>
        <p:spPr>
          <a:xfrm flipH="1" flipV="1">
            <a:off x="6415600" y="5990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nvSpPr>
        <p:spPr>
          <a:xfrm flipH="1" flipV="1">
            <a:off x="2161100" y="58949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userDrawn="1"/>
        </p:nvSpPr>
        <p:spPr>
          <a:xfrm flipH="1" flipV="1">
            <a:off x="9781100" y="9800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userDrawn="1"/>
        </p:nvSpPr>
        <p:spPr>
          <a:xfrm flipH="1" flipV="1">
            <a:off x="3100900" y="35835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userDrawn="1"/>
        </p:nvSpPr>
        <p:spPr>
          <a:xfrm flipH="1" flipV="1">
            <a:off x="1957900" y="33549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userDrawn="1"/>
        </p:nvSpPr>
        <p:spPr>
          <a:xfrm flipH="1" flipV="1">
            <a:off x="9476300" y="53615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userDrawn="1"/>
        </p:nvSpPr>
        <p:spPr>
          <a:xfrm flipH="1" flipV="1">
            <a:off x="8269800" y="5933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userDrawn="1"/>
        </p:nvSpPr>
        <p:spPr>
          <a:xfrm flipH="1" flipV="1">
            <a:off x="7215700" y="5831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userDrawn="1"/>
        </p:nvSpPr>
        <p:spPr>
          <a:xfrm flipH="1" flipV="1">
            <a:off x="6733100" y="5336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userDrawn="1"/>
        </p:nvSpPr>
        <p:spPr>
          <a:xfrm flipH="1" flipV="1">
            <a:off x="9768400" y="2250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userDrawn="1"/>
        </p:nvSpPr>
        <p:spPr>
          <a:xfrm flipH="1" flipV="1">
            <a:off x="4205800" y="41296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userDrawn="1"/>
        </p:nvSpPr>
        <p:spPr>
          <a:xfrm flipH="1" flipV="1">
            <a:off x="8498400" y="20468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userDrawn="1"/>
        </p:nvSpPr>
        <p:spPr>
          <a:xfrm flipH="1" flipV="1">
            <a:off x="7990400" y="54885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userDrawn="1"/>
        </p:nvSpPr>
        <p:spPr>
          <a:xfrm flipH="1" flipV="1">
            <a:off x="10619300" y="23516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userDrawn="1"/>
        </p:nvSpPr>
        <p:spPr>
          <a:xfrm flipH="1" flipV="1">
            <a:off x="2059500" y="17293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userDrawn="1"/>
        </p:nvSpPr>
        <p:spPr>
          <a:xfrm flipH="1" flipV="1">
            <a:off x="4256600" y="29993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userDrawn="1"/>
        </p:nvSpPr>
        <p:spPr>
          <a:xfrm flipH="1" flipV="1">
            <a:off x="9704900" y="40534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userDrawn="1"/>
        </p:nvSpPr>
        <p:spPr>
          <a:xfrm flipH="1" flipV="1">
            <a:off x="3443800" y="11578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userDrawn="1"/>
        </p:nvSpPr>
        <p:spPr>
          <a:xfrm flipH="1" flipV="1">
            <a:off x="7952300" y="22881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userDrawn="1"/>
        </p:nvSpPr>
        <p:spPr>
          <a:xfrm flipH="1" flipV="1">
            <a:off x="8981000" y="11705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userDrawn="1"/>
        </p:nvSpPr>
        <p:spPr>
          <a:xfrm flipH="1" flipV="1">
            <a:off x="3215200" y="52472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userDrawn="1"/>
        </p:nvSpPr>
        <p:spPr>
          <a:xfrm flipH="1" flipV="1">
            <a:off x="5780600" y="30247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userDrawn="1"/>
        </p:nvSpPr>
        <p:spPr>
          <a:xfrm flipH="1" flipV="1">
            <a:off x="1246700" y="9673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userDrawn="1"/>
        </p:nvSpPr>
        <p:spPr>
          <a:xfrm flipH="1" flipV="1">
            <a:off x="2135700" y="12721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userDrawn="1"/>
        </p:nvSpPr>
        <p:spPr>
          <a:xfrm flipH="1" flipV="1">
            <a:off x="8727000" y="6879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userDrawn="1"/>
        </p:nvSpPr>
        <p:spPr>
          <a:xfrm flipH="1" flipV="1">
            <a:off x="3989900" y="30755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userDrawn="1"/>
        </p:nvSpPr>
        <p:spPr>
          <a:xfrm flipH="1" flipV="1">
            <a:off x="7622100" y="29104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userDrawn="1"/>
        </p:nvSpPr>
        <p:spPr>
          <a:xfrm flipH="1" flipV="1">
            <a:off x="840300" y="55393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userDrawn="1"/>
        </p:nvSpPr>
        <p:spPr>
          <a:xfrm flipH="1" flipV="1">
            <a:off x="3393000" y="60727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userDrawn="1"/>
        </p:nvSpPr>
        <p:spPr>
          <a:xfrm flipH="1" flipV="1">
            <a:off x="2110300" y="54758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userDrawn="1"/>
        </p:nvSpPr>
        <p:spPr>
          <a:xfrm flipH="1" flipV="1">
            <a:off x="5183700" y="5450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userDrawn="1"/>
        </p:nvSpPr>
        <p:spPr>
          <a:xfrm flipH="1" flipV="1">
            <a:off x="2592900" y="27072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userDrawn="1"/>
        </p:nvSpPr>
        <p:spPr>
          <a:xfrm flipH="1" flipV="1">
            <a:off x="10873300" y="980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userDrawn="1"/>
        </p:nvSpPr>
        <p:spPr>
          <a:xfrm flipH="1" flipV="1">
            <a:off x="8003100" y="3291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userDrawn="1"/>
        </p:nvSpPr>
        <p:spPr>
          <a:xfrm flipH="1" flipV="1">
            <a:off x="1411800" y="4701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userDrawn="1"/>
        </p:nvSpPr>
        <p:spPr>
          <a:xfrm flipH="1" flipV="1">
            <a:off x="1640400" y="31771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userDrawn="1"/>
        </p:nvSpPr>
        <p:spPr>
          <a:xfrm flipH="1" flipV="1">
            <a:off x="3266000" y="39137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userDrawn="1"/>
        </p:nvSpPr>
        <p:spPr>
          <a:xfrm flipH="1" flipV="1">
            <a:off x="8511100" y="50821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userDrawn="1"/>
        </p:nvSpPr>
        <p:spPr>
          <a:xfrm flipH="1" flipV="1">
            <a:off x="6453700" y="8657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userDrawn="1"/>
        </p:nvSpPr>
        <p:spPr>
          <a:xfrm flipH="1" flipV="1">
            <a:off x="10085900" y="53869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userDrawn="1"/>
        </p:nvSpPr>
        <p:spPr>
          <a:xfrm flipH="1" flipV="1">
            <a:off x="8727000" y="29231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userDrawn="1"/>
        </p:nvSpPr>
        <p:spPr>
          <a:xfrm flipH="1" flipV="1">
            <a:off x="7253800" y="24659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userDrawn="1"/>
        </p:nvSpPr>
        <p:spPr>
          <a:xfrm flipH="1" flipV="1">
            <a:off x="9489000" y="52980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userDrawn="1"/>
        </p:nvSpPr>
        <p:spPr>
          <a:xfrm flipH="1" flipV="1">
            <a:off x="1551500" y="50313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userDrawn="1"/>
        </p:nvSpPr>
        <p:spPr>
          <a:xfrm flipH="1" flipV="1">
            <a:off x="827600" y="2415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userDrawn="1"/>
        </p:nvSpPr>
        <p:spPr>
          <a:xfrm flipH="1" flipV="1">
            <a:off x="5044000" y="38629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userDrawn="1"/>
        </p:nvSpPr>
        <p:spPr>
          <a:xfrm flipH="1" flipV="1">
            <a:off x="3659700" y="4066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userDrawn="1"/>
        </p:nvSpPr>
        <p:spPr>
          <a:xfrm flipH="1" flipV="1">
            <a:off x="1856300" y="624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userDrawn="1"/>
        </p:nvSpPr>
        <p:spPr>
          <a:xfrm flipH="1" flipV="1">
            <a:off x="5259900" y="1996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userDrawn="1"/>
        </p:nvSpPr>
        <p:spPr>
          <a:xfrm flipH="1" flipV="1">
            <a:off x="8904800" y="751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userDrawn="1"/>
        </p:nvSpPr>
        <p:spPr>
          <a:xfrm flipH="1" flipV="1">
            <a:off x="4929700" y="56409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userDrawn="1"/>
        </p:nvSpPr>
        <p:spPr>
          <a:xfrm flipH="1" flipV="1">
            <a:off x="4409000" y="33676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userDrawn="1"/>
        </p:nvSpPr>
        <p:spPr>
          <a:xfrm flipH="1" flipV="1">
            <a:off x="8307900" y="59457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userDrawn="1"/>
        </p:nvSpPr>
        <p:spPr>
          <a:xfrm flipH="1" flipV="1">
            <a:off x="6936300" y="40661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userDrawn="1"/>
        </p:nvSpPr>
        <p:spPr>
          <a:xfrm flipH="1" flipV="1">
            <a:off x="4167700" y="24405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userDrawn="1"/>
        </p:nvSpPr>
        <p:spPr>
          <a:xfrm flipH="1" flipV="1">
            <a:off x="10632000" y="21484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userDrawn="1"/>
        </p:nvSpPr>
        <p:spPr>
          <a:xfrm flipH="1" flipV="1">
            <a:off x="7101400" y="35708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userDrawn="1"/>
        </p:nvSpPr>
        <p:spPr>
          <a:xfrm flipH="1" flipV="1">
            <a:off x="5475800" y="24151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userDrawn="1"/>
        </p:nvSpPr>
        <p:spPr>
          <a:xfrm flipH="1" flipV="1">
            <a:off x="7368100" y="26437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userDrawn="1"/>
        </p:nvSpPr>
        <p:spPr>
          <a:xfrm flipH="1" flipV="1">
            <a:off x="8422200" y="45868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userDrawn="1"/>
        </p:nvSpPr>
        <p:spPr>
          <a:xfrm flipH="1" flipV="1">
            <a:off x="1488000" y="35835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userDrawn="1"/>
        </p:nvSpPr>
        <p:spPr>
          <a:xfrm flipH="1" flipV="1">
            <a:off x="992700" y="38375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userDrawn="1"/>
        </p:nvSpPr>
        <p:spPr>
          <a:xfrm flipH="1" flipV="1">
            <a:off x="4663000" y="20087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userDrawn="1"/>
        </p:nvSpPr>
        <p:spPr>
          <a:xfrm flipH="1" flipV="1">
            <a:off x="3634300" y="52980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userDrawn="1"/>
        </p:nvSpPr>
        <p:spPr>
          <a:xfrm flipH="1" flipV="1">
            <a:off x="5552000" y="5323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userDrawn="1"/>
        </p:nvSpPr>
        <p:spPr>
          <a:xfrm flipH="1" flipV="1">
            <a:off x="1653100" y="10943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userDrawn="1"/>
        </p:nvSpPr>
        <p:spPr>
          <a:xfrm flipH="1" flipV="1">
            <a:off x="7088700" y="5450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userDrawn="1"/>
        </p:nvSpPr>
        <p:spPr>
          <a:xfrm flipH="1" flipV="1">
            <a:off x="3380300" y="2885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userDrawn="1"/>
        </p:nvSpPr>
        <p:spPr>
          <a:xfrm flipH="1" flipV="1">
            <a:off x="3020062" y="5077462"/>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8335521"/>
      </p:ext>
    </p:extLst>
  </p:cSld>
  <p:clrMapOvr>
    <a:masterClrMapping/>
  </p:clrMapOvr>
  <p:transition advTm="1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空白星空页">
    <p:bg>
      <p:bgPr>
        <a:gradFill>
          <a:gsLst>
            <a:gs pos="25673">
              <a:srgbClr val="072539"/>
            </a:gs>
            <a:gs pos="0">
              <a:srgbClr val="0A2F4A"/>
            </a:gs>
            <a:gs pos="97248">
              <a:srgbClr val="00080A"/>
            </a:gs>
          </a:gsLst>
          <a:path path="circle">
            <a:fillToRect l="50000" t="50000" r="50000" b="50000"/>
          </a:path>
        </a:gradFill>
        <a:effectLst/>
      </p:bgPr>
    </p:bg>
    <p:spTree>
      <p:nvGrpSpPr>
        <p:cNvPr id="1" name=""/>
        <p:cNvGrpSpPr/>
        <p:nvPr/>
      </p:nvGrpSpPr>
      <p:grpSpPr>
        <a:xfrm>
          <a:off x="0" y="0"/>
          <a:ext cx="0" cy="0"/>
          <a:chOff x="0" y="0"/>
          <a:chExt cx="0" cy="0"/>
        </a:xfrm>
      </p:grpSpPr>
      <p:sp>
        <p:nvSpPr>
          <p:cNvPr id="83" name="图片占位符 82"/>
          <p:cNvSpPr>
            <a:spLocks noGrp="1"/>
          </p:cNvSpPr>
          <p:nvPr>
            <p:ph type="pic" sz="quarter" idx="10"/>
          </p:nvPr>
        </p:nvSpPr>
        <p:spPr>
          <a:xfrm>
            <a:off x="6946901" y="2017487"/>
            <a:ext cx="4038599" cy="2278743"/>
          </a:xfrm>
          <a:custGeom>
            <a:avLst/>
            <a:gdLst>
              <a:gd name="connsiteX0" fmla="*/ 0 w 4038599"/>
              <a:gd name="connsiteY0" fmla="*/ 0 h 2278743"/>
              <a:gd name="connsiteX1" fmla="*/ 4038599 w 4038599"/>
              <a:gd name="connsiteY1" fmla="*/ 0 h 2278743"/>
              <a:gd name="connsiteX2" fmla="*/ 4038599 w 4038599"/>
              <a:gd name="connsiteY2" fmla="*/ 2278743 h 2278743"/>
              <a:gd name="connsiteX3" fmla="*/ 0 w 4038599"/>
              <a:gd name="connsiteY3" fmla="*/ 2278743 h 2278743"/>
            </a:gdLst>
            <a:ahLst/>
            <a:cxnLst>
              <a:cxn ang="0">
                <a:pos x="connsiteX0" y="connsiteY0"/>
              </a:cxn>
              <a:cxn ang="0">
                <a:pos x="connsiteX1" y="connsiteY1"/>
              </a:cxn>
              <a:cxn ang="0">
                <a:pos x="connsiteX2" y="connsiteY2"/>
              </a:cxn>
              <a:cxn ang="0">
                <a:pos x="connsiteX3" y="connsiteY3"/>
              </a:cxn>
            </a:cxnLst>
            <a:rect l="l" t="t" r="r" b="b"/>
            <a:pathLst>
              <a:path w="4038599" h="2278743">
                <a:moveTo>
                  <a:pt x="0" y="0"/>
                </a:moveTo>
                <a:lnTo>
                  <a:pt x="4038599" y="0"/>
                </a:lnTo>
                <a:lnTo>
                  <a:pt x="4038599" y="2278743"/>
                </a:lnTo>
                <a:lnTo>
                  <a:pt x="0" y="2278743"/>
                </a:lnTo>
                <a:close/>
              </a:path>
            </a:pathLst>
          </a:custGeom>
        </p:spPr>
        <p:txBody>
          <a:bodyPr wrap="square">
            <a:noAutofit/>
          </a:bodyPr>
          <a:lstStyle/>
          <a:p>
            <a:endParaRPr lang="zh-CN" altLang="en-US"/>
          </a:p>
        </p:txBody>
      </p:sp>
      <p:sp>
        <p:nvSpPr>
          <p:cNvPr id="7" name="椭圆 6"/>
          <p:cNvSpPr/>
          <p:nvPr userDrawn="1"/>
        </p:nvSpPr>
        <p:spPr>
          <a:xfrm flipH="1" flipV="1">
            <a:off x="10108855" y="434032"/>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userDrawn="1"/>
        </p:nvSpPr>
        <p:spPr>
          <a:xfrm flipH="1" flipV="1">
            <a:off x="10593900" y="53488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nvSpPr>
        <p:spPr>
          <a:xfrm flipH="1" flipV="1">
            <a:off x="2021400" y="27707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nvSpPr>
        <p:spPr>
          <a:xfrm flipH="1" flipV="1">
            <a:off x="10924100" y="55266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nvSpPr>
        <p:spPr>
          <a:xfrm flipH="1" flipV="1">
            <a:off x="4155000" y="35835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nvSpPr>
        <p:spPr>
          <a:xfrm flipH="1" flipV="1">
            <a:off x="8498400" y="23516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nvSpPr>
        <p:spPr>
          <a:xfrm flipH="1" flipV="1">
            <a:off x="6415600" y="5990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nvSpPr>
        <p:spPr>
          <a:xfrm flipH="1" flipV="1">
            <a:off x="2161100" y="58949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userDrawn="1"/>
        </p:nvSpPr>
        <p:spPr>
          <a:xfrm flipH="1" flipV="1">
            <a:off x="9781100" y="9800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userDrawn="1"/>
        </p:nvSpPr>
        <p:spPr>
          <a:xfrm flipH="1" flipV="1">
            <a:off x="3100900" y="35835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userDrawn="1"/>
        </p:nvSpPr>
        <p:spPr>
          <a:xfrm flipH="1" flipV="1">
            <a:off x="1957900" y="33549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userDrawn="1"/>
        </p:nvSpPr>
        <p:spPr>
          <a:xfrm flipH="1" flipV="1">
            <a:off x="9476300" y="53615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userDrawn="1"/>
        </p:nvSpPr>
        <p:spPr>
          <a:xfrm flipH="1" flipV="1">
            <a:off x="8269800" y="5933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userDrawn="1"/>
        </p:nvSpPr>
        <p:spPr>
          <a:xfrm flipH="1" flipV="1">
            <a:off x="7215700" y="5831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userDrawn="1"/>
        </p:nvSpPr>
        <p:spPr>
          <a:xfrm flipH="1" flipV="1">
            <a:off x="6733100" y="5336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userDrawn="1"/>
        </p:nvSpPr>
        <p:spPr>
          <a:xfrm flipH="1" flipV="1">
            <a:off x="9768400" y="2250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userDrawn="1"/>
        </p:nvSpPr>
        <p:spPr>
          <a:xfrm flipH="1" flipV="1">
            <a:off x="4205800" y="41296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userDrawn="1"/>
        </p:nvSpPr>
        <p:spPr>
          <a:xfrm flipH="1" flipV="1">
            <a:off x="8498400" y="20468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userDrawn="1"/>
        </p:nvSpPr>
        <p:spPr>
          <a:xfrm flipH="1" flipV="1">
            <a:off x="7990400" y="54885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userDrawn="1"/>
        </p:nvSpPr>
        <p:spPr>
          <a:xfrm flipH="1" flipV="1">
            <a:off x="10619300" y="23516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userDrawn="1"/>
        </p:nvSpPr>
        <p:spPr>
          <a:xfrm flipH="1" flipV="1">
            <a:off x="2059500" y="17293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userDrawn="1"/>
        </p:nvSpPr>
        <p:spPr>
          <a:xfrm flipH="1" flipV="1">
            <a:off x="4256600" y="29993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userDrawn="1"/>
        </p:nvSpPr>
        <p:spPr>
          <a:xfrm flipH="1" flipV="1">
            <a:off x="9704900" y="40534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userDrawn="1"/>
        </p:nvSpPr>
        <p:spPr>
          <a:xfrm flipH="1" flipV="1">
            <a:off x="3443800" y="11578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userDrawn="1"/>
        </p:nvSpPr>
        <p:spPr>
          <a:xfrm flipH="1" flipV="1">
            <a:off x="7952300" y="22881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userDrawn="1"/>
        </p:nvSpPr>
        <p:spPr>
          <a:xfrm flipH="1" flipV="1">
            <a:off x="8981000" y="11705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userDrawn="1"/>
        </p:nvSpPr>
        <p:spPr>
          <a:xfrm flipH="1" flipV="1">
            <a:off x="3215200" y="52472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userDrawn="1"/>
        </p:nvSpPr>
        <p:spPr>
          <a:xfrm flipH="1" flipV="1">
            <a:off x="5780600" y="30247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userDrawn="1"/>
        </p:nvSpPr>
        <p:spPr>
          <a:xfrm flipH="1" flipV="1">
            <a:off x="1246700" y="9673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userDrawn="1"/>
        </p:nvSpPr>
        <p:spPr>
          <a:xfrm flipH="1" flipV="1">
            <a:off x="2135700" y="12721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userDrawn="1"/>
        </p:nvSpPr>
        <p:spPr>
          <a:xfrm flipH="1" flipV="1">
            <a:off x="8727000" y="6879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userDrawn="1"/>
        </p:nvSpPr>
        <p:spPr>
          <a:xfrm flipH="1" flipV="1">
            <a:off x="3989900" y="30755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userDrawn="1"/>
        </p:nvSpPr>
        <p:spPr>
          <a:xfrm flipH="1" flipV="1">
            <a:off x="7622100" y="29104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userDrawn="1"/>
        </p:nvSpPr>
        <p:spPr>
          <a:xfrm flipH="1" flipV="1">
            <a:off x="840300" y="55393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userDrawn="1"/>
        </p:nvSpPr>
        <p:spPr>
          <a:xfrm flipH="1" flipV="1">
            <a:off x="3393000" y="60727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userDrawn="1"/>
        </p:nvSpPr>
        <p:spPr>
          <a:xfrm flipH="1" flipV="1">
            <a:off x="2110300" y="54758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userDrawn="1"/>
        </p:nvSpPr>
        <p:spPr>
          <a:xfrm flipH="1" flipV="1">
            <a:off x="5183700" y="5450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userDrawn="1"/>
        </p:nvSpPr>
        <p:spPr>
          <a:xfrm flipH="1" flipV="1">
            <a:off x="2592900" y="27072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userDrawn="1"/>
        </p:nvSpPr>
        <p:spPr>
          <a:xfrm flipH="1" flipV="1">
            <a:off x="10873300" y="980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userDrawn="1"/>
        </p:nvSpPr>
        <p:spPr>
          <a:xfrm flipH="1" flipV="1">
            <a:off x="8003100" y="3291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userDrawn="1"/>
        </p:nvSpPr>
        <p:spPr>
          <a:xfrm flipH="1" flipV="1">
            <a:off x="1411800" y="4701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userDrawn="1"/>
        </p:nvSpPr>
        <p:spPr>
          <a:xfrm flipH="1" flipV="1">
            <a:off x="1640400" y="31771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userDrawn="1"/>
        </p:nvSpPr>
        <p:spPr>
          <a:xfrm flipH="1" flipV="1">
            <a:off x="3266000" y="39137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userDrawn="1"/>
        </p:nvSpPr>
        <p:spPr>
          <a:xfrm flipH="1" flipV="1">
            <a:off x="8511100" y="50821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userDrawn="1"/>
        </p:nvSpPr>
        <p:spPr>
          <a:xfrm flipH="1" flipV="1">
            <a:off x="6453700" y="8657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userDrawn="1"/>
        </p:nvSpPr>
        <p:spPr>
          <a:xfrm flipH="1" flipV="1">
            <a:off x="10085900" y="53869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userDrawn="1"/>
        </p:nvSpPr>
        <p:spPr>
          <a:xfrm flipH="1" flipV="1">
            <a:off x="8727000" y="29231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userDrawn="1"/>
        </p:nvSpPr>
        <p:spPr>
          <a:xfrm flipH="1" flipV="1">
            <a:off x="7253800" y="24659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userDrawn="1"/>
        </p:nvSpPr>
        <p:spPr>
          <a:xfrm flipH="1" flipV="1">
            <a:off x="9489000" y="52980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userDrawn="1"/>
        </p:nvSpPr>
        <p:spPr>
          <a:xfrm flipH="1" flipV="1">
            <a:off x="1551500" y="50313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userDrawn="1"/>
        </p:nvSpPr>
        <p:spPr>
          <a:xfrm flipH="1" flipV="1">
            <a:off x="827600" y="2415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userDrawn="1"/>
        </p:nvSpPr>
        <p:spPr>
          <a:xfrm flipH="1" flipV="1">
            <a:off x="5044000" y="38629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userDrawn="1"/>
        </p:nvSpPr>
        <p:spPr>
          <a:xfrm flipH="1" flipV="1">
            <a:off x="3659700" y="4066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userDrawn="1"/>
        </p:nvSpPr>
        <p:spPr>
          <a:xfrm flipH="1" flipV="1">
            <a:off x="1856300" y="624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userDrawn="1"/>
        </p:nvSpPr>
        <p:spPr>
          <a:xfrm flipH="1" flipV="1">
            <a:off x="5259900" y="1996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userDrawn="1"/>
        </p:nvSpPr>
        <p:spPr>
          <a:xfrm flipH="1" flipV="1">
            <a:off x="8904800" y="751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userDrawn="1"/>
        </p:nvSpPr>
        <p:spPr>
          <a:xfrm flipH="1" flipV="1">
            <a:off x="4929700" y="56409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userDrawn="1"/>
        </p:nvSpPr>
        <p:spPr>
          <a:xfrm flipH="1" flipV="1">
            <a:off x="4409000" y="33676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userDrawn="1"/>
        </p:nvSpPr>
        <p:spPr>
          <a:xfrm flipH="1" flipV="1">
            <a:off x="8307900" y="59457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userDrawn="1"/>
        </p:nvSpPr>
        <p:spPr>
          <a:xfrm flipH="1" flipV="1">
            <a:off x="6936300" y="40661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userDrawn="1"/>
        </p:nvSpPr>
        <p:spPr>
          <a:xfrm flipH="1" flipV="1">
            <a:off x="4167700" y="24405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userDrawn="1"/>
        </p:nvSpPr>
        <p:spPr>
          <a:xfrm flipH="1" flipV="1">
            <a:off x="10632000" y="21484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userDrawn="1"/>
        </p:nvSpPr>
        <p:spPr>
          <a:xfrm flipH="1" flipV="1">
            <a:off x="7101400" y="35708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userDrawn="1"/>
        </p:nvSpPr>
        <p:spPr>
          <a:xfrm flipH="1" flipV="1">
            <a:off x="5475800" y="24151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userDrawn="1"/>
        </p:nvSpPr>
        <p:spPr>
          <a:xfrm flipH="1" flipV="1">
            <a:off x="7368100" y="26437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userDrawn="1"/>
        </p:nvSpPr>
        <p:spPr>
          <a:xfrm flipH="1" flipV="1">
            <a:off x="8422200" y="45868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userDrawn="1"/>
        </p:nvSpPr>
        <p:spPr>
          <a:xfrm flipH="1" flipV="1">
            <a:off x="1488000" y="35835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userDrawn="1"/>
        </p:nvSpPr>
        <p:spPr>
          <a:xfrm flipH="1" flipV="1">
            <a:off x="992700" y="38375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userDrawn="1"/>
        </p:nvSpPr>
        <p:spPr>
          <a:xfrm flipH="1" flipV="1">
            <a:off x="4663000" y="20087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userDrawn="1"/>
        </p:nvSpPr>
        <p:spPr>
          <a:xfrm flipH="1" flipV="1">
            <a:off x="3634300" y="52980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userDrawn="1"/>
        </p:nvSpPr>
        <p:spPr>
          <a:xfrm flipH="1" flipV="1">
            <a:off x="5552000" y="5323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userDrawn="1"/>
        </p:nvSpPr>
        <p:spPr>
          <a:xfrm flipH="1" flipV="1">
            <a:off x="1653100" y="10943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userDrawn="1"/>
        </p:nvSpPr>
        <p:spPr>
          <a:xfrm flipH="1" flipV="1">
            <a:off x="7088700" y="5450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userDrawn="1"/>
        </p:nvSpPr>
        <p:spPr>
          <a:xfrm flipH="1" flipV="1">
            <a:off x="3380300" y="2885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userDrawn="1"/>
        </p:nvSpPr>
        <p:spPr>
          <a:xfrm flipH="1" flipV="1">
            <a:off x="3020062" y="5077462"/>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17596387"/>
      </p:ext>
    </p:extLst>
  </p:cSld>
  <p:clrMapOvr>
    <a:masterClrMapping/>
  </p:clrMapOvr>
  <p:transition advTm="1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纯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170304"/>
      </p:ext>
    </p:extLst>
  </p:cSld>
  <p:clrMapOvr>
    <a:masterClrMapping/>
  </p:clrMapOvr>
  <p:transition advTm="15000">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024D9-16AC-49F9-927B-74BBB82FBF0B}" type="datetimeFigureOut">
              <a:rPr lang="zh-CN" altLang="en-US" smtClean="0"/>
              <a:t>2018/9/30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4455C-21BD-4DB3-BD50-F92CC35DEC48}" type="slidenum">
              <a:rPr lang="zh-CN" altLang="en-US" smtClean="0"/>
              <a:t>‹#›</a:t>
            </a:fld>
            <a:endParaRPr lang="zh-CN" altLang="en-US"/>
          </a:p>
        </p:txBody>
      </p:sp>
    </p:spTree>
    <p:extLst>
      <p:ext uri="{BB962C8B-B14F-4D97-AF65-F5344CB8AC3E}">
        <p14:creationId xmlns:p14="http://schemas.microsoft.com/office/powerpoint/2010/main" val="3004722736"/>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transition advTm="15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1.png"/><Relationship Id="rId3" Type="http://schemas.openxmlformats.org/officeDocument/2006/relationships/notesSlide" Target="../notesSlides/notesSlide11.xml"/><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11.emf"/><Relationship Id="rId11" Type="http://schemas.openxmlformats.org/officeDocument/2006/relationships/image" Target="../media/image19.jpeg"/><Relationship Id="rId5" Type="http://schemas.openxmlformats.org/officeDocument/2006/relationships/image" Target="../media/image10.emf"/><Relationship Id="rId10" Type="http://schemas.openxmlformats.org/officeDocument/2006/relationships/image" Target="../media/image13.png"/><Relationship Id="rId4" Type="http://schemas.openxmlformats.org/officeDocument/2006/relationships/image" Target="../media/image9.emf"/><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5" Type="http://schemas.openxmlformats.org/officeDocument/2006/relationships/image" Target="../media/image2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4.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3.xml"/><Relationship Id="rId7" Type="http://schemas.openxmlformats.org/officeDocument/2006/relationships/image" Target="../media/image10.emf"/><Relationship Id="rId2" Type="http://schemas.openxmlformats.org/officeDocument/2006/relationships/video" Target="https://www.youtube.com/embed/YMY_-xYmJvE?rel=0" TargetMode="External"/><Relationship Id="rId1" Type="http://schemas.openxmlformats.org/officeDocument/2006/relationships/tags" Target="../tags/tag16.xml"/><Relationship Id="rId6" Type="http://schemas.openxmlformats.org/officeDocument/2006/relationships/image" Target="../media/image9.emf"/><Relationship Id="rId5" Type="http://schemas.openxmlformats.org/officeDocument/2006/relationships/image" Target="../media/image23.png"/><Relationship Id="rId4" Type="http://schemas.openxmlformats.org/officeDocument/2006/relationships/notesSlide" Target="../notesSlides/notesSlide15.xml"/><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11.emf"/><Relationship Id="rId2" Type="http://schemas.openxmlformats.org/officeDocument/2006/relationships/video" Target="https://www.youtube.com/embed/l64YwNl1wr0?rel=0" TargetMode="External"/><Relationship Id="rId1" Type="http://schemas.openxmlformats.org/officeDocument/2006/relationships/tags" Target="../tags/tag17.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notesSlide" Target="../notesSlides/notesSlide16.xml"/><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12" Type="http://schemas.openxmlformats.org/officeDocument/2006/relationships/slide" Target="slide34.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png"/><Relationship Id="rId11" Type="http://schemas.openxmlformats.org/officeDocument/2006/relationships/slide" Target="slide13.xml"/><Relationship Id="rId5" Type="http://schemas.openxmlformats.org/officeDocument/2006/relationships/image" Target="../media/image4.png"/><Relationship Id="rId10" Type="http://schemas.openxmlformats.org/officeDocument/2006/relationships/slide" Target="slide7.xml"/><Relationship Id="rId4" Type="http://schemas.openxmlformats.org/officeDocument/2006/relationships/image" Target="../media/image1.png"/><Relationship Id="rId9"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11.emf"/><Relationship Id="rId2" Type="http://schemas.openxmlformats.org/officeDocument/2006/relationships/video" Target="https://www.youtube.com/embed/z8aBZZnv6y8?rel=0" TargetMode="External"/><Relationship Id="rId1" Type="http://schemas.openxmlformats.org/officeDocument/2006/relationships/tags" Target="../tags/tag23.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notesSlide" Target="../notesSlides/notesSlide22.xml"/><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5" Type="http://schemas.openxmlformats.org/officeDocument/2006/relationships/image" Target="../media/image30.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3.xml"/><Relationship Id="rId7" Type="http://schemas.openxmlformats.org/officeDocument/2006/relationships/image" Target="../media/image10.emf"/><Relationship Id="rId2" Type="http://schemas.openxmlformats.org/officeDocument/2006/relationships/video" Target="https://www.youtube.com/embed/libKVRa01L8?rel=0" TargetMode="External"/><Relationship Id="rId1" Type="http://schemas.openxmlformats.org/officeDocument/2006/relationships/tags" Target="../tags/tag25.xml"/><Relationship Id="rId6" Type="http://schemas.openxmlformats.org/officeDocument/2006/relationships/image" Target="../media/image9.emf"/><Relationship Id="rId5" Type="http://schemas.openxmlformats.org/officeDocument/2006/relationships/image" Target="../media/image35.png"/><Relationship Id="rId4" Type="http://schemas.openxmlformats.org/officeDocument/2006/relationships/notesSlide" Target="../notesSlides/notesSlide25.xml"/><Relationship Id="rId9"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8" Type="http://schemas.openxmlformats.org/officeDocument/2006/relationships/hyperlink" Target="http://www.abc.net.au/btn/story/s4560044.htm" TargetMode="External"/><Relationship Id="rId3" Type="http://schemas.openxmlformats.org/officeDocument/2006/relationships/notesSlide" Target="../notesSlides/notesSlide28.xml"/><Relationship Id="rId7" Type="http://schemas.openxmlformats.org/officeDocument/2006/relationships/image" Target="../media/image11.emf"/><Relationship Id="rId2" Type="http://schemas.openxmlformats.org/officeDocument/2006/relationships/slideLayout" Target="../slideLayouts/slideLayout3.xml"/><Relationship Id="rId1" Type="http://schemas.openxmlformats.org/officeDocument/2006/relationships/tags" Target="../tags/tag28.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37.pn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7.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0.xml"/><Relationship Id="rId7" Type="http://schemas.openxmlformats.org/officeDocument/2006/relationships/hyperlink" Target="http://www.atnf.csiro.au/research/AboriginalAstronomy/Examples/djulpan.htm" TargetMode="External"/><Relationship Id="rId2" Type="http://schemas.openxmlformats.org/officeDocument/2006/relationships/slideLayout" Target="../slideLayouts/slideLayout1.xml"/><Relationship Id="rId1" Type="http://schemas.openxmlformats.org/officeDocument/2006/relationships/tags" Target="../tags/tag30.xml"/><Relationship Id="rId6" Type="http://schemas.openxmlformats.org/officeDocument/2006/relationships/image" Target="../media/image5.png"/><Relationship Id="rId5" Type="http://schemas.openxmlformats.org/officeDocument/2006/relationships/hyperlink" Target="http://www.abc.net.au/science/articles/2009/07/27/2632463.htm" TargetMode="External"/><Relationship Id="rId10"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hyperlink" Target="http://www.personally-selected-aboriginal-art.com/seven-sisters.html"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hyperlink" Target="http://www.abc.net.au/btn/story/s3517663.htm" TargetMode="External"/><Relationship Id="rId3" Type="http://schemas.openxmlformats.org/officeDocument/2006/relationships/notesSlide" Target="../notesSlides/notesSlide32.xml"/><Relationship Id="rId7" Type="http://schemas.openxmlformats.org/officeDocument/2006/relationships/hyperlink" Target="https://www.nasa.gov/about/whats_next.html" TargetMode="External"/><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hyperlink" Target="http://www.abc.net.au/btn/story/s4183263.htm" TargetMode="External"/><Relationship Id="rId5" Type="http://schemas.openxmlformats.org/officeDocument/2006/relationships/hyperlink" Target="http://www.abc.net.au/catalyst/stories/2358763.htm" TargetMode="External"/><Relationship Id="rId4" Type="http://schemas.openxmlformats.org/officeDocument/2006/relationships/image" Target="../media/image42.png"/><Relationship Id="rId9" Type="http://schemas.openxmlformats.org/officeDocument/2006/relationships/hyperlink" Target="https://www.cdscc.nasa.gov/"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33.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4.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44.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6.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s://thinkingpathwayz.weebly.com/geography.html"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hyperlink" Target="https://thinkingpathwayz.weebly.com/" TargetMode="External"/><Relationship Id="rId5" Type="http://schemas.openxmlformats.org/officeDocument/2006/relationships/hyperlink" Target="mailto:thinkingpathways@gmail.com" TargetMode="Externa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notesSlide" Target="../notesSlides/notesSlide8.xml"/><Relationship Id="rId7" Type="http://schemas.openxmlformats.org/officeDocument/2006/relationships/image" Target="../media/image8.png"/><Relationship Id="rId12" Type="http://schemas.openxmlformats.org/officeDocument/2006/relationships/slide" Target="slide10.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slide" Target="slide11.xml"/><Relationship Id="rId11"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slide" Target="slide12.xml"/><Relationship Id="rId4" Type="http://schemas.openxmlformats.org/officeDocument/2006/relationships/image" Target="../media/image4.pn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11.emf"/><Relationship Id="rId2" Type="http://schemas.openxmlformats.org/officeDocument/2006/relationships/video" Target="https://www.youtube.com/embed/mtKNH2Y2OJM?rel=0" TargetMode="External"/><Relationship Id="rId1" Type="http://schemas.openxmlformats.org/officeDocument/2006/relationships/tags" Target="../tags/tag10.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notesSlide" Target="../notesSlides/notesSlide9.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5673">
              <a:srgbClr val="072539"/>
            </a:gs>
            <a:gs pos="0">
              <a:srgbClr val="0A2F4A"/>
            </a:gs>
            <a:gs pos="97248">
              <a:srgbClr val="00080A"/>
            </a:gs>
          </a:gsLst>
          <a:path path="circle">
            <a:fillToRect l="50000" t="50000" r="50000" b="50000"/>
          </a:path>
        </a:gradFill>
        <a:effectLst/>
      </p:bgPr>
    </p:bg>
    <p:spTree>
      <p:nvGrpSpPr>
        <p:cNvPr id="1" name=""/>
        <p:cNvGrpSpPr/>
        <p:nvPr/>
      </p:nvGrpSpPr>
      <p:grpSpPr>
        <a:xfrm>
          <a:off x="0" y="0"/>
          <a:ext cx="0" cy="0"/>
          <a:chOff x="0" y="0"/>
          <a:chExt cx="0" cy="0"/>
        </a:xfrm>
      </p:grpSpPr>
      <p:sp>
        <p:nvSpPr>
          <p:cNvPr id="2" name="菱形 1"/>
          <p:cNvSpPr/>
          <p:nvPr/>
        </p:nvSpPr>
        <p:spPr>
          <a:xfrm>
            <a:off x="2496396" y="4146145"/>
            <a:ext cx="7197483" cy="1758851"/>
          </a:xfrm>
          <a:prstGeom prst="diamond">
            <a:avLst/>
          </a:prstGeom>
          <a:noFill/>
          <a:ln w="6350">
            <a:gradFill>
              <a:gsLst>
                <a:gs pos="100000">
                  <a:schemeClr val="bg1"/>
                </a:gs>
                <a:gs pos="0">
                  <a:schemeClr val="bg1">
                    <a:alpha val="10000"/>
                  </a:schemeClr>
                </a:gs>
              </a:gsLst>
              <a:lin ang="5400000" scaled="1"/>
            </a:gradFill>
          </a:ln>
          <a:scene3d>
            <a:camera prst="perspectiveRelaxedModerately">
              <a:rot lat="18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 name="菱形 2"/>
          <p:cNvSpPr/>
          <p:nvPr/>
        </p:nvSpPr>
        <p:spPr>
          <a:xfrm>
            <a:off x="4197367" y="4561811"/>
            <a:ext cx="3795540" cy="927517"/>
          </a:xfrm>
          <a:prstGeom prst="diamond">
            <a:avLst/>
          </a:prstGeom>
          <a:noFill/>
          <a:ln w="6350">
            <a:gradFill>
              <a:gsLst>
                <a:gs pos="100000">
                  <a:schemeClr val="bg1"/>
                </a:gs>
                <a:gs pos="0">
                  <a:schemeClr val="bg1">
                    <a:alpha val="10000"/>
                  </a:schemeClr>
                </a:gs>
              </a:gsLst>
              <a:lin ang="5400000" scaled="1"/>
            </a:gradFill>
          </a:ln>
          <a:scene3d>
            <a:camera prst="perspectiveRelaxedModerately">
              <a:rot lat="18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 name="菱形 3"/>
          <p:cNvSpPr/>
          <p:nvPr/>
        </p:nvSpPr>
        <p:spPr>
          <a:xfrm>
            <a:off x="5445112" y="4866722"/>
            <a:ext cx="1300048" cy="317693"/>
          </a:xfrm>
          <a:prstGeom prst="diamond">
            <a:avLst/>
          </a:prstGeom>
          <a:noFill/>
          <a:ln w="6350">
            <a:gradFill>
              <a:gsLst>
                <a:gs pos="100000">
                  <a:schemeClr val="bg1"/>
                </a:gs>
                <a:gs pos="0">
                  <a:schemeClr val="bg1">
                    <a:alpha val="10000"/>
                  </a:schemeClr>
                </a:gs>
              </a:gsLst>
              <a:lin ang="5400000" scaled="1"/>
            </a:gradFill>
          </a:ln>
          <a:scene3d>
            <a:camera prst="perspectiveRelaxedModerately">
              <a:rot lat="18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5" name="组合 4"/>
          <p:cNvGrpSpPr/>
          <p:nvPr/>
        </p:nvGrpSpPr>
        <p:grpSpPr>
          <a:xfrm>
            <a:off x="731838" y="3737791"/>
            <a:ext cx="10728325" cy="2575560"/>
            <a:chOff x="731838" y="3737791"/>
            <a:chExt cx="10728325" cy="2575560"/>
          </a:xfrm>
        </p:grpSpPr>
        <p:sp>
          <p:nvSpPr>
            <p:cNvPr id="6" name="菱形 5"/>
            <p:cNvSpPr/>
            <p:nvPr/>
          </p:nvSpPr>
          <p:spPr>
            <a:xfrm>
              <a:off x="825348" y="3737791"/>
              <a:ext cx="10539579" cy="2575560"/>
            </a:xfrm>
            <a:prstGeom prst="diamond">
              <a:avLst/>
            </a:prstGeom>
            <a:noFill/>
            <a:ln w="6350">
              <a:gradFill>
                <a:gsLst>
                  <a:gs pos="100000">
                    <a:schemeClr val="bg1"/>
                  </a:gs>
                  <a:gs pos="0">
                    <a:schemeClr val="bg1">
                      <a:alpha val="10000"/>
                    </a:schemeClr>
                  </a:gs>
                </a:gsLst>
                <a:lin ang="5400000" scaled="1"/>
              </a:gradFill>
            </a:ln>
            <a:scene3d>
              <a:camera prst="perspectiveRelaxedModerately">
                <a:rot lat="18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7" name="椭圆 6"/>
            <p:cNvSpPr/>
            <p:nvPr/>
          </p:nvSpPr>
          <p:spPr>
            <a:xfrm flipV="1">
              <a:off x="731838" y="4969436"/>
              <a:ext cx="127171" cy="112263"/>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 name="椭圆 7"/>
            <p:cNvSpPr/>
            <p:nvPr/>
          </p:nvSpPr>
          <p:spPr>
            <a:xfrm flipV="1">
              <a:off x="11332992" y="4969436"/>
              <a:ext cx="127171" cy="112263"/>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 name="椭圆 8"/>
            <p:cNvSpPr/>
            <p:nvPr/>
          </p:nvSpPr>
          <p:spPr>
            <a:xfrm flipV="1">
              <a:off x="6031549" y="5848862"/>
              <a:ext cx="127171" cy="1122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10" name="椭圆 9"/>
          <p:cNvSpPr/>
          <p:nvPr/>
        </p:nvSpPr>
        <p:spPr>
          <a:xfrm flipH="1" flipV="1">
            <a:off x="10108855" y="434032"/>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 name="椭圆 10"/>
          <p:cNvSpPr/>
          <p:nvPr/>
        </p:nvSpPr>
        <p:spPr>
          <a:xfrm flipH="1" flipV="1">
            <a:off x="10593900" y="53488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 name="椭圆 11"/>
          <p:cNvSpPr/>
          <p:nvPr/>
        </p:nvSpPr>
        <p:spPr>
          <a:xfrm flipH="1" flipV="1">
            <a:off x="2021400" y="27707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 name="椭圆 12"/>
          <p:cNvSpPr/>
          <p:nvPr/>
        </p:nvSpPr>
        <p:spPr>
          <a:xfrm flipH="1" flipV="1">
            <a:off x="10924100" y="55266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 name="椭圆 13"/>
          <p:cNvSpPr/>
          <p:nvPr/>
        </p:nvSpPr>
        <p:spPr>
          <a:xfrm flipH="1" flipV="1">
            <a:off x="4155000" y="35835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 name="椭圆 14"/>
          <p:cNvSpPr/>
          <p:nvPr/>
        </p:nvSpPr>
        <p:spPr>
          <a:xfrm flipH="1" flipV="1">
            <a:off x="8498400" y="23516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 name="椭圆 15"/>
          <p:cNvSpPr/>
          <p:nvPr/>
        </p:nvSpPr>
        <p:spPr>
          <a:xfrm flipH="1" flipV="1">
            <a:off x="6415600" y="5990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 name="椭圆 16"/>
          <p:cNvSpPr/>
          <p:nvPr/>
        </p:nvSpPr>
        <p:spPr>
          <a:xfrm flipH="1" flipV="1">
            <a:off x="2161100" y="58949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 name="椭圆 17"/>
          <p:cNvSpPr/>
          <p:nvPr/>
        </p:nvSpPr>
        <p:spPr>
          <a:xfrm flipH="1" flipV="1">
            <a:off x="9781100" y="9800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 name="椭圆 18"/>
          <p:cNvSpPr/>
          <p:nvPr/>
        </p:nvSpPr>
        <p:spPr>
          <a:xfrm flipH="1" flipV="1">
            <a:off x="3100900" y="35835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 name="椭圆 19"/>
          <p:cNvSpPr/>
          <p:nvPr/>
        </p:nvSpPr>
        <p:spPr>
          <a:xfrm flipH="1" flipV="1">
            <a:off x="1957900" y="33549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 name="椭圆 20"/>
          <p:cNvSpPr/>
          <p:nvPr/>
        </p:nvSpPr>
        <p:spPr>
          <a:xfrm flipH="1" flipV="1">
            <a:off x="9476300" y="53615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2" name="椭圆 21"/>
          <p:cNvSpPr/>
          <p:nvPr/>
        </p:nvSpPr>
        <p:spPr>
          <a:xfrm flipH="1" flipV="1">
            <a:off x="8269800" y="5933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 name="椭圆 22"/>
          <p:cNvSpPr/>
          <p:nvPr/>
        </p:nvSpPr>
        <p:spPr>
          <a:xfrm flipH="1" flipV="1">
            <a:off x="7215700" y="5831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 name="椭圆 23"/>
          <p:cNvSpPr/>
          <p:nvPr/>
        </p:nvSpPr>
        <p:spPr>
          <a:xfrm flipH="1" flipV="1">
            <a:off x="6733100" y="5336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5" name="椭圆 24"/>
          <p:cNvSpPr/>
          <p:nvPr/>
        </p:nvSpPr>
        <p:spPr>
          <a:xfrm flipH="1" flipV="1">
            <a:off x="9768400" y="2250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 name="椭圆 25"/>
          <p:cNvSpPr/>
          <p:nvPr/>
        </p:nvSpPr>
        <p:spPr>
          <a:xfrm flipH="1" flipV="1">
            <a:off x="4205800" y="41296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 name="椭圆 26"/>
          <p:cNvSpPr/>
          <p:nvPr/>
        </p:nvSpPr>
        <p:spPr>
          <a:xfrm flipH="1" flipV="1">
            <a:off x="8498400" y="20468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 name="椭圆 27"/>
          <p:cNvSpPr/>
          <p:nvPr/>
        </p:nvSpPr>
        <p:spPr>
          <a:xfrm flipH="1" flipV="1">
            <a:off x="7990400" y="54885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 name="椭圆 28"/>
          <p:cNvSpPr/>
          <p:nvPr/>
        </p:nvSpPr>
        <p:spPr>
          <a:xfrm flipH="1" flipV="1">
            <a:off x="10619300" y="23516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 name="椭圆 29"/>
          <p:cNvSpPr/>
          <p:nvPr/>
        </p:nvSpPr>
        <p:spPr>
          <a:xfrm flipH="1" flipV="1">
            <a:off x="2059500" y="17293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 name="椭圆 30"/>
          <p:cNvSpPr/>
          <p:nvPr/>
        </p:nvSpPr>
        <p:spPr>
          <a:xfrm flipH="1" flipV="1">
            <a:off x="4256600" y="29993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 name="椭圆 31"/>
          <p:cNvSpPr/>
          <p:nvPr/>
        </p:nvSpPr>
        <p:spPr>
          <a:xfrm flipH="1" flipV="1">
            <a:off x="9704900" y="40534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 name="椭圆 32"/>
          <p:cNvSpPr/>
          <p:nvPr/>
        </p:nvSpPr>
        <p:spPr>
          <a:xfrm flipH="1" flipV="1">
            <a:off x="3443800" y="11578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 name="椭圆 33"/>
          <p:cNvSpPr/>
          <p:nvPr/>
        </p:nvSpPr>
        <p:spPr>
          <a:xfrm flipH="1" flipV="1">
            <a:off x="7952300" y="22881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 name="椭圆 34"/>
          <p:cNvSpPr/>
          <p:nvPr/>
        </p:nvSpPr>
        <p:spPr>
          <a:xfrm flipH="1" flipV="1">
            <a:off x="8981000" y="11705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 name="椭圆 35"/>
          <p:cNvSpPr/>
          <p:nvPr/>
        </p:nvSpPr>
        <p:spPr>
          <a:xfrm flipH="1" flipV="1">
            <a:off x="3215200" y="52472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 name="椭圆 36"/>
          <p:cNvSpPr/>
          <p:nvPr/>
        </p:nvSpPr>
        <p:spPr>
          <a:xfrm flipH="1" flipV="1">
            <a:off x="5780600" y="30247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 name="椭圆 37"/>
          <p:cNvSpPr/>
          <p:nvPr/>
        </p:nvSpPr>
        <p:spPr>
          <a:xfrm flipH="1" flipV="1">
            <a:off x="1246700" y="9673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 name="椭圆 38"/>
          <p:cNvSpPr/>
          <p:nvPr/>
        </p:nvSpPr>
        <p:spPr>
          <a:xfrm flipH="1" flipV="1">
            <a:off x="2135700" y="12721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 name="椭圆 39"/>
          <p:cNvSpPr/>
          <p:nvPr/>
        </p:nvSpPr>
        <p:spPr>
          <a:xfrm flipH="1" flipV="1">
            <a:off x="8727000" y="6879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 name="椭圆 40"/>
          <p:cNvSpPr/>
          <p:nvPr/>
        </p:nvSpPr>
        <p:spPr>
          <a:xfrm flipH="1" flipV="1">
            <a:off x="3989900" y="30755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 name="椭圆 41"/>
          <p:cNvSpPr/>
          <p:nvPr/>
        </p:nvSpPr>
        <p:spPr>
          <a:xfrm flipH="1" flipV="1">
            <a:off x="7622100" y="29104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3" name="椭圆 42"/>
          <p:cNvSpPr/>
          <p:nvPr/>
        </p:nvSpPr>
        <p:spPr>
          <a:xfrm flipH="1" flipV="1">
            <a:off x="840300" y="55393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4" name="椭圆 43"/>
          <p:cNvSpPr/>
          <p:nvPr/>
        </p:nvSpPr>
        <p:spPr>
          <a:xfrm flipH="1" flipV="1">
            <a:off x="3393000" y="60727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5" name="椭圆 44"/>
          <p:cNvSpPr/>
          <p:nvPr/>
        </p:nvSpPr>
        <p:spPr>
          <a:xfrm flipH="1" flipV="1">
            <a:off x="2110300" y="54758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6" name="椭圆 45"/>
          <p:cNvSpPr/>
          <p:nvPr/>
        </p:nvSpPr>
        <p:spPr>
          <a:xfrm flipH="1" flipV="1">
            <a:off x="5183700" y="5450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7" name="椭圆 46"/>
          <p:cNvSpPr/>
          <p:nvPr/>
        </p:nvSpPr>
        <p:spPr>
          <a:xfrm flipH="1" flipV="1">
            <a:off x="2592900" y="27072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 name="椭圆 47"/>
          <p:cNvSpPr/>
          <p:nvPr/>
        </p:nvSpPr>
        <p:spPr>
          <a:xfrm flipH="1" flipV="1">
            <a:off x="10873300" y="980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9" name="椭圆 48"/>
          <p:cNvSpPr/>
          <p:nvPr/>
        </p:nvSpPr>
        <p:spPr>
          <a:xfrm flipH="1" flipV="1">
            <a:off x="8003100" y="3291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 name="椭圆 49"/>
          <p:cNvSpPr/>
          <p:nvPr/>
        </p:nvSpPr>
        <p:spPr>
          <a:xfrm flipH="1" flipV="1">
            <a:off x="1411800" y="4701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1" name="椭圆 50"/>
          <p:cNvSpPr/>
          <p:nvPr/>
        </p:nvSpPr>
        <p:spPr>
          <a:xfrm flipH="1" flipV="1">
            <a:off x="1640400" y="31771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2" name="椭圆 51"/>
          <p:cNvSpPr/>
          <p:nvPr/>
        </p:nvSpPr>
        <p:spPr>
          <a:xfrm flipH="1" flipV="1">
            <a:off x="3266000" y="39137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 name="椭圆 52"/>
          <p:cNvSpPr/>
          <p:nvPr/>
        </p:nvSpPr>
        <p:spPr>
          <a:xfrm flipH="1" flipV="1">
            <a:off x="8511100" y="50821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4" name="椭圆 53"/>
          <p:cNvSpPr/>
          <p:nvPr/>
        </p:nvSpPr>
        <p:spPr>
          <a:xfrm flipH="1" flipV="1">
            <a:off x="6453700" y="8657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5" name="椭圆 54"/>
          <p:cNvSpPr/>
          <p:nvPr/>
        </p:nvSpPr>
        <p:spPr>
          <a:xfrm flipH="1" flipV="1">
            <a:off x="10085900" y="53869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6" name="椭圆 55"/>
          <p:cNvSpPr/>
          <p:nvPr/>
        </p:nvSpPr>
        <p:spPr>
          <a:xfrm flipH="1" flipV="1">
            <a:off x="8727000" y="29231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7" name="椭圆 56"/>
          <p:cNvSpPr/>
          <p:nvPr/>
        </p:nvSpPr>
        <p:spPr>
          <a:xfrm flipH="1" flipV="1">
            <a:off x="7253800" y="24659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8" name="椭圆 57"/>
          <p:cNvSpPr/>
          <p:nvPr/>
        </p:nvSpPr>
        <p:spPr>
          <a:xfrm flipH="1" flipV="1">
            <a:off x="9489000" y="52980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9" name="椭圆 58"/>
          <p:cNvSpPr/>
          <p:nvPr/>
        </p:nvSpPr>
        <p:spPr>
          <a:xfrm flipH="1" flipV="1">
            <a:off x="1551500" y="50313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0" name="椭圆 59"/>
          <p:cNvSpPr/>
          <p:nvPr/>
        </p:nvSpPr>
        <p:spPr>
          <a:xfrm flipH="1" flipV="1">
            <a:off x="827600" y="2415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1" name="椭圆 60"/>
          <p:cNvSpPr/>
          <p:nvPr/>
        </p:nvSpPr>
        <p:spPr>
          <a:xfrm flipH="1" flipV="1">
            <a:off x="5044000" y="38629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2" name="椭圆 61"/>
          <p:cNvSpPr/>
          <p:nvPr/>
        </p:nvSpPr>
        <p:spPr>
          <a:xfrm flipH="1" flipV="1">
            <a:off x="3659700" y="4066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3" name="椭圆 62"/>
          <p:cNvSpPr/>
          <p:nvPr/>
        </p:nvSpPr>
        <p:spPr>
          <a:xfrm flipH="1" flipV="1">
            <a:off x="1856300" y="624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4" name="椭圆 63"/>
          <p:cNvSpPr/>
          <p:nvPr/>
        </p:nvSpPr>
        <p:spPr>
          <a:xfrm flipH="1" flipV="1">
            <a:off x="5259900" y="1996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 name="椭圆 64"/>
          <p:cNvSpPr/>
          <p:nvPr/>
        </p:nvSpPr>
        <p:spPr>
          <a:xfrm flipH="1" flipV="1">
            <a:off x="8904800" y="751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6" name="椭圆 65"/>
          <p:cNvSpPr/>
          <p:nvPr/>
        </p:nvSpPr>
        <p:spPr>
          <a:xfrm flipH="1" flipV="1">
            <a:off x="4929700" y="56409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7" name="椭圆 66"/>
          <p:cNvSpPr/>
          <p:nvPr/>
        </p:nvSpPr>
        <p:spPr>
          <a:xfrm flipH="1" flipV="1">
            <a:off x="4409000" y="33676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 name="椭圆 67"/>
          <p:cNvSpPr/>
          <p:nvPr/>
        </p:nvSpPr>
        <p:spPr>
          <a:xfrm flipH="1" flipV="1">
            <a:off x="8307900" y="59457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 name="椭圆 68"/>
          <p:cNvSpPr/>
          <p:nvPr/>
        </p:nvSpPr>
        <p:spPr>
          <a:xfrm flipH="1" flipV="1">
            <a:off x="6936300" y="40661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 name="椭圆 69"/>
          <p:cNvSpPr/>
          <p:nvPr/>
        </p:nvSpPr>
        <p:spPr>
          <a:xfrm flipH="1" flipV="1">
            <a:off x="4167700" y="24405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1" name="椭圆 70"/>
          <p:cNvSpPr/>
          <p:nvPr/>
        </p:nvSpPr>
        <p:spPr>
          <a:xfrm flipH="1" flipV="1">
            <a:off x="10632000" y="21484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 name="椭圆 71"/>
          <p:cNvSpPr/>
          <p:nvPr/>
        </p:nvSpPr>
        <p:spPr>
          <a:xfrm flipH="1" flipV="1">
            <a:off x="7101400" y="35708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 name="椭圆 72"/>
          <p:cNvSpPr/>
          <p:nvPr/>
        </p:nvSpPr>
        <p:spPr>
          <a:xfrm flipH="1" flipV="1">
            <a:off x="5475800" y="24151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 name="椭圆 73"/>
          <p:cNvSpPr/>
          <p:nvPr/>
        </p:nvSpPr>
        <p:spPr>
          <a:xfrm flipH="1" flipV="1">
            <a:off x="7368100" y="26437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5" name="椭圆 74"/>
          <p:cNvSpPr/>
          <p:nvPr/>
        </p:nvSpPr>
        <p:spPr>
          <a:xfrm flipH="1" flipV="1">
            <a:off x="8422200" y="45868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6" name="椭圆 75"/>
          <p:cNvSpPr/>
          <p:nvPr/>
        </p:nvSpPr>
        <p:spPr>
          <a:xfrm flipH="1" flipV="1">
            <a:off x="1488000" y="35835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7" name="椭圆 76"/>
          <p:cNvSpPr/>
          <p:nvPr/>
        </p:nvSpPr>
        <p:spPr>
          <a:xfrm flipH="1" flipV="1">
            <a:off x="992700" y="38375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8" name="椭圆 77"/>
          <p:cNvSpPr/>
          <p:nvPr/>
        </p:nvSpPr>
        <p:spPr>
          <a:xfrm flipH="1" flipV="1">
            <a:off x="4663000" y="20087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9" name="椭圆 78"/>
          <p:cNvSpPr/>
          <p:nvPr/>
        </p:nvSpPr>
        <p:spPr>
          <a:xfrm flipH="1" flipV="1">
            <a:off x="3634300" y="52980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0" name="椭圆 79"/>
          <p:cNvSpPr/>
          <p:nvPr/>
        </p:nvSpPr>
        <p:spPr>
          <a:xfrm flipH="1" flipV="1">
            <a:off x="5552000" y="5323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1" name="椭圆 80"/>
          <p:cNvSpPr/>
          <p:nvPr/>
        </p:nvSpPr>
        <p:spPr>
          <a:xfrm flipH="1" flipV="1">
            <a:off x="1653100" y="10943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2" name="椭圆 81"/>
          <p:cNvSpPr/>
          <p:nvPr/>
        </p:nvSpPr>
        <p:spPr>
          <a:xfrm flipH="1" flipV="1">
            <a:off x="7088700" y="5450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3" name="椭圆 82"/>
          <p:cNvSpPr/>
          <p:nvPr/>
        </p:nvSpPr>
        <p:spPr>
          <a:xfrm flipH="1" flipV="1">
            <a:off x="3380300" y="2885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 name="椭圆 83"/>
          <p:cNvSpPr/>
          <p:nvPr/>
        </p:nvSpPr>
        <p:spPr>
          <a:xfrm flipH="1" flipV="1">
            <a:off x="3020062" y="5077462"/>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85" name="组合 84"/>
          <p:cNvGrpSpPr/>
          <p:nvPr/>
        </p:nvGrpSpPr>
        <p:grpSpPr>
          <a:xfrm>
            <a:off x="4246858" y="232421"/>
            <a:ext cx="3396271" cy="3396271"/>
            <a:chOff x="4397865" y="836953"/>
            <a:chExt cx="3396271" cy="3396271"/>
          </a:xfrm>
        </p:grpSpPr>
        <p:sp>
          <p:nvSpPr>
            <p:cNvPr id="86" name="椭圆 85"/>
            <p:cNvSpPr/>
            <p:nvPr/>
          </p:nvSpPr>
          <p:spPr>
            <a:xfrm>
              <a:off x="4397865" y="836953"/>
              <a:ext cx="3396271" cy="3396271"/>
            </a:xfrm>
            <a:prstGeom prst="ellipse">
              <a:avLst/>
            </a:prstGeom>
            <a:gradFill>
              <a:gsLst>
                <a:gs pos="98165">
                  <a:srgbClr val="28A480">
                    <a:alpha val="0"/>
                  </a:srgbClr>
                </a:gs>
                <a:gs pos="28000">
                  <a:srgbClr val="28A480">
                    <a:alpha val="0"/>
                  </a:srgbClr>
                </a:gs>
                <a:gs pos="0">
                  <a:srgbClr val="28A480">
                    <a:alpha val="50000"/>
                  </a:srgbClr>
                </a:gs>
              </a:gsLst>
              <a:path path="circle">
                <a:fillToRect l="50000" t="50000" r="50000" b="50000"/>
              </a:path>
            </a:gradFill>
            <a:ln>
              <a:noFill/>
            </a:ln>
            <a:effectLst>
              <a:glow rad="1905000">
                <a:srgbClr val="37AE7E">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87" name="自由: 形状 86"/>
            <p:cNvSpPr/>
            <p:nvPr/>
          </p:nvSpPr>
          <p:spPr>
            <a:xfrm>
              <a:off x="4755834" y="1213626"/>
              <a:ext cx="2700047" cy="2642924"/>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6"/>
              <a:srcRect/>
              <a:stretch>
                <a:fillRect l="-18000" r="-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grpSp>
      <p:sp>
        <p:nvSpPr>
          <p:cNvPr id="88" name="椭圆 87"/>
          <p:cNvSpPr/>
          <p:nvPr/>
        </p:nvSpPr>
        <p:spPr>
          <a:xfrm rot="20785694">
            <a:off x="3896956" y="1639454"/>
            <a:ext cx="4102100" cy="762000"/>
          </a:xfrm>
          <a:prstGeom prst="ellipse">
            <a:avLst/>
          </a:prstGeom>
          <a:noFill/>
          <a:ln>
            <a:gradFill>
              <a:gsLst>
                <a:gs pos="42000">
                  <a:schemeClr val="accent1">
                    <a:lumMod val="5000"/>
                    <a:lumOff val="95000"/>
                  </a:schemeClr>
                </a:gs>
                <a:gs pos="14000">
                  <a:schemeClr val="bg1">
                    <a:alpha val="0"/>
                  </a:schemeClr>
                </a:gs>
              </a:gsLst>
              <a:lin ang="5400000" scaled="1"/>
            </a:gradFill>
          </a:ln>
          <a:effectLst>
            <a:outerShdw blurRad="127000" sx="101000" sy="101000" algn="ctr" rotWithShape="0">
              <a:srgbClr val="37AE7E">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89" name="椭圆 88"/>
          <p:cNvSpPr/>
          <p:nvPr/>
        </p:nvSpPr>
        <p:spPr>
          <a:xfrm>
            <a:off x="4434308" y="3514229"/>
            <a:ext cx="196445" cy="1964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90" name="组合 89"/>
          <p:cNvGrpSpPr/>
          <p:nvPr/>
        </p:nvGrpSpPr>
        <p:grpSpPr>
          <a:xfrm>
            <a:off x="5524611" y="3932846"/>
            <a:ext cx="1162622" cy="1215669"/>
            <a:chOff x="5524611" y="3932846"/>
            <a:chExt cx="1162622" cy="1215669"/>
          </a:xfrm>
        </p:grpSpPr>
        <p:sp>
          <p:nvSpPr>
            <p:cNvPr id="91" name="椭圆 90"/>
            <p:cNvSpPr/>
            <p:nvPr/>
          </p:nvSpPr>
          <p:spPr>
            <a:xfrm flipH="1" flipV="1">
              <a:off x="6122052" y="4135863"/>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2" name="椭圆 91"/>
            <p:cNvSpPr/>
            <p:nvPr/>
          </p:nvSpPr>
          <p:spPr>
            <a:xfrm flipH="1" flipV="1">
              <a:off x="5686635" y="4939549"/>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3" name="椭圆 92"/>
            <p:cNvSpPr/>
            <p:nvPr/>
          </p:nvSpPr>
          <p:spPr>
            <a:xfrm flipH="1" flipV="1">
              <a:off x="5995052" y="4440663"/>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4" name="椭圆 93"/>
            <p:cNvSpPr/>
            <p:nvPr/>
          </p:nvSpPr>
          <p:spPr>
            <a:xfrm flipH="1" flipV="1">
              <a:off x="5793952" y="4468267"/>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5" name="椭圆 94"/>
            <p:cNvSpPr/>
            <p:nvPr/>
          </p:nvSpPr>
          <p:spPr>
            <a:xfrm flipH="1" flipV="1">
              <a:off x="5950150" y="457386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6" name="椭圆 95"/>
            <p:cNvSpPr/>
            <p:nvPr/>
          </p:nvSpPr>
          <p:spPr>
            <a:xfrm flipH="1" flipV="1">
              <a:off x="6122052" y="460394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7" name="椭圆 96"/>
            <p:cNvSpPr/>
            <p:nvPr/>
          </p:nvSpPr>
          <p:spPr>
            <a:xfrm flipH="1" flipV="1">
              <a:off x="5924394" y="410199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8" name="椭圆 97"/>
            <p:cNvSpPr/>
            <p:nvPr/>
          </p:nvSpPr>
          <p:spPr>
            <a:xfrm flipH="1" flipV="1">
              <a:off x="5717577" y="460087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9" name="椭圆 98"/>
            <p:cNvSpPr/>
            <p:nvPr/>
          </p:nvSpPr>
          <p:spPr>
            <a:xfrm flipH="1" flipV="1">
              <a:off x="6201027" y="440387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0" name="椭圆 99"/>
            <p:cNvSpPr/>
            <p:nvPr/>
          </p:nvSpPr>
          <p:spPr>
            <a:xfrm flipH="1" flipV="1">
              <a:off x="5872927" y="473627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1" name="椭圆 100"/>
            <p:cNvSpPr/>
            <p:nvPr/>
          </p:nvSpPr>
          <p:spPr>
            <a:xfrm flipH="1" flipV="1">
              <a:off x="6398685" y="425047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2" name="椭圆 101"/>
            <p:cNvSpPr/>
            <p:nvPr/>
          </p:nvSpPr>
          <p:spPr>
            <a:xfrm flipH="1" flipV="1">
              <a:off x="6070585" y="458287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3" name="椭圆 102"/>
            <p:cNvSpPr/>
            <p:nvPr/>
          </p:nvSpPr>
          <p:spPr>
            <a:xfrm flipH="1" flipV="1">
              <a:off x="6032539" y="426199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4" name="椭圆 103"/>
            <p:cNvSpPr/>
            <p:nvPr/>
          </p:nvSpPr>
          <p:spPr>
            <a:xfrm flipH="1" flipV="1">
              <a:off x="5825722" y="47608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5" name="椭圆 104"/>
            <p:cNvSpPr/>
            <p:nvPr/>
          </p:nvSpPr>
          <p:spPr>
            <a:xfrm flipH="1" flipV="1">
              <a:off x="6039572" y="426830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 name="椭圆 105"/>
            <p:cNvSpPr/>
            <p:nvPr/>
          </p:nvSpPr>
          <p:spPr>
            <a:xfrm flipH="1" flipV="1">
              <a:off x="5832755" y="476719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7" name="椭圆 106"/>
            <p:cNvSpPr/>
            <p:nvPr/>
          </p:nvSpPr>
          <p:spPr>
            <a:xfrm flipH="1" flipV="1">
              <a:off x="6366126" y="413586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 name="椭圆 107"/>
            <p:cNvSpPr/>
            <p:nvPr/>
          </p:nvSpPr>
          <p:spPr>
            <a:xfrm flipH="1" flipV="1">
              <a:off x="6038026" y="446826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9" name="椭圆 108"/>
            <p:cNvSpPr/>
            <p:nvPr/>
          </p:nvSpPr>
          <p:spPr>
            <a:xfrm flipH="1" flipV="1">
              <a:off x="6116956" y="405656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0" name="椭圆 109"/>
            <p:cNvSpPr/>
            <p:nvPr/>
          </p:nvSpPr>
          <p:spPr>
            <a:xfrm flipH="1" flipV="1">
              <a:off x="5788856" y="438896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1" name="椭圆 110"/>
            <p:cNvSpPr/>
            <p:nvPr/>
          </p:nvSpPr>
          <p:spPr>
            <a:xfrm flipH="1" flipV="1">
              <a:off x="6147760" y="393284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2" name="椭圆 111"/>
            <p:cNvSpPr/>
            <p:nvPr/>
          </p:nvSpPr>
          <p:spPr>
            <a:xfrm flipH="1" flipV="1">
              <a:off x="6307828" y="452581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3" name="椭圆 112"/>
            <p:cNvSpPr/>
            <p:nvPr/>
          </p:nvSpPr>
          <p:spPr>
            <a:xfrm flipH="1" flipV="1">
              <a:off x="6230300" y="42130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4" name="椭圆 113"/>
            <p:cNvSpPr/>
            <p:nvPr/>
          </p:nvSpPr>
          <p:spPr>
            <a:xfrm flipH="1" flipV="1">
              <a:off x="6192710" y="430405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5" name="椭圆 114"/>
            <p:cNvSpPr/>
            <p:nvPr/>
          </p:nvSpPr>
          <p:spPr>
            <a:xfrm flipH="1" flipV="1">
              <a:off x="6097078" y="480562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6" name="椭圆 115"/>
            <p:cNvSpPr/>
            <p:nvPr/>
          </p:nvSpPr>
          <p:spPr>
            <a:xfrm flipH="1" flipV="1">
              <a:off x="6045611" y="478455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7" name="椭圆 116"/>
            <p:cNvSpPr/>
            <p:nvPr/>
          </p:nvSpPr>
          <p:spPr>
            <a:xfrm flipH="1" flipV="1">
              <a:off x="6013052" y="466994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8" name="椭圆 117"/>
            <p:cNvSpPr/>
            <p:nvPr/>
          </p:nvSpPr>
          <p:spPr>
            <a:xfrm flipH="1" flipV="1">
              <a:off x="5954754" y="505989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9" name="椭圆 118"/>
            <p:cNvSpPr/>
            <p:nvPr/>
          </p:nvSpPr>
          <p:spPr>
            <a:xfrm flipH="1" flipV="1">
              <a:off x="6361745" y="487195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0" name="椭圆 119"/>
            <p:cNvSpPr/>
            <p:nvPr/>
          </p:nvSpPr>
          <p:spPr>
            <a:xfrm flipH="1" flipV="1">
              <a:off x="6310278" y="485089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1" name="椭圆 120"/>
            <p:cNvSpPr/>
            <p:nvPr/>
          </p:nvSpPr>
          <p:spPr>
            <a:xfrm flipH="1" flipV="1">
              <a:off x="6277719" y="473627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2" name="椭圆 121"/>
            <p:cNvSpPr/>
            <p:nvPr/>
          </p:nvSpPr>
          <p:spPr>
            <a:xfrm flipH="1" flipV="1">
              <a:off x="6219421" y="512622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3" name="椭圆 122"/>
            <p:cNvSpPr/>
            <p:nvPr/>
          </p:nvSpPr>
          <p:spPr>
            <a:xfrm flipH="1" flipV="1">
              <a:off x="6631389" y="486295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4" name="椭圆 123"/>
            <p:cNvSpPr/>
            <p:nvPr/>
          </p:nvSpPr>
          <p:spPr>
            <a:xfrm flipH="1" flipV="1">
              <a:off x="6579922" y="484189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5" name="椭圆 124"/>
            <p:cNvSpPr/>
            <p:nvPr/>
          </p:nvSpPr>
          <p:spPr>
            <a:xfrm flipH="1" flipV="1">
              <a:off x="6547363" y="472727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6" name="椭圆 125"/>
            <p:cNvSpPr/>
            <p:nvPr/>
          </p:nvSpPr>
          <p:spPr>
            <a:xfrm flipH="1" flipV="1">
              <a:off x="6489065" y="511722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7" name="椭圆 126"/>
            <p:cNvSpPr/>
            <p:nvPr/>
          </p:nvSpPr>
          <p:spPr>
            <a:xfrm flipH="1" flipV="1">
              <a:off x="6479587" y="461293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8" name="椭圆 127"/>
            <p:cNvSpPr/>
            <p:nvPr/>
          </p:nvSpPr>
          <p:spPr>
            <a:xfrm flipH="1" flipV="1">
              <a:off x="6428120" y="459186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9" name="椭圆 128"/>
            <p:cNvSpPr/>
            <p:nvPr/>
          </p:nvSpPr>
          <p:spPr>
            <a:xfrm flipH="1" flipV="1">
              <a:off x="6395561" y="447725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0" name="椭圆 129"/>
            <p:cNvSpPr/>
            <p:nvPr/>
          </p:nvSpPr>
          <p:spPr>
            <a:xfrm flipH="1" flipV="1">
              <a:off x="6337263" y="486719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1" name="椭圆 130"/>
            <p:cNvSpPr/>
            <p:nvPr/>
          </p:nvSpPr>
          <p:spPr>
            <a:xfrm flipH="1" flipV="1">
              <a:off x="5693935" y="476965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2" name="椭圆 131"/>
            <p:cNvSpPr/>
            <p:nvPr/>
          </p:nvSpPr>
          <p:spPr>
            <a:xfrm flipH="1" flipV="1">
              <a:off x="5642468" y="474858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3" name="椭圆 132"/>
            <p:cNvSpPr/>
            <p:nvPr/>
          </p:nvSpPr>
          <p:spPr>
            <a:xfrm flipH="1" flipV="1">
              <a:off x="5609909" y="463397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4" name="椭圆 133"/>
            <p:cNvSpPr/>
            <p:nvPr/>
          </p:nvSpPr>
          <p:spPr>
            <a:xfrm flipH="1" flipV="1">
              <a:off x="5551611" y="502392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5" name="椭圆 134"/>
            <p:cNvSpPr/>
            <p:nvPr/>
          </p:nvSpPr>
          <p:spPr>
            <a:xfrm flipH="1" flipV="1">
              <a:off x="5524611" y="495213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6" name="椭圆 135"/>
            <p:cNvSpPr/>
            <p:nvPr/>
          </p:nvSpPr>
          <p:spPr>
            <a:xfrm flipH="1" flipV="1">
              <a:off x="5878269" y="496612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7" name="椭圆 136"/>
            <p:cNvSpPr/>
            <p:nvPr/>
          </p:nvSpPr>
          <p:spPr>
            <a:xfrm flipH="1" flipV="1">
              <a:off x="5867622" y="430405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8" name="椭圆 137"/>
            <p:cNvSpPr/>
            <p:nvPr/>
          </p:nvSpPr>
          <p:spPr>
            <a:xfrm flipH="1" flipV="1">
              <a:off x="6004052" y="398522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9" name="椭圆 138"/>
            <p:cNvSpPr/>
            <p:nvPr/>
          </p:nvSpPr>
          <p:spPr>
            <a:xfrm flipH="1" flipV="1">
              <a:off x="6192710" y="402965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0" name="椭圆 139"/>
            <p:cNvSpPr/>
            <p:nvPr/>
          </p:nvSpPr>
          <p:spPr>
            <a:xfrm flipH="1" flipV="1">
              <a:off x="6311686" y="503944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1" name="椭圆 140"/>
            <p:cNvSpPr/>
            <p:nvPr/>
          </p:nvSpPr>
          <p:spPr>
            <a:xfrm flipH="1" flipV="1">
              <a:off x="6260219" y="501837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2" name="椭圆 141"/>
            <p:cNvSpPr/>
            <p:nvPr/>
          </p:nvSpPr>
          <p:spPr>
            <a:xfrm flipH="1" flipV="1">
              <a:off x="6227660" y="490376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3" name="椭圆 142"/>
            <p:cNvSpPr/>
            <p:nvPr/>
          </p:nvSpPr>
          <p:spPr>
            <a:xfrm flipH="1" flipV="1">
              <a:off x="5643376" y="509664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4" name="椭圆 143"/>
            <p:cNvSpPr/>
            <p:nvPr/>
          </p:nvSpPr>
          <p:spPr>
            <a:xfrm flipH="1" flipV="1">
              <a:off x="5591909" y="507558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5" name="椭圆 144"/>
            <p:cNvSpPr/>
            <p:nvPr/>
          </p:nvSpPr>
          <p:spPr>
            <a:xfrm flipH="1" flipV="1">
              <a:off x="6080164" y="502144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6" name="椭圆 145"/>
            <p:cNvSpPr/>
            <p:nvPr/>
          </p:nvSpPr>
          <p:spPr>
            <a:xfrm flipH="1" flipV="1">
              <a:off x="5860752" y="513051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7" name="椭圆 146"/>
            <p:cNvSpPr/>
            <p:nvPr/>
          </p:nvSpPr>
          <p:spPr>
            <a:xfrm flipH="1" flipV="1">
              <a:off x="6482674" y="495804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8" name="椭圆 147"/>
            <p:cNvSpPr/>
            <p:nvPr/>
          </p:nvSpPr>
          <p:spPr>
            <a:xfrm flipH="1" flipV="1">
              <a:off x="6669233" y="508458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9" name="椭圆 148"/>
            <p:cNvSpPr/>
            <p:nvPr/>
          </p:nvSpPr>
          <p:spPr>
            <a:xfrm flipH="1" flipV="1">
              <a:off x="6229106" y="462626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0" name="椭圆 149"/>
            <p:cNvSpPr/>
            <p:nvPr/>
          </p:nvSpPr>
          <p:spPr>
            <a:xfrm flipH="1" flipV="1">
              <a:off x="5956058" y="434608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1" name="椭圆 150"/>
            <p:cNvSpPr/>
            <p:nvPr/>
          </p:nvSpPr>
          <p:spPr>
            <a:xfrm flipH="1" flipV="1">
              <a:off x="6384126" y="474280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2" name="椭圆 151"/>
            <p:cNvSpPr/>
            <p:nvPr/>
          </p:nvSpPr>
          <p:spPr>
            <a:xfrm flipH="1" flipV="1">
              <a:off x="5922409" y="493894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3" name="椭圆 152"/>
            <p:cNvSpPr/>
            <p:nvPr/>
          </p:nvSpPr>
          <p:spPr>
            <a:xfrm flipH="1" flipV="1">
              <a:off x="6164916" y="494812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154" name="文本框 153"/>
          <p:cNvSpPr txBox="1"/>
          <p:nvPr/>
        </p:nvSpPr>
        <p:spPr>
          <a:xfrm>
            <a:off x="2567320" y="5824411"/>
            <a:ext cx="7126559" cy="954107"/>
          </a:xfrm>
          <a:prstGeom prst="rect">
            <a:avLst/>
          </a:prstGeom>
          <a:noFill/>
        </p:spPr>
        <p:txBody>
          <a:bodyPr wrap="square" rtlCol="0">
            <a:spAutoFit/>
          </a:bodyPr>
          <a:lstStyle/>
          <a:p>
            <a:pPr algn="ctr"/>
            <a:r>
              <a:rPr lang="en-AU" altLang="zh-CN" sz="2800" dirty="0">
                <a:solidFill>
                  <a:schemeClr val="bg1"/>
                </a:solidFill>
                <a:latin typeface="HelloButtons" panose="02000603000000000000" pitchFamily="2" charset="0"/>
                <a:ea typeface="方正粗黑宋简体" panose="02000000000000000000" pitchFamily="2" charset="-122"/>
                <a:cs typeface="+mn-ea"/>
              </a:rPr>
              <a:t>Year 5 </a:t>
            </a:r>
          </a:p>
          <a:p>
            <a:pPr algn="ctr"/>
            <a:r>
              <a:rPr lang="en-AU" altLang="zh-CN" sz="2800" dirty="0">
                <a:solidFill>
                  <a:schemeClr val="bg1"/>
                </a:solidFill>
                <a:latin typeface="HelloButtons" panose="02000603000000000000" pitchFamily="2" charset="0"/>
                <a:ea typeface="方正粗黑宋简体" panose="02000000000000000000" pitchFamily="2" charset="-122"/>
                <a:cs typeface="+mn-ea"/>
              </a:rPr>
              <a:t>Science &amp; Technology</a:t>
            </a:r>
            <a:endParaRPr lang="zh-CN" altLang="en-US" sz="2800" dirty="0">
              <a:solidFill>
                <a:schemeClr val="bg1"/>
              </a:solidFill>
              <a:latin typeface="HelloButtons" panose="02000603000000000000" pitchFamily="2" charset="0"/>
              <a:ea typeface="方正粗黑宋简体" panose="02000000000000000000" pitchFamily="2" charset="-122"/>
              <a:cs typeface="+mn-ea"/>
            </a:endParaRPr>
          </a:p>
        </p:txBody>
      </p:sp>
      <p:sp>
        <p:nvSpPr>
          <p:cNvPr id="155" name="文本框 154"/>
          <p:cNvSpPr txBox="1"/>
          <p:nvPr/>
        </p:nvSpPr>
        <p:spPr>
          <a:xfrm>
            <a:off x="1039101" y="3690811"/>
            <a:ext cx="10395117" cy="1323439"/>
          </a:xfrm>
          <a:prstGeom prst="rect">
            <a:avLst/>
          </a:prstGeom>
          <a:noFill/>
        </p:spPr>
        <p:txBody>
          <a:bodyPr wrap="square" rtlCol="0">
            <a:spAutoFit/>
          </a:bodyPr>
          <a:lstStyle/>
          <a:p>
            <a:pPr algn="dist"/>
            <a:r>
              <a:rPr lang="en-US" altLang="zh-CN" sz="8000" b="1" kern="700" spc="300" dirty="0">
                <a:solidFill>
                  <a:schemeClr val="bg1"/>
                </a:solidFill>
                <a:latin typeface="TipsyTurvy" panose="02000603000000000000" pitchFamily="2" charset="0"/>
                <a:ea typeface="TipsyTurvy" panose="02000603000000000000" pitchFamily="2" charset="0"/>
                <a:cs typeface="+mn-ea"/>
              </a:rPr>
              <a:t>Earth and Space</a:t>
            </a:r>
            <a:endParaRPr lang="zh-CN" altLang="en-US" sz="8000" b="1" kern="700" spc="300" dirty="0">
              <a:solidFill>
                <a:schemeClr val="bg1"/>
              </a:solidFill>
              <a:latin typeface="TipsyTurvy" panose="02000603000000000000" pitchFamily="2" charset="0"/>
              <a:ea typeface="方正粗黑宋简体" panose="02000000000000000000" pitchFamily="2" charset="-122"/>
              <a:cs typeface="+mn-ea"/>
            </a:endParaRPr>
          </a:p>
        </p:txBody>
      </p:sp>
      <p:pic>
        <p:nvPicPr>
          <p:cNvPr id="156" name="Tobu_Itro - Sunburst">
            <a:hlinkClick r:id="" action="ppaction://media"/>
          </p:cNvPr>
          <p:cNvPicPr>
            <a:picLocks noChangeAspect="1"/>
          </p:cNvPicPr>
          <p:nvPr>
            <a:audioFile r:link="rId3"/>
            <p:extLst>
              <p:ext uri="{DAA4B4D4-6D71-4841-9C94-3DE7FCFB9230}">
                <p14:media xmlns:p14="http://schemas.microsoft.com/office/powerpoint/2010/main" r:embed="rId2">
                  <p14:fade in="1000"/>
                </p14:media>
              </p:ext>
            </p:extLst>
          </p:nvPr>
        </p:nvPicPr>
        <p:blipFill>
          <a:blip r:embed="rId7"/>
          <a:stretch>
            <a:fillRect/>
          </a:stretch>
        </p:blipFill>
        <p:spPr>
          <a:xfrm>
            <a:off x="12390232" y="988442"/>
            <a:ext cx="609600" cy="609600"/>
          </a:xfrm>
          <a:prstGeom prst="rect">
            <a:avLst/>
          </a:prstGeom>
        </p:spPr>
      </p:pic>
      <p:grpSp>
        <p:nvGrpSpPr>
          <p:cNvPr id="159" name="组合 32">
            <a:extLst>
              <a:ext uri="{FF2B5EF4-FFF2-40B4-BE49-F238E27FC236}">
                <a16:creationId xmlns:a16="http://schemas.microsoft.com/office/drawing/2014/main" id="{24BDCD94-5A7E-4A6D-88AE-B29D611F1F1F}"/>
              </a:ext>
            </a:extLst>
          </p:cNvPr>
          <p:cNvGrpSpPr/>
          <p:nvPr/>
        </p:nvGrpSpPr>
        <p:grpSpPr>
          <a:xfrm>
            <a:off x="32734" y="5704467"/>
            <a:ext cx="1113683" cy="1113683"/>
            <a:chOff x="990150" y="1566411"/>
            <a:chExt cx="3275698" cy="3275698"/>
          </a:xfrm>
        </p:grpSpPr>
        <p:sp>
          <p:nvSpPr>
            <p:cNvPr id="160" name="椭圆 33">
              <a:extLst>
                <a:ext uri="{FF2B5EF4-FFF2-40B4-BE49-F238E27FC236}">
                  <a16:creationId xmlns:a16="http://schemas.microsoft.com/office/drawing/2014/main" id="{DC753C1C-999D-4880-AA5E-4AA27D532B2D}"/>
                </a:ext>
              </a:extLst>
            </p:cNvPr>
            <p:cNvSpPr/>
            <p:nvPr/>
          </p:nvSpPr>
          <p:spPr>
            <a:xfrm>
              <a:off x="1777835" y="2307588"/>
              <a:ext cx="1728473" cy="1728473"/>
            </a:xfrm>
            <a:prstGeom prst="ellipse">
              <a:avLst/>
            </a:prstGeom>
            <a:gradFill>
              <a:gsLst>
                <a:gs pos="48000">
                  <a:srgbClr val="61B8C2">
                    <a:alpha val="45000"/>
                  </a:srgbClr>
                </a:gs>
                <a:gs pos="64000">
                  <a:srgbClr val="61B8C2"/>
                </a:gs>
              </a:gsLst>
              <a:path path="circle">
                <a:fillToRect l="50000" t="50000" r="50000" b="50000"/>
              </a:path>
            </a:gradFill>
            <a:ln>
              <a:noFill/>
            </a:ln>
            <a:effectLst>
              <a:glow rad="1905000">
                <a:srgbClr val="61B8C2">
                  <a:alpha val="49804"/>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1" name="自由: 形状 34">
              <a:extLst>
                <a:ext uri="{FF2B5EF4-FFF2-40B4-BE49-F238E27FC236}">
                  <a16:creationId xmlns:a16="http://schemas.microsoft.com/office/drawing/2014/main" id="{34CF1CEB-2800-44DA-9A88-9C1C858B521A}"/>
                </a:ext>
              </a:extLst>
            </p:cNvPr>
            <p:cNvSpPr/>
            <p:nvPr/>
          </p:nvSpPr>
          <p:spPr>
            <a:xfrm>
              <a:off x="1258672" y="1817691"/>
              <a:ext cx="2766800" cy="2708264"/>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8"/>
              <a:srcRect/>
              <a:stretch>
                <a:fillRect l="-18000" r="-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ltLang="zh-CN" sz="1400" dirty="0">
                  <a:solidFill>
                    <a:schemeClr val="bg1"/>
                  </a:solidFill>
                  <a:latin typeface="HelloButtons" panose="02000603000000000000" pitchFamily="2" charset="0"/>
                  <a:ea typeface="HelloButtons" panose="02000603000000000000" pitchFamily="2" charset="0"/>
                  <a:cs typeface="+mn-ea"/>
                </a:rPr>
                <a:t>Alice Vigors 2018</a:t>
              </a:r>
              <a:endParaRPr lang="zh-CN" altLang="en-US" sz="1400" dirty="0">
                <a:solidFill>
                  <a:schemeClr val="bg1"/>
                </a:solidFill>
                <a:latin typeface="HelloButtons" panose="02000603000000000000" pitchFamily="2" charset="0"/>
                <a:cs typeface="+mn-ea"/>
              </a:endParaRPr>
            </a:p>
          </p:txBody>
        </p:sp>
        <p:sp>
          <p:nvSpPr>
            <p:cNvPr id="162" name="椭圆 35">
              <a:extLst>
                <a:ext uri="{FF2B5EF4-FFF2-40B4-BE49-F238E27FC236}">
                  <a16:creationId xmlns:a16="http://schemas.microsoft.com/office/drawing/2014/main" id="{09F80C39-CE8B-4A36-AEF4-24DF1003E188}"/>
                </a:ext>
              </a:extLst>
            </p:cNvPr>
            <p:cNvSpPr/>
            <p:nvPr/>
          </p:nvSpPr>
          <p:spPr>
            <a:xfrm>
              <a:off x="1112624" y="1688885"/>
              <a:ext cx="3030751" cy="3030751"/>
            </a:xfrm>
            <a:prstGeom prst="ellipse">
              <a:avLst/>
            </a:prstGeom>
            <a:noFill/>
            <a:ln>
              <a:solidFill>
                <a:srgbClr val="3B82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3" name="椭圆 36">
              <a:extLst>
                <a:ext uri="{FF2B5EF4-FFF2-40B4-BE49-F238E27FC236}">
                  <a16:creationId xmlns:a16="http://schemas.microsoft.com/office/drawing/2014/main" id="{2858449B-8790-4EF5-B5F6-A299AA9C2AC3}"/>
                </a:ext>
              </a:extLst>
            </p:cNvPr>
            <p:cNvSpPr/>
            <p:nvPr/>
          </p:nvSpPr>
          <p:spPr>
            <a:xfrm>
              <a:off x="990150" y="1566411"/>
              <a:ext cx="3275698" cy="3275698"/>
            </a:xfrm>
            <a:prstGeom prst="ellipse">
              <a:avLst/>
            </a:prstGeom>
            <a:noFill/>
            <a:ln>
              <a:solidFill>
                <a:srgbClr val="3B82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Tree>
    <p:custDataLst>
      <p:tags r:id="rId1"/>
    </p:custDataLst>
    <p:extLst>
      <p:ext uri="{BB962C8B-B14F-4D97-AF65-F5344CB8AC3E}">
        <p14:creationId xmlns:p14="http://schemas.microsoft.com/office/powerpoint/2010/main" val="2792341205"/>
      </p:ext>
    </p:extLst>
  </p:cSld>
  <p:clrMapOvr>
    <a:masterClrMapping/>
  </p:clrMapOvr>
  <p:transition advTm="1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grpId="0"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26" presetClass="emph" presetSubtype="0" repeatCount="indefinite" fill="hold" grpId="0" nodeType="with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par>
                                <p:cTn id="17" presetID="26" presetClass="emph" presetSubtype="0" repeatCount="indefinite" fill="hold" grpId="0" nodeType="withEffect">
                                  <p:stCondLst>
                                    <p:cond delay="0"/>
                                  </p:stCondLst>
                                  <p:childTnLst>
                                    <p:animEffect transition="out" filter="fade">
                                      <p:cBhvr>
                                        <p:cTn id="18" dur="500" tmFilter="0, 0; .2, .5; .8, .5; 1, 0"/>
                                        <p:tgtEl>
                                          <p:spTgt spid="14"/>
                                        </p:tgtEl>
                                      </p:cBhvr>
                                    </p:animEffect>
                                    <p:animScale>
                                      <p:cBhvr>
                                        <p:cTn id="19" dur="250" autoRev="1" fill="hold"/>
                                        <p:tgtEl>
                                          <p:spTgt spid="14"/>
                                        </p:tgtEl>
                                      </p:cBhvr>
                                      <p:by x="105000" y="105000"/>
                                    </p:animScale>
                                  </p:childTnLst>
                                </p:cTn>
                              </p:par>
                              <p:par>
                                <p:cTn id="20" presetID="26" presetClass="emph" presetSubtype="0" repeatCount="indefinite" fill="hold" grpId="0" nodeType="withEffect">
                                  <p:stCondLst>
                                    <p:cond delay="0"/>
                                  </p:stCondLst>
                                  <p:childTnLst>
                                    <p:animEffect transition="out" filter="fade">
                                      <p:cBhvr>
                                        <p:cTn id="21" dur="500" tmFilter="0, 0; .2, .5; .8, .5; 1, 0"/>
                                        <p:tgtEl>
                                          <p:spTgt spid="15"/>
                                        </p:tgtEl>
                                      </p:cBhvr>
                                    </p:animEffect>
                                    <p:animScale>
                                      <p:cBhvr>
                                        <p:cTn id="22" dur="250" autoRev="1" fill="hold"/>
                                        <p:tgtEl>
                                          <p:spTgt spid="15"/>
                                        </p:tgtEl>
                                      </p:cBhvr>
                                      <p:by x="105000" y="105000"/>
                                    </p:animScale>
                                  </p:childTnLst>
                                </p:cTn>
                              </p:par>
                              <p:par>
                                <p:cTn id="23" presetID="26" presetClass="emph" presetSubtype="0" repeatCount="indefinite" fill="hold" grpId="0" nodeType="withEffect">
                                  <p:stCondLst>
                                    <p:cond delay="0"/>
                                  </p:stCondLst>
                                  <p:childTnLst>
                                    <p:animEffect transition="out" filter="fade">
                                      <p:cBhvr>
                                        <p:cTn id="24" dur="500" tmFilter="0, 0; .2, .5; .8, .5; 1, 0"/>
                                        <p:tgtEl>
                                          <p:spTgt spid="16"/>
                                        </p:tgtEl>
                                      </p:cBhvr>
                                    </p:animEffect>
                                    <p:animScale>
                                      <p:cBhvr>
                                        <p:cTn id="25" dur="250" autoRev="1" fill="hold"/>
                                        <p:tgtEl>
                                          <p:spTgt spid="16"/>
                                        </p:tgtEl>
                                      </p:cBhvr>
                                      <p:by x="105000" y="105000"/>
                                    </p:animScale>
                                  </p:childTnLst>
                                </p:cTn>
                              </p:par>
                              <p:par>
                                <p:cTn id="26" presetID="26" presetClass="emph" presetSubtype="0" repeatCount="indefinite" fill="hold" grpId="0" nodeType="withEffect">
                                  <p:stCondLst>
                                    <p:cond delay="0"/>
                                  </p:stCondLst>
                                  <p:childTnLst>
                                    <p:animEffect transition="out" filter="fade">
                                      <p:cBhvr>
                                        <p:cTn id="27" dur="500" tmFilter="0, 0; .2, .5; .8, .5; 1, 0"/>
                                        <p:tgtEl>
                                          <p:spTgt spid="17"/>
                                        </p:tgtEl>
                                      </p:cBhvr>
                                    </p:animEffect>
                                    <p:animScale>
                                      <p:cBhvr>
                                        <p:cTn id="28" dur="250" autoRev="1" fill="hold"/>
                                        <p:tgtEl>
                                          <p:spTgt spid="17"/>
                                        </p:tgtEl>
                                      </p:cBhvr>
                                      <p:by x="105000" y="105000"/>
                                    </p:animScale>
                                  </p:childTnLst>
                                </p:cTn>
                              </p:par>
                              <p:par>
                                <p:cTn id="29" presetID="26" presetClass="emph" presetSubtype="0" repeatCount="indefinite" fill="hold" grpId="0" nodeType="withEffect">
                                  <p:stCondLst>
                                    <p:cond delay="17"/>
                                  </p:stCondLst>
                                  <p:childTnLst>
                                    <p:animEffect transition="out" filter="fade">
                                      <p:cBhvr>
                                        <p:cTn id="30" dur="500" tmFilter="0, 0; .2, .5; .8, .5; 1, 0"/>
                                        <p:tgtEl>
                                          <p:spTgt spid="18"/>
                                        </p:tgtEl>
                                      </p:cBhvr>
                                    </p:animEffect>
                                    <p:animScale>
                                      <p:cBhvr>
                                        <p:cTn id="31" dur="250" autoRev="1" fill="hold"/>
                                        <p:tgtEl>
                                          <p:spTgt spid="18"/>
                                        </p:tgtEl>
                                      </p:cBhvr>
                                      <p:by x="105000" y="105000"/>
                                    </p:animScale>
                                  </p:childTnLst>
                                </p:cTn>
                              </p:par>
                              <p:par>
                                <p:cTn id="32" presetID="26" presetClass="emph" presetSubtype="0" repeatCount="indefinite" fill="hold" grpId="0" nodeType="withEffect">
                                  <p:stCondLst>
                                    <p:cond delay="17"/>
                                  </p:stCondLst>
                                  <p:childTnLst>
                                    <p:animEffect transition="out" filter="fade">
                                      <p:cBhvr>
                                        <p:cTn id="33" dur="500" tmFilter="0, 0; .2, .5; .8, .5; 1, 0"/>
                                        <p:tgtEl>
                                          <p:spTgt spid="19"/>
                                        </p:tgtEl>
                                      </p:cBhvr>
                                    </p:animEffect>
                                    <p:animScale>
                                      <p:cBhvr>
                                        <p:cTn id="34" dur="250" autoRev="1" fill="hold"/>
                                        <p:tgtEl>
                                          <p:spTgt spid="19"/>
                                        </p:tgtEl>
                                      </p:cBhvr>
                                      <p:by x="105000" y="105000"/>
                                    </p:animScale>
                                  </p:childTnLst>
                                </p:cTn>
                              </p:par>
                              <p:par>
                                <p:cTn id="35" presetID="26" presetClass="emph" presetSubtype="0" repeatCount="indefinite" fill="hold" grpId="0" nodeType="withEffect">
                                  <p:stCondLst>
                                    <p:cond delay="21"/>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par>
                                <p:cTn id="38" presetID="26" presetClass="emph" presetSubtype="0" repeatCount="indefinite" fill="hold" grpId="0" nodeType="withEffect">
                                  <p:stCondLst>
                                    <p:cond delay="42"/>
                                  </p:stCondLst>
                                  <p:childTnLst>
                                    <p:animEffect transition="out" filter="fade">
                                      <p:cBhvr>
                                        <p:cTn id="39" dur="500" tmFilter="0, 0; .2, .5; .8, .5; 1, 0"/>
                                        <p:tgtEl>
                                          <p:spTgt spid="21"/>
                                        </p:tgtEl>
                                      </p:cBhvr>
                                    </p:animEffect>
                                    <p:animScale>
                                      <p:cBhvr>
                                        <p:cTn id="40" dur="250" autoRev="1" fill="hold"/>
                                        <p:tgtEl>
                                          <p:spTgt spid="21"/>
                                        </p:tgtEl>
                                      </p:cBhvr>
                                      <p:by x="105000" y="105000"/>
                                    </p:animScale>
                                  </p:childTnLst>
                                </p:cTn>
                              </p:par>
                              <p:par>
                                <p:cTn id="41" presetID="26" presetClass="emph" presetSubtype="0" repeatCount="indefinite" fill="hold" grpId="0" nodeType="withEffect">
                                  <p:stCondLst>
                                    <p:cond delay="58"/>
                                  </p:stCondLst>
                                  <p:childTnLst>
                                    <p:animEffect transition="out" filter="fade">
                                      <p:cBhvr>
                                        <p:cTn id="42" dur="500" tmFilter="0, 0; .2, .5; .8, .5; 1, 0"/>
                                        <p:tgtEl>
                                          <p:spTgt spid="22"/>
                                        </p:tgtEl>
                                      </p:cBhvr>
                                    </p:animEffect>
                                    <p:animScale>
                                      <p:cBhvr>
                                        <p:cTn id="43" dur="250" autoRev="1" fill="hold"/>
                                        <p:tgtEl>
                                          <p:spTgt spid="22"/>
                                        </p:tgtEl>
                                      </p:cBhvr>
                                      <p:by x="105000" y="105000"/>
                                    </p:animScale>
                                  </p:childTnLst>
                                </p:cTn>
                              </p:par>
                              <p:par>
                                <p:cTn id="44" presetID="26" presetClass="emph" presetSubtype="0" repeatCount="indefinite" fill="hold" grpId="0" nodeType="withEffect">
                                  <p:stCondLst>
                                    <p:cond delay="65"/>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26" presetClass="emph" presetSubtype="0" repeatCount="indefinite" fill="hold" grpId="0" nodeType="withEffect">
                                  <p:stCondLst>
                                    <p:cond delay="88"/>
                                  </p:stCondLst>
                                  <p:childTnLst>
                                    <p:animEffect transition="out" filter="fade">
                                      <p:cBhvr>
                                        <p:cTn id="48" dur="500" tmFilter="0, 0; .2, .5; .8, .5; 1, 0"/>
                                        <p:tgtEl>
                                          <p:spTgt spid="24"/>
                                        </p:tgtEl>
                                      </p:cBhvr>
                                    </p:animEffect>
                                    <p:animScale>
                                      <p:cBhvr>
                                        <p:cTn id="49" dur="250" autoRev="1" fill="hold"/>
                                        <p:tgtEl>
                                          <p:spTgt spid="24"/>
                                        </p:tgtEl>
                                      </p:cBhvr>
                                      <p:by x="105000" y="105000"/>
                                    </p:animScale>
                                  </p:childTnLst>
                                </p:cTn>
                              </p:par>
                              <p:par>
                                <p:cTn id="50" presetID="26" presetClass="emph" presetSubtype="0" repeatCount="indefinite" fill="hold" grpId="0" nodeType="withEffect">
                                  <p:stCondLst>
                                    <p:cond delay="92"/>
                                  </p:stCondLst>
                                  <p:childTnLst>
                                    <p:animEffect transition="out" filter="fade">
                                      <p:cBhvr>
                                        <p:cTn id="51" dur="500" tmFilter="0, 0; .2, .5; .8, .5; 1, 0"/>
                                        <p:tgtEl>
                                          <p:spTgt spid="25"/>
                                        </p:tgtEl>
                                      </p:cBhvr>
                                    </p:animEffect>
                                    <p:animScale>
                                      <p:cBhvr>
                                        <p:cTn id="52" dur="250" autoRev="1" fill="hold"/>
                                        <p:tgtEl>
                                          <p:spTgt spid="25"/>
                                        </p:tgtEl>
                                      </p:cBhvr>
                                      <p:by x="105000" y="105000"/>
                                    </p:animScale>
                                  </p:childTnLst>
                                </p:cTn>
                              </p:par>
                              <p:par>
                                <p:cTn id="53" presetID="26" presetClass="emph" presetSubtype="0" repeatCount="indefinite" fill="hold" grpId="0" nodeType="withEffect">
                                  <p:stCondLst>
                                    <p:cond delay="92"/>
                                  </p:stCondLst>
                                  <p:childTnLst>
                                    <p:animEffect transition="out" filter="fade">
                                      <p:cBhvr>
                                        <p:cTn id="54" dur="500" tmFilter="0, 0; .2, .5; .8, .5; 1, 0"/>
                                        <p:tgtEl>
                                          <p:spTgt spid="26"/>
                                        </p:tgtEl>
                                      </p:cBhvr>
                                    </p:animEffect>
                                    <p:animScale>
                                      <p:cBhvr>
                                        <p:cTn id="55" dur="250" autoRev="1" fill="hold"/>
                                        <p:tgtEl>
                                          <p:spTgt spid="26"/>
                                        </p:tgtEl>
                                      </p:cBhvr>
                                      <p:by x="105000" y="105000"/>
                                    </p:animScale>
                                  </p:childTnLst>
                                </p:cTn>
                              </p:par>
                              <p:par>
                                <p:cTn id="56" presetID="26" presetClass="emph" presetSubtype="0" repeatCount="indefinite" fill="hold" grpId="0" nodeType="withEffect">
                                  <p:stCondLst>
                                    <p:cond delay="98"/>
                                  </p:stCondLst>
                                  <p:childTnLst>
                                    <p:animEffect transition="out" filter="fade">
                                      <p:cBhvr>
                                        <p:cTn id="57" dur="500" tmFilter="0, 0; .2, .5; .8, .5; 1, 0"/>
                                        <p:tgtEl>
                                          <p:spTgt spid="27"/>
                                        </p:tgtEl>
                                      </p:cBhvr>
                                    </p:animEffect>
                                    <p:animScale>
                                      <p:cBhvr>
                                        <p:cTn id="58" dur="250" autoRev="1" fill="hold"/>
                                        <p:tgtEl>
                                          <p:spTgt spid="27"/>
                                        </p:tgtEl>
                                      </p:cBhvr>
                                      <p:by x="105000" y="105000"/>
                                    </p:animScale>
                                  </p:childTnLst>
                                </p:cTn>
                              </p:par>
                              <p:par>
                                <p:cTn id="59" presetID="26" presetClass="emph" presetSubtype="0" repeatCount="indefinite" fill="hold" grpId="0" nodeType="withEffect">
                                  <p:stCondLst>
                                    <p:cond delay="106"/>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repeatCount="indefinite" fill="hold" grpId="0" nodeType="withEffect">
                                  <p:stCondLst>
                                    <p:cond delay="108"/>
                                  </p:stCondLst>
                                  <p:childTnLst>
                                    <p:animEffect transition="out" filter="fade">
                                      <p:cBhvr>
                                        <p:cTn id="63" dur="500" tmFilter="0, 0; .2, .5; .8, .5; 1, 0"/>
                                        <p:tgtEl>
                                          <p:spTgt spid="29"/>
                                        </p:tgtEl>
                                      </p:cBhvr>
                                    </p:animEffect>
                                    <p:animScale>
                                      <p:cBhvr>
                                        <p:cTn id="64" dur="250" autoRev="1" fill="hold"/>
                                        <p:tgtEl>
                                          <p:spTgt spid="29"/>
                                        </p:tgtEl>
                                      </p:cBhvr>
                                      <p:by x="105000" y="105000"/>
                                    </p:animScale>
                                  </p:childTnLst>
                                </p:cTn>
                              </p:par>
                              <p:par>
                                <p:cTn id="65" presetID="26" presetClass="emph" presetSubtype="0" repeatCount="indefinite" fill="hold" grpId="0" nodeType="withEffect">
                                  <p:stCondLst>
                                    <p:cond delay="115"/>
                                  </p:stCondLst>
                                  <p:childTnLst>
                                    <p:animEffect transition="out" filter="fade">
                                      <p:cBhvr>
                                        <p:cTn id="66" dur="500" tmFilter="0, 0; .2, .5; .8, .5; 1, 0"/>
                                        <p:tgtEl>
                                          <p:spTgt spid="30"/>
                                        </p:tgtEl>
                                      </p:cBhvr>
                                    </p:animEffect>
                                    <p:animScale>
                                      <p:cBhvr>
                                        <p:cTn id="67" dur="250" autoRev="1" fill="hold"/>
                                        <p:tgtEl>
                                          <p:spTgt spid="30"/>
                                        </p:tgtEl>
                                      </p:cBhvr>
                                      <p:by x="105000" y="105000"/>
                                    </p:animScale>
                                  </p:childTnLst>
                                </p:cTn>
                              </p:par>
                              <p:par>
                                <p:cTn id="68" presetID="26" presetClass="emph" presetSubtype="0" repeatCount="indefinite" fill="hold" grpId="0" nodeType="withEffect">
                                  <p:stCondLst>
                                    <p:cond delay="115"/>
                                  </p:stCondLst>
                                  <p:childTnLst>
                                    <p:animEffect transition="out" filter="fade">
                                      <p:cBhvr>
                                        <p:cTn id="69" dur="500" tmFilter="0, 0; .2, .5; .8, .5; 1, 0"/>
                                        <p:tgtEl>
                                          <p:spTgt spid="31"/>
                                        </p:tgtEl>
                                      </p:cBhvr>
                                    </p:animEffect>
                                    <p:animScale>
                                      <p:cBhvr>
                                        <p:cTn id="70" dur="250" autoRev="1" fill="hold"/>
                                        <p:tgtEl>
                                          <p:spTgt spid="31"/>
                                        </p:tgtEl>
                                      </p:cBhvr>
                                      <p:by x="105000" y="105000"/>
                                    </p:animScale>
                                  </p:childTnLst>
                                </p:cTn>
                              </p:par>
                              <p:par>
                                <p:cTn id="71" presetID="26" presetClass="emph" presetSubtype="0" repeatCount="indefinite" fill="hold" grpId="0" nodeType="withEffect">
                                  <p:stCondLst>
                                    <p:cond delay="124"/>
                                  </p:stCondLst>
                                  <p:childTnLst>
                                    <p:animEffect transition="out" filter="fade">
                                      <p:cBhvr>
                                        <p:cTn id="72" dur="500" tmFilter="0, 0; .2, .5; .8, .5; 1, 0"/>
                                        <p:tgtEl>
                                          <p:spTgt spid="32"/>
                                        </p:tgtEl>
                                      </p:cBhvr>
                                    </p:animEffect>
                                    <p:animScale>
                                      <p:cBhvr>
                                        <p:cTn id="73" dur="250" autoRev="1" fill="hold"/>
                                        <p:tgtEl>
                                          <p:spTgt spid="32"/>
                                        </p:tgtEl>
                                      </p:cBhvr>
                                      <p:by x="105000" y="105000"/>
                                    </p:animScale>
                                  </p:childTnLst>
                                </p:cTn>
                              </p:par>
                              <p:par>
                                <p:cTn id="74" presetID="26" presetClass="emph" presetSubtype="0" repeatCount="indefinite" fill="hold" grpId="0" nodeType="withEffect">
                                  <p:stCondLst>
                                    <p:cond delay="135"/>
                                  </p:stCondLst>
                                  <p:childTnLst>
                                    <p:animEffect transition="out" filter="fade">
                                      <p:cBhvr>
                                        <p:cTn id="75" dur="500" tmFilter="0, 0; .2, .5; .8, .5; 1, 0"/>
                                        <p:tgtEl>
                                          <p:spTgt spid="33"/>
                                        </p:tgtEl>
                                      </p:cBhvr>
                                    </p:animEffect>
                                    <p:animScale>
                                      <p:cBhvr>
                                        <p:cTn id="76" dur="250" autoRev="1" fill="hold"/>
                                        <p:tgtEl>
                                          <p:spTgt spid="33"/>
                                        </p:tgtEl>
                                      </p:cBhvr>
                                      <p:by x="105000" y="105000"/>
                                    </p:animScale>
                                  </p:childTnLst>
                                </p:cTn>
                              </p:par>
                              <p:par>
                                <p:cTn id="77" presetID="26" presetClass="emph" presetSubtype="0" repeatCount="indefinite" fill="hold" grpId="0" nodeType="withEffect">
                                  <p:stCondLst>
                                    <p:cond delay="155"/>
                                  </p:stCondLst>
                                  <p:childTnLst>
                                    <p:animEffect transition="out" filter="fade">
                                      <p:cBhvr>
                                        <p:cTn id="78" dur="500" tmFilter="0, 0; .2, .5; .8, .5; 1, 0"/>
                                        <p:tgtEl>
                                          <p:spTgt spid="34"/>
                                        </p:tgtEl>
                                      </p:cBhvr>
                                    </p:animEffect>
                                    <p:animScale>
                                      <p:cBhvr>
                                        <p:cTn id="79" dur="250" autoRev="1" fill="hold"/>
                                        <p:tgtEl>
                                          <p:spTgt spid="34"/>
                                        </p:tgtEl>
                                      </p:cBhvr>
                                      <p:by x="105000" y="105000"/>
                                    </p:animScale>
                                  </p:childTnLst>
                                </p:cTn>
                              </p:par>
                              <p:par>
                                <p:cTn id="80" presetID="26" presetClass="emph" presetSubtype="0" repeatCount="indefinite" fill="hold" grpId="0" nodeType="withEffect">
                                  <p:stCondLst>
                                    <p:cond delay="166"/>
                                  </p:stCondLst>
                                  <p:childTnLst>
                                    <p:animEffect transition="out" filter="fade">
                                      <p:cBhvr>
                                        <p:cTn id="81" dur="500" tmFilter="0, 0; .2, .5; .8, .5; 1, 0"/>
                                        <p:tgtEl>
                                          <p:spTgt spid="35"/>
                                        </p:tgtEl>
                                      </p:cBhvr>
                                    </p:animEffect>
                                    <p:animScale>
                                      <p:cBhvr>
                                        <p:cTn id="82" dur="250" autoRev="1" fill="hold"/>
                                        <p:tgtEl>
                                          <p:spTgt spid="35"/>
                                        </p:tgtEl>
                                      </p:cBhvr>
                                      <p:by x="105000" y="105000"/>
                                    </p:animScale>
                                  </p:childTnLst>
                                </p:cTn>
                              </p:par>
                              <p:par>
                                <p:cTn id="83" presetID="26" presetClass="emph" presetSubtype="0" repeatCount="indefinite" fill="hold" grpId="0" nodeType="withEffect">
                                  <p:stCondLst>
                                    <p:cond delay="176"/>
                                  </p:stCondLst>
                                  <p:childTnLst>
                                    <p:animEffect transition="out" filter="fade">
                                      <p:cBhvr>
                                        <p:cTn id="84" dur="500" tmFilter="0, 0; .2, .5; .8, .5; 1, 0"/>
                                        <p:tgtEl>
                                          <p:spTgt spid="36"/>
                                        </p:tgtEl>
                                      </p:cBhvr>
                                    </p:animEffect>
                                    <p:animScale>
                                      <p:cBhvr>
                                        <p:cTn id="85" dur="250" autoRev="1" fill="hold"/>
                                        <p:tgtEl>
                                          <p:spTgt spid="36"/>
                                        </p:tgtEl>
                                      </p:cBhvr>
                                      <p:by x="105000" y="105000"/>
                                    </p:animScale>
                                  </p:childTnLst>
                                </p:cTn>
                              </p:par>
                              <p:par>
                                <p:cTn id="86" presetID="26" presetClass="emph" presetSubtype="0" repeatCount="indefinite" fill="hold" grpId="0" nodeType="withEffect">
                                  <p:stCondLst>
                                    <p:cond delay="178"/>
                                  </p:stCondLst>
                                  <p:childTnLst>
                                    <p:animEffect transition="out" filter="fade">
                                      <p:cBhvr>
                                        <p:cTn id="87" dur="500" tmFilter="0, 0; .2, .5; .8, .5; 1, 0"/>
                                        <p:tgtEl>
                                          <p:spTgt spid="37"/>
                                        </p:tgtEl>
                                      </p:cBhvr>
                                    </p:animEffect>
                                    <p:animScale>
                                      <p:cBhvr>
                                        <p:cTn id="88" dur="250" autoRev="1" fill="hold"/>
                                        <p:tgtEl>
                                          <p:spTgt spid="37"/>
                                        </p:tgtEl>
                                      </p:cBhvr>
                                      <p:by x="105000" y="105000"/>
                                    </p:animScale>
                                  </p:childTnLst>
                                </p:cTn>
                              </p:par>
                              <p:par>
                                <p:cTn id="89" presetID="26" presetClass="emph" presetSubtype="0" repeatCount="indefinite" fill="hold" grpId="0" nodeType="withEffect">
                                  <p:stCondLst>
                                    <p:cond delay="178"/>
                                  </p:stCondLst>
                                  <p:childTnLst>
                                    <p:animEffect transition="out" filter="fade">
                                      <p:cBhvr>
                                        <p:cTn id="90" dur="500" tmFilter="0, 0; .2, .5; .8, .5; 1, 0"/>
                                        <p:tgtEl>
                                          <p:spTgt spid="38"/>
                                        </p:tgtEl>
                                      </p:cBhvr>
                                    </p:animEffect>
                                    <p:animScale>
                                      <p:cBhvr>
                                        <p:cTn id="91" dur="250" autoRev="1" fill="hold"/>
                                        <p:tgtEl>
                                          <p:spTgt spid="38"/>
                                        </p:tgtEl>
                                      </p:cBhvr>
                                      <p:by x="105000" y="105000"/>
                                    </p:animScale>
                                  </p:childTnLst>
                                </p:cTn>
                              </p:par>
                              <p:par>
                                <p:cTn id="92" presetID="26" presetClass="emph" presetSubtype="0" repeatCount="indefinite" fill="hold" grpId="0" nodeType="withEffect">
                                  <p:stCondLst>
                                    <p:cond delay="188"/>
                                  </p:stCondLst>
                                  <p:childTnLst>
                                    <p:animEffect transition="out" filter="fade">
                                      <p:cBhvr>
                                        <p:cTn id="93" dur="500" tmFilter="0, 0; .2, .5; .8, .5; 1, 0"/>
                                        <p:tgtEl>
                                          <p:spTgt spid="39"/>
                                        </p:tgtEl>
                                      </p:cBhvr>
                                    </p:animEffect>
                                    <p:animScale>
                                      <p:cBhvr>
                                        <p:cTn id="94" dur="250" autoRev="1" fill="hold"/>
                                        <p:tgtEl>
                                          <p:spTgt spid="39"/>
                                        </p:tgtEl>
                                      </p:cBhvr>
                                      <p:by x="105000" y="105000"/>
                                    </p:animScale>
                                  </p:childTnLst>
                                </p:cTn>
                              </p:par>
                              <p:par>
                                <p:cTn id="95" presetID="26" presetClass="emph" presetSubtype="0" repeatCount="indefinite" fill="hold" grpId="0" nodeType="withEffect">
                                  <p:stCondLst>
                                    <p:cond delay="213"/>
                                  </p:stCondLst>
                                  <p:childTnLst>
                                    <p:animEffect transition="out" filter="fade">
                                      <p:cBhvr>
                                        <p:cTn id="96" dur="500" tmFilter="0, 0; .2, .5; .8, .5; 1, 0"/>
                                        <p:tgtEl>
                                          <p:spTgt spid="40"/>
                                        </p:tgtEl>
                                      </p:cBhvr>
                                    </p:animEffect>
                                    <p:animScale>
                                      <p:cBhvr>
                                        <p:cTn id="97" dur="250" autoRev="1" fill="hold"/>
                                        <p:tgtEl>
                                          <p:spTgt spid="40"/>
                                        </p:tgtEl>
                                      </p:cBhvr>
                                      <p:by x="105000" y="105000"/>
                                    </p:animScale>
                                  </p:childTnLst>
                                </p:cTn>
                              </p:par>
                              <p:par>
                                <p:cTn id="98" presetID="26" presetClass="emph" presetSubtype="0" repeatCount="indefinite" fill="hold" grpId="0" nodeType="withEffect">
                                  <p:stCondLst>
                                    <p:cond delay="213"/>
                                  </p:stCondLst>
                                  <p:childTnLst>
                                    <p:animEffect transition="out" filter="fade">
                                      <p:cBhvr>
                                        <p:cTn id="99" dur="500" tmFilter="0, 0; .2, .5; .8, .5; 1, 0"/>
                                        <p:tgtEl>
                                          <p:spTgt spid="41"/>
                                        </p:tgtEl>
                                      </p:cBhvr>
                                    </p:animEffect>
                                    <p:animScale>
                                      <p:cBhvr>
                                        <p:cTn id="100" dur="250" autoRev="1" fill="hold"/>
                                        <p:tgtEl>
                                          <p:spTgt spid="41"/>
                                        </p:tgtEl>
                                      </p:cBhvr>
                                      <p:by x="105000" y="105000"/>
                                    </p:animScale>
                                  </p:childTnLst>
                                </p:cTn>
                              </p:par>
                              <p:par>
                                <p:cTn id="101" presetID="26" presetClass="emph" presetSubtype="0" repeatCount="indefinite" fill="hold" grpId="0" nodeType="withEffect">
                                  <p:stCondLst>
                                    <p:cond delay="244"/>
                                  </p:stCondLst>
                                  <p:childTnLst>
                                    <p:animEffect transition="out" filter="fade">
                                      <p:cBhvr>
                                        <p:cTn id="102" dur="500" tmFilter="0, 0; .2, .5; .8, .5; 1, 0"/>
                                        <p:tgtEl>
                                          <p:spTgt spid="42"/>
                                        </p:tgtEl>
                                      </p:cBhvr>
                                    </p:animEffect>
                                    <p:animScale>
                                      <p:cBhvr>
                                        <p:cTn id="103" dur="250" autoRev="1" fill="hold"/>
                                        <p:tgtEl>
                                          <p:spTgt spid="42"/>
                                        </p:tgtEl>
                                      </p:cBhvr>
                                      <p:by x="105000" y="105000"/>
                                    </p:animScale>
                                  </p:childTnLst>
                                </p:cTn>
                              </p:par>
                              <p:par>
                                <p:cTn id="104" presetID="26" presetClass="emph" presetSubtype="0" repeatCount="indefinite" fill="hold" grpId="0" nodeType="withEffect">
                                  <p:stCondLst>
                                    <p:cond delay="291"/>
                                  </p:stCondLst>
                                  <p:childTnLst>
                                    <p:animEffect transition="out" filter="fade">
                                      <p:cBhvr>
                                        <p:cTn id="105" dur="500" tmFilter="0, 0; .2, .5; .8, .5; 1, 0"/>
                                        <p:tgtEl>
                                          <p:spTgt spid="43"/>
                                        </p:tgtEl>
                                      </p:cBhvr>
                                    </p:animEffect>
                                    <p:animScale>
                                      <p:cBhvr>
                                        <p:cTn id="106" dur="250" autoRev="1" fill="hold"/>
                                        <p:tgtEl>
                                          <p:spTgt spid="43"/>
                                        </p:tgtEl>
                                      </p:cBhvr>
                                      <p:by x="105000" y="105000"/>
                                    </p:animScale>
                                  </p:childTnLst>
                                </p:cTn>
                              </p:par>
                              <p:par>
                                <p:cTn id="107" presetID="26" presetClass="emph" presetSubtype="0" repeatCount="indefinite" fill="hold" grpId="0" nodeType="withEffect">
                                  <p:stCondLst>
                                    <p:cond delay="305"/>
                                  </p:stCondLst>
                                  <p:childTnLst>
                                    <p:animEffect transition="out" filter="fade">
                                      <p:cBhvr>
                                        <p:cTn id="108" dur="500" tmFilter="0, 0; .2, .5; .8, .5; 1, 0"/>
                                        <p:tgtEl>
                                          <p:spTgt spid="44"/>
                                        </p:tgtEl>
                                      </p:cBhvr>
                                    </p:animEffect>
                                    <p:animScale>
                                      <p:cBhvr>
                                        <p:cTn id="109" dur="250" autoRev="1" fill="hold"/>
                                        <p:tgtEl>
                                          <p:spTgt spid="44"/>
                                        </p:tgtEl>
                                      </p:cBhvr>
                                      <p:by x="105000" y="105000"/>
                                    </p:animScale>
                                  </p:childTnLst>
                                </p:cTn>
                              </p:par>
                              <p:par>
                                <p:cTn id="110" presetID="26" presetClass="emph" presetSubtype="0" repeatCount="indefinite" fill="hold" grpId="0" nodeType="withEffect">
                                  <p:stCondLst>
                                    <p:cond delay="320"/>
                                  </p:stCondLst>
                                  <p:childTnLst>
                                    <p:animEffect transition="out" filter="fade">
                                      <p:cBhvr>
                                        <p:cTn id="111" dur="500" tmFilter="0, 0; .2, .5; .8, .5; 1, 0"/>
                                        <p:tgtEl>
                                          <p:spTgt spid="45"/>
                                        </p:tgtEl>
                                      </p:cBhvr>
                                    </p:animEffect>
                                    <p:animScale>
                                      <p:cBhvr>
                                        <p:cTn id="112" dur="250" autoRev="1" fill="hold"/>
                                        <p:tgtEl>
                                          <p:spTgt spid="45"/>
                                        </p:tgtEl>
                                      </p:cBhvr>
                                      <p:by x="105000" y="105000"/>
                                    </p:animScale>
                                  </p:childTnLst>
                                </p:cTn>
                              </p:par>
                              <p:par>
                                <p:cTn id="113" presetID="26" presetClass="emph" presetSubtype="0" repeatCount="indefinite" fill="hold" grpId="0" nodeType="withEffect">
                                  <p:stCondLst>
                                    <p:cond delay="328"/>
                                  </p:stCondLst>
                                  <p:childTnLst>
                                    <p:animEffect transition="out" filter="fade">
                                      <p:cBhvr>
                                        <p:cTn id="114" dur="500" tmFilter="0, 0; .2, .5; .8, .5; 1, 0"/>
                                        <p:tgtEl>
                                          <p:spTgt spid="46"/>
                                        </p:tgtEl>
                                      </p:cBhvr>
                                    </p:animEffect>
                                    <p:animScale>
                                      <p:cBhvr>
                                        <p:cTn id="115" dur="250" autoRev="1" fill="hold"/>
                                        <p:tgtEl>
                                          <p:spTgt spid="46"/>
                                        </p:tgtEl>
                                      </p:cBhvr>
                                      <p:by x="105000" y="105000"/>
                                    </p:animScale>
                                  </p:childTnLst>
                                </p:cTn>
                              </p:par>
                              <p:par>
                                <p:cTn id="116" presetID="26" presetClass="emph" presetSubtype="0" repeatCount="indefinite" fill="hold" grpId="0" nodeType="withEffect">
                                  <p:stCondLst>
                                    <p:cond delay="329"/>
                                  </p:stCondLst>
                                  <p:childTnLst>
                                    <p:animEffect transition="out" filter="fade">
                                      <p:cBhvr>
                                        <p:cTn id="117" dur="500" tmFilter="0, 0; .2, .5; .8, .5; 1, 0"/>
                                        <p:tgtEl>
                                          <p:spTgt spid="47"/>
                                        </p:tgtEl>
                                      </p:cBhvr>
                                    </p:animEffect>
                                    <p:animScale>
                                      <p:cBhvr>
                                        <p:cTn id="118" dur="250" autoRev="1" fill="hold"/>
                                        <p:tgtEl>
                                          <p:spTgt spid="47"/>
                                        </p:tgtEl>
                                      </p:cBhvr>
                                      <p:by x="105000" y="105000"/>
                                    </p:animScale>
                                  </p:childTnLst>
                                </p:cTn>
                              </p:par>
                              <p:par>
                                <p:cTn id="119" presetID="26" presetClass="emph" presetSubtype="0" repeatCount="indefinite" fill="hold" grpId="0" nodeType="withEffect">
                                  <p:stCondLst>
                                    <p:cond delay="352"/>
                                  </p:stCondLst>
                                  <p:childTnLst>
                                    <p:animEffect transition="out" filter="fade">
                                      <p:cBhvr>
                                        <p:cTn id="120" dur="500" tmFilter="0, 0; .2, .5; .8, .5; 1, 0"/>
                                        <p:tgtEl>
                                          <p:spTgt spid="48"/>
                                        </p:tgtEl>
                                      </p:cBhvr>
                                    </p:animEffect>
                                    <p:animScale>
                                      <p:cBhvr>
                                        <p:cTn id="121" dur="250" autoRev="1" fill="hold"/>
                                        <p:tgtEl>
                                          <p:spTgt spid="48"/>
                                        </p:tgtEl>
                                      </p:cBhvr>
                                      <p:by x="105000" y="105000"/>
                                    </p:animScale>
                                  </p:childTnLst>
                                </p:cTn>
                              </p:par>
                              <p:par>
                                <p:cTn id="122" presetID="26" presetClass="emph" presetSubtype="0" repeatCount="indefinite" fill="hold" grpId="0" nodeType="withEffect">
                                  <p:stCondLst>
                                    <p:cond delay="366"/>
                                  </p:stCondLst>
                                  <p:childTnLst>
                                    <p:animEffect transition="out" filter="fade">
                                      <p:cBhvr>
                                        <p:cTn id="123" dur="500" tmFilter="0, 0; .2, .5; .8, .5; 1, 0"/>
                                        <p:tgtEl>
                                          <p:spTgt spid="49"/>
                                        </p:tgtEl>
                                      </p:cBhvr>
                                    </p:animEffect>
                                    <p:animScale>
                                      <p:cBhvr>
                                        <p:cTn id="124" dur="250" autoRev="1" fill="hold"/>
                                        <p:tgtEl>
                                          <p:spTgt spid="49"/>
                                        </p:tgtEl>
                                      </p:cBhvr>
                                      <p:by x="105000" y="105000"/>
                                    </p:animScale>
                                  </p:childTnLst>
                                </p:cTn>
                              </p:par>
                              <p:par>
                                <p:cTn id="125" presetID="26" presetClass="emph" presetSubtype="0" repeatCount="indefinite" fill="hold" grpId="0" nodeType="withEffect">
                                  <p:stCondLst>
                                    <p:cond delay="372"/>
                                  </p:stCondLst>
                                  <p:childTnLst>
                                    <p:animEffect transition="out" filter="fade">
                                      <p:cBhvr>
                                        <p:cTn id="126" dur="500" tmFilter="0, 0; .2, .5; .8, .5; 1, 0"/>
                                        <p:tgtEl>
                                          <p:spTgt spid="50"/>
                                        </p:tgtEl>
                                      </p:cBhvr>
                                    </p:animEffect>
                                    <p:animScale>
                                      <p:cBhvr>
                                        <p:cTn id="127" dur="250" autoRev="1" fill="hold"/>
                                        <p:tgtEl>
                                          <p:spTgt spid="50"/>
                                        </p:tgtEl>
                                      </p:cBhvr>
                                      <p:by x="105000" y="105000"/>
                                    </p:animScale>
                                  </p:childTnLst>
                                </p:cTn>
                              </p:par>
                              <p:par>
                                <p:cTn id="128" presetID="26" presetClass="emph" presetSubtype="0" repeatCount="indefinite" fill="hold" grpId="0" nodeType="withEffect">
                                  <p:stCondLst>
                                    <p:cond delay="391"/>
                                  </p:stCondLst>
                                  <p:childTnLst>
                                    <p:animEffect transition="out" filter="fade">
                                      <p:cBhvr>
                                        <p:cTn id="129" dur="500" tmFilter="0, 0; .2, .5; .8, .5; 1, 0"/>
                                        <p:tgtEl>
                                          <p:spTgt spid="51"/>
                                        </p:tgtEl>
                                      </p:cBhvr>
                                    </p:animEffect>
                                    <p:animScale>
                                      <p:cBhvr>
                                        <p:cTn id="130" dur="250" autoRev="1" fill="hold"/>
                                        <p:tgtEl>
                                          <p:spTgt spid="51"/>
                                        </p:tgtEl>
                                      </p:cBhvr>
                                      <p:by x="105000" y="105000"/>
                                    </p:animScale>
                                  </p:childTnLst>
                                </p:cTn>
                              </p:par>
                              <p:par>
                                <p:cTn id="131" presetID="26" presetClass="emph" presetSubtype="0" repeatCount="indefinite" fill="hold" grpId="0" nodeType="withEffect">
                                  <p:stCondLst>
                                    <p:cond delay="400"/>
                                  </p:stCondLst>
                                  <p:childTnLst>
                                    <p:animEffect transition="out" filter="fade">
                                      <p:cBhvr>
                                        <p:cTn id="132" dur="500" tmFilter="0, 0; .2, .5; .8, .5; 1, 0"/>
                                        <p:tgtEl>
                                          <p:spTgt spid="52"/>
                                        </p:tgtEl>
                                      </p:cBhvr>
                                    </p:animEffect>
                                    <p:animScale>
                                      <p:cBhvr>
                                        <p:cTn id="133" dur="250" autoRev="1" fill="hold"/>
                                        <p:tgtEl>
                                          <p:spTgt spid="52"/>
                                        </p:tgtEl>
                                      </p:cBhvr>
                                      <p:by x="105000" y="105000"/>
                                    </p:animScale>
                                  </p:childTnLst>
                                </p:cTn>
                              </p:par>
                              <p:par>
                                <p:cTn id="134" presetID="26" presetClass="emph" presetSubtype="0" repeatCount="indefinite" fill="hold" grpId="0" nodeType="withEffect">
                                  <p:stCondLst>
                                    <p:cond delay="400"/>
                                  </p:stCondLst>
                                  <p:childTnLst>
                                    <p:animEffect transition="out" filter="fade">
                                      <p:cBhvr>
                                        <p:cTn id="135" dur="500" tmFilter="0, 0; .2, .5; .8, .5; 1, 0"/>
                                        <p:tgtEl>
                                          <p:spTgt spid="53"/>
                                        </p:tgtEl>
                                      </p:cBhvr>
                                    </p:animEffect>
                                    <p:animScale>
                                      <p:cBhvr>
                                        <p:cTn id="136" dur="250" autoRev="1" fill="hold"/>
                                        <p:tgtEl>
                                          <p:spTgt spid="53"/>
                                        </p:tgtEl>
                                      </p:cBhvr>
                                      <p:by x="105000" y="105000"/>
                                    </p:animScale>
                                  </p:childTnLst>
                                </p:cTn>
                              </p:par>
                              <p:par>
                                <p:cTn id="137" presetID="26" presetClass="emph" presetSubtype="0" repeatCount="indefinite" fill="hold" grpId="0" nodeType="withEffect">
                                  <p:stCondLst>
                                    <p:cond delay="400"/>
                                  </p:stCondLst>
                                  <p:childTnLst>
                                    <p:animEffect transition="out" filter="fade">
                                      <p:cBhvr>
                                        <p:cTn id="138" dur="500" tmFilter="0, 0; .2, .5; .8, .5; 1, 0"/>
                                        <p:tgtEl>
                                          <p:spTgt spid="54"/>
                                        </p:tgtEl>
                                      </p:cBhvr>
                                    </p:animEffect>
                                    <p:animScale>
                                      <p:cBhvr>
                                        <p:cTn id="139" dur="250" autoRev="1" fill="hold"/>
                                        <p:tgtEl>
                                          <p:spTgt spid="54"/>
                                        </p:tgtEl>
                                      </p:cBhvr>
                                      <p:by x="105000" y="105000"/>
                                    </p:animScale>
                                  </p:childTnLst>
                                </p:cTn>
                              </p:par>
                              <p:par>
                                <p:cTn id="140" presetID="26" presetClass="emph" presetSubtype="0" repeatCount="indefinite" fill="hold" grpId="0" nodeType="withEffect">
                                  <p:stCondLst>
                                    <p:cond delay="400"/>
                                  </p:stCondLst>
                                  <p:childTnLst>
                                    <p:animEffect transition="out" filter="fade">
                                      <p:cBhvr>
                                        <p:cTn id="141" dur="500" tmFilter="0, 0; .2, .5; .8, .5; 1, 0"/>
                                        <p:tgtEl>
                                          <p:spTgt spid="55"/>
                                        </p:tgtEl>
                                      </p:cBhvr>
                                    </p:animEffect>
                                    <p:animScale>
                                      <p:cBhvr>
                                        <p:cTn id="142" dur="250" autoRev="1" fill="hold"/>
                                        <p:tgtEl>
                                          <p:spTgt spid="55"/>
                                        </p:tgtEl>
                                      </p:cBhvr>
                                      <p:by x="105000" y="105000"/>
                                    </p:animScale>
                                  </p:childTnLst>
                                </p:cTn>
                              </p:par>
                              <p:par>
                                <p:cTn id="143" presetID="26" presetClass="emph" presetSubtype="0" repeatCount="indefinite" fill="hold" grpId="0" nodeType="withEffect">
                                  <p:stCondLst>
                                    <p:cond delay="400"/>
                                  </p:stCondLst>
                                  <p:childTnLst>
                                    <p:animEffect transition="out" filter="fade">
                                      <p:cBhvr>
                                        <p:cTn id="144" dur="500" tmFilter="0, 0; .2, .5; .8, .5; 1, 0"/>
                                        <p:tgtEl>
                                          <p:spTgt spid="56"/>
                                        </p:tgtEl>
                                      </p:cBhvr>
                                    </p:animEffect>
                                    <p:animScale>
                                      <p:cBhvr>
                                        <p:cTn id="145" dur="250" autoRev="1" fill="hold"/>
                                        <p:tgtEl>
                                          <p:spTgt spid="56"/>
                                        </p:tgtEl>
                                      </p:cBhvr>
                                      <p:by x="105000" y="105000"/>
                                    </p:animScale>
                                  </p:childTnLst>
                                </p:cTn>
                              </p:par>
                              <p:par>
                                <p:cTn id="146" presetID="26" presetClass="emph" presetSubtype="0" repeatCount="indefinite" fill="hold" grpId="0" nodeType="withEffect">
                                  <p:stCondLst>
                                    <p:cond delay="400"/>
                                  </p:stCondLst>
                                  <p:childTnLst>
                                    <p:animEffect transition="out" filter="fade">
                                      <p:cBhvr>
                                        <p:cTn id="147" dur="500" tmFilter="0, 0; .2, .5; .8, .5; 1, 0"/>
                                        <p:tgtEl>
                                          <p:spTgt spid="57"/>
                                        </p:tgtEl>
                                      </p:cBhvr>
                                    </p:animEffect>
                                    <p:animScale>
                                      <p:cBhvr>
                                        <p:cTn id="148" dur="250" autoRev="1" fill="hold"/>
                                        <p:tgtEl>
                                          <p:spTgt spid="57"/>
                                        </p:tgtEl>
                                      </p:cBhvr>
                                      <p:by x="105000" y="105000"/>
                                    </p:animScale>
                                  </p:childTnLst>
                                </p:cTn>
                              </p:par>
                              <p:par>
                                <p:cTn id="149" presetID="26" presetClass="emph" presetSubtype="0" repeatCount="indefinite" fill="hold" grpId="0" nodeType="withEffect">
                                  <p:stCondLst>
                                    <p:cond delay="400"/>
                                  </p:stCondLst>
                                  <p:childTnLst>
                                    <p:animEffect transition="out" filter="fade">
                                      <p:cBhvr>
                                        <p:cTn id="150" dur="500" tmFilter="0, 0; .2, .5; .8, .5; 1, 0"/>
                                        <p:tgtEl>
                                          <p:spTgt spid="58"/>
                                        </p:tgtEl>
                                      </p:cBhvr>
                                    </p:animEffect>
                                    <p:animScale>
                                      <p:cBhvr>
                                        <p:cTn id="151" dur="250" autoRev="1" fill="hold"/>
                                        <p:tgtEl>
                                          <p:spTgt spid="58"/>
                                        </p:tgtEl>
                                      </p:cBhvr>
                                      <p:by x="105000" y="105000"/>
                                    </p:animScale>
                                  </p:childTnLst>
                                </p:cTn>
                              </p:par>
                              <p:par>
                                <p:cTn id="152" presetID="26" presetClass="emph" presetSubtype="0" repeatCount="indefinite" fill="hold" grpId="0" nodeType="withEffect">
                                  <p:stCondLst>
                                    <p:cond delay="400"/>
                                  </p:stCondLst>
                                  <p:childTnLst>
                                    <p:animEffect transition="out" filter="fade">
                                      <p:cBhvr>
                                        <p:cTn id="153" dur="500" tmFilter="0, 0; .2, .5; .8, .5; 1, 0"/>
                                        <p:tgtEl>
                                          <p:spTgt spid="59"/>
                                        </p:tgtEl>
                                      </p:cBhvr>
                                    </p:animEffect>
                                    <p:animScale>
                                      <p:cBhvr>
                                        <p:cTn id="154" dur="250" autoRev="1" fill="hold"/>
                                        <p:tgtEl>
                                          <p:spTgt spid="59"/>
                                        </p:tgtEl>
                                      </p:cBhvr>
                                      <p:by x="105000" y="105000"/>
                                    </p:animScale>
                                  </p:childTnLst>
                                </p:cTn>
                              </p:par>
                              <p:par>
                                <p:cTn id="155" presetID="26" presetClass="emph" presetSubtype="0" repeatCount="indefinite" fill="hold" grpId="0" nodeType="withEffect">
                                  <p:stCondLst>
                                    <p:cond delay="400"/>
                                  </p:stCondLst>
                                  <p:childTnLst>
                                    <p:animEffect transition="out" filter="fade">
                                      <p:cBhvr>
                                        <p:cTn id="156" dur="500" tmFilter="0, 0; .2, .5; .8, .5; 1, 0"/>
                                        <p:tgtEl>
                                          <p:spTgt spid="60"/>
                                        </p:tgtEl>
                                      </p:cBhvr>
                                    </p:animEffect>
                                    <p:animScale>
                                      <p:cBhvr>
                                        <p:cTn id="157" dur="250" autoRev="1" fill="hold"/>
                                        <p:tgtEl>
                                          <p:spTgt spid="60"/>
                                        </p:tgtEl>
                                      </p:cBhvr>
                                      <p:by x="105000" y="105000"/>
                                    </p:animScale>
                                  </p:childTnLst>
                                </p:cTn>
                              </p:par>
                              <p:par>
                                <p:cTn id="158" presetID="26" presetClass="emph" presetSubtype="0" repeatCount="indefinite" fill="hold" grpId="0" nodeType="withEffect">
                                  <p:stCondLst>
                                    <p:cond delay="400"/>
                                  </p:stCondLst>
                                  <p:childTnLst>
                                    <p:animEffect transition="out" filter="fade">
                                      <p:cBhvr>
                                        <p:cTn id="159" dur="500" tmFilter="0, 0; .2, .5; .8, .5; 1, 0"/>
                                        <p:tgtEl>
                                          <p:spTgt spid="61"/>
                                        </p:tgtEl>
                                      </p:cBhvr>
                                    </p:animEffect>
                                    <p:animScale>
                                      <p:cBhvr>
                                        <p:cTn id="160" dur="250" autoRev="1" fill="hold"/>
                                        <p:tgtEl>
                                          <p:spTgt spid="61"/>
                                        </p:tgtEl>
                                      </p:cBhvr>
                                      <p:by x="105000" y="105000"/>
                                    </p:animScale>
                                  </p:childTnLst>
                                </p:cTn>
                              </p:par>
                              <p:par>
                                <p:cTn id="161" presetID="26" presetClass="emph" presetSubtype="0" repeatCount="indefinite" fill="hold" grpId="0" nodeType="withEffect">
                                  <p:stCondLst>
                                    <p:cond delay="400"/>
                                  </p:stCondLst>
                                  <p:childTnLst>
                                    <p:animEffect transition="out" filter="fade">
                                      <p:cBhvr>
                                        <p:cTn id="162" dur="500" tmFilter="0, 0; .2, .5; .8, .5; 1, 0"/>
                                        <p:tgtEl>
                                          <p:spTgt spid="62"/>
                                        </p:tgtEl>
                                      </p:cBhvr>
                                    </p:animEffect>
                                    <p:animScale>
                                      <p:cBhvr>
                                        <p:cTn id="163" dur="250" autoRev="1" fill="hold"/>
                                        <p:tgtEl>
                                          <p:spTgt spid="62"/>
                                        </p:tgtEl>
                                      </p:cBhvr>
                                      <p:by x="105000" y="105000"/>
                                    </p:animScale>
                                  </p:childTnLst>
                                </p:cTn>
                              </p:par>
                              <p:par>
                                <p:cTn id="164" presetID="26" presetClass="emph" presetSubtype="0" repeatCount="indefinite" fill="hold" grpId="0" nodeType="withEffect">
                                  <p:stCondLst>
                                    <p:cond delay="400"/>
                                  </p:stCondLst>
                                  <p:childTnLst>
                                    <p:animEffect transition="out" filter="fade">
                                      <p:cBhvr>
                                        <p:cTn id="165" dur="500" tmFilter="0, 0; .2, .5; .8, .5; 1, 0"/>
                                        <p:tgtEl>
                                          <p:spTgt spid="63"/>
                                        </p:tgtEl>
                                      </p:cBhvr>
                                    </p:animEffect>
                                    <p:animScale>
                                      <p:cBhvr>
                                        <p:cTn id="166" dur="250" autoRev="1" fill="hold"/>
                                        <p:tgtEl>
                                          <p:spTgt spid="63"/>
                                        </p:tgtEl>
                                      </p:cBhvr>
                                      <p:by x="105000" y="105000"/>
                                    </p:animScale>
                                  </p:childTnLst>
                                </p:cTn>
                              </p:par>
                              <p:par>
                                <p:cTn id="167" presetID="26" presetClass="emph" presetSubtype="0" repeatCount="indefinite" fill="hold" grpId="0" nodeType="withEffect">
                                  <p:stCondLst>
                                    <p:cond delay="400"/>
                                  </p:stCondLst>
                                  <p:childTnLst>
                                    <p:animEffect transition="out" filter="fade">
                                      <p:cBhvr>
                                        <p:cTn id="168" dur="500" tmFilter="0, 0; .2, .5; .8, .5; 1, 0"/>
                                        <p:tgtEl>
                                          <p:spTgt spid="64"/>
                                        </p:tgtEl>
                                      </p:cBhvr>
                                    </p:animEffect>
                                    <p:animScale>
                                      <p:cBhvr>
                                        <p:cTn id="169" dur="250" autoRev="1" fill="hold"/>
                                        <p:tgtEl>
                                          <p:spTgt spid="64"/>
                                        </p:tgtEl>
                                      </p:cBhvr>
                                      <p:by x="105000" y="105000"/>
                                    </p:animScale>
                                  </p:childTnLst>
                                </p:cTn>
                              </p:par>
                              <p:par>
                                <p:cTn id="170" presetID="26" presetClass="emph" presetSubtype="0" repeatCount="indefinite" fill="hold" grpId="0" nodeType="withEffect">
                                  <p:stCondLst>
                                    <p:cond delay="400"/>
                                  </p:stCondLst>
                                  <p:childTnLst>
                                    <p:animEffect transition="out" filter="fade">
                                      <p:cBhvr>
                                        <p:cTn id="171" dur="500" tmFilter="0, 0; .2, .5; .8, .5; 1, 0"/>
                                        <p:tgtEl>
                                          <p:spTgt spid="65"/>
                                        </p:tgtEl>
                                      </p:cBhvr>
                                    </p:animEffect>
                                    <p:animScale>
                                      <p:cBhvr>
                                        <p:cTn id="172" dur="250" autoRev="1" fill="hold"/>
                                        <p:tgtEl>
                                          <p:spTgt spid="65"/>
                                        </p:tgtEl>
                                      </p:cBhvr>
                                      <p:by x="105000" y="105000"/>
                                    </p:animScale>
                                  </p:childTnLst>
                                </p:cTn>
                              </p:par>
                              <p:par>
                                <p:cTn id="173" presetID="26" presetClass="emph" presetSubtype="0" repeatCount="indefinite" fill="hold" grpId="0" nodeType="withEffect">
                                  <p:stCondLst>
                                    <p:cond delay="400"/>
                                  </p:stCondLst>
                                  <p:childTnLst>
                                    <p:animEffect transition="out" filter="fade">
                                      <p:cBhvr>
                                        <p:cTn id="174" dur="500" tmFilter="0, 0; .2, .5; .8, .5; 1, 0"/>
                                        <p:tgtEl>
                                          <p:spTgt spid="66"/>
                                        </p:tgtEl>
                                      </p:cBhvr>
                                    </p:animEffect>
                                    <p:animScale>
                                      <p:cBhvr>
                                        <p:cTn id="175" dur="250" autoRev="1" fill="hold"/>
                                        <p:tgtEl>
                                          <p:spTgt spid="66"/>
                                        </p:tgtEl>
                                      </p:cBhvr>
                                      <p:by x="105000" y="105000"/>
                                    </p:animScale>
                                  </p:childTnLst>
                                </p:cTn>
                              </p:par>
                              <p:par>
                                <p:cTn id="176" presetID="26" presetClass="emph" presetSubtype="0" repeatCount="indefinite" fill="hold" grpId="0" nodeType="withEffect">
                                  <p:stCondLst>
                                    <p:cond delay="400"/>
                                  </p:stCondLst>
                                  <p:childTnLst>
                                    <p:animEffect transition="out" filter="fade">
                                      <p:cBhvr>
                                        <p:cTn id="177" dur="500" tmFilter="0, 0; .2, .5; .8, .5; 1, 0"/>
                                        <p:tgtEl>
                                          <p:spTgt spid="67"/>
                                        </p:tgtEl>
                                      </p:cBhvr>
                                    </p:animEffect>
                                    <p:animScale>
                                      <p:cBhvr>
                                        <p:cTn id="178" dur="250" autoRev="1" fill="hold"/>
                                        <p:tgtEl>
                                          <p:spTgt spid="67"/>
                                        </p:tgtEl>
                                      </p:cBhvr>
                                      <p:by x="105000" y="105000"/>
                                    </p:animScale>
                                  </p:childTnLst>
                                </p:cTn>
                              </p:par>
                              <p:par>
                                <p:cTn id="179" presetID="26" presetClass="emph" presetSubtype="0" repeatCount="indefinite" fill="hold" grpId="0" nodeType="withEffect">
                                  <p:stCondLst>
                                    <p:cond delay="400"/>
                                  </p:stCondLst>
                                  <p:childTnLst>
                                    <p:animEffect transition="out" filter="fade">
                                      <p:cBhvr>
                                        <p:cTn id="180" dur="500" tmFilter="0, 0; .2, .5; .8, .5; 1, 0"/>
                                        <p:tgtEl>
                                          <p:spTgt spid="68"/>
                                        </p:tgtEl>
                                      </p:cBhvr>
                                    </p:animEffect>
                                    <p:animScale>
                                      <p:cBhvr>
                                        <p:cTn id="181" dur="250" autoRev="1" fill="hold"/>
                                        <p:tgtEl>
                                          <p:spTgt spid="68"/>
                                        </p:tgtEl>
                                      </p:cBhvr>
                                      <p:by x="105000" y="105000"/>
                                    </p:animScale>
                                  </p:childTnLst>
                                </p:cTn>
                              </p:par>
                              <p:par>
                                <p:cTn id="182" presetID="26" presetClass="emph" presetSubtype="0" repeatCount="indefinite" fill="hold" grpId="0" nodeType="withEffect">
                                  <p:stCondLst>
                                    <p:cond delay="400"/>
                                  </p:stCondLst>
                                  <p:childTnLst>
                                    <p:animEffect transition="out" filter="fade">
                                      <p:cBhvr>
                                        <p:cTn id="183" dur="500" tmFilter="0, 0; .2, .5; .8, .5; 1, 0"/>
                                        <p:tgtEl>
                                          <p:spTgt spid="69"/>
                                        </p:tgtEl>
                                      </p:cBhvr>
                                    </p:animEffect>
                                    <p:animScale>
                                      <p:cBhvr>
                                        <p:cTn id="184" dur="250" autoRev="1" fill="hold"/>
                                        <p:tgtEl>
                                          <p:spTgt spid="69"/>
                                        </p:tgtEl>
                                      </p:cBhvr>
                                      <p:by x="105000" y="105000"/>
                                    </p:animScale>
                                  </p:childTnLst>
                                </p:cTn>
                              </p:par>
                              <p:par>
                                <p:cTn id="185" presetID="26" presetClass="emph" presetSubtype="0" repeatCount="indefinite" fill="hold" grpId="0" nodeType="withEffect">
                                  <p:stCondLst>
                                    <p:cond delay="400"/>
                                  </p:stCondLst>
                                  <p:childTnLst>
                                    <p:animEffect transition="out" filter="fade">
                                      <p:cBhvr>
                                        <p:cTn id="186" dur="500" tmFilter="0, 0; .2, .5; .8, .5; 1, 0"/>
                                        <p:tgtEl>
                                          <p:spTgt spid="70"/>
                                        </p:tgtEl>
                                      </p:cBhvr>
                                    </p:animEffect>
                                    <p:animScale>
                                      <p:cBhvr>
                                        <p:cTn id="187" dur="250" autoRev="1" fill="hold"/>
                                        <p:tgtEl>
                                          <p:spTgt spid="70"/>
                                        </p:tgtEl>
                                      </p:cBhvr>
                                      <p:by x="105000" y="105000"/>
                                    </p:animScale>
                                  </p:childTnLst>
                                </p:cTn>
                              </p:par>
                              <p:par>
                                <p:cTn id="188" presetID="26" presetClass="emph" presetSubtype="0" repeatCount="indefinite" fill="hold" grpId="0" nodeType="withEffect">
                                  <p:stCondLst>
                                    <p:cond delay="400"/>
                                  </p:stCondLst>
                                  <p:childTnLst>
                                    <p:animEffect transition="out" filter="fade">
                                      <p:cBhvr>
                                        <p:cTn id="189" dur="500" tmFilter="0, 0; .2, .5; .8, .5; 1, 0"/>
                                        <p:tgtEl>
                                          <p:spTgt spid="71"/>
                                        </p:tgtEl>
                                      </p:cBhvr>
                                    </p:animEffect>
                                    <p:animScale>
                                      <p:cBhvr>
                                        <p:cTn id="190" dur="250" autoRev="1" fill="hold"/>
                                        <p:tgtEl>
                                          <p:spTgt spid="71"/>
                                        </p:tgtEl>
                                      </p:cBhvr>
                                      <p:by x="105000" y="105000"/>
                                    </p:animScale>
                                  </p:childTnLst>
                                </p:cTn>
                              </p:par>
                              <p:par>
                                <p:cTn id="191" presetID="26" presetClass="emph" presetSubtype="0" repeatCount="indefinite" fill="hold" grpId="0" nodeType="withEffect">
                                  <p:stCondLst>
                                    <p:cond delay="400"/>
                                  </p:stCondLst>
                                  <p:childTnLst>
                                    <p:animEffect transition="out" filter="fade">
                                      <p:cBhvr>
                                        <p:cTn id="192" dur="500" tmFilter="0, 0; .2, .5; .8, .5; 1, 0"/>
                                        <p:tgtEl>
                                          <p:spTgt spid="72"/>
                                        </p:tgtEl>
                                      </p:cBhvr>
                                    </p:animEffect>
                                    <p:animScale>
                                      <p:cBhvr>
                                        <p:cTn id="193" dur="250" autoRev="1" fill="hold"/>
                                        <p:tgtEl>
                                          <p:spTgt spid="72"/>
                                        </p:tgtEl>
                                      </p:cBhvr>
                                      <p:by x="105000" y="105000"/>
                                    </p:animScale>
                                  </p:childTnLst>
                                </p:cTn>
                              </p:par>
                              <p:par>
                                <p:cTn id="194" presetID="26" presetClass="emph" presetSubtype="0" repeatCount="indefinite" fill="hold" grpId="0" nodeType="withEffect">
                                  <p:stCondLst>
                                    <p:cond delay="400"/>
                                  </p:stCondLst>
                                  <p:childTnLst>
                                    <p:animEffect transition="out" filter="fade">
                                      <p:cBhvr>
                                        <p:cTn id="195" dur="500" tmFilter="0, 0; .2, .5; .8, .5; 1, 0"/>
                                        <p:tgtEl>
                                          <p:spTgt spid="73"/>
                                        </p:tgtEl>
                                      </p:cBhvr>
                                    </p:animEffect>
                                    <p:animScale>
                                      <p:cBhvr>
                                        <p:cTn id="196" dur="250" autoRev="1" fill="hold"/>
                                        <p:tgtEl>
                                          <p:spTgt spid="73"/>
                                        </p:tgtEl>
                                      </p:cBhvr>
                                      <p:by x="105000" y="105000"/>
                                    </p:animScale>
                                  </p:childTnLst>
                                </p:cTn>
                              </p:par>
                              <p:par>
                                <p:cTn id="197" presetID="26" presetClass="emph" presetSubtype="0" repeatCount="indefinite" fill="hold" grpId="0" nodeType="withEffect">
                                  <p:stCondLst>
                                    <p:cond delay="400"/>
                                  </p:stCondLst>
                                  <p:childTnLst>
                                    <p:animEffect transition="out" filter="fade">
                                      <p:cBhvr>
                                        <p:cTn id="198" dur="500" tmFilter="0, 0; .2, .5; .8, .5; 1, 0"/>
                                        <p:tgtEl>
                                          <p:spTgt spid="74"/>
                                        </p:tgtEl>
                                      </p:cBhvr>
                                    </p:animEffect>
                                    <p:animScale>
                                      <p:cBhvr>
                                        <p:cTn id="199" dur="250" autoRev="1" fill="hold"/>
                                        <p:tgtEl>
                                          <p:spTgt spid="74"/>
                                        </p:tgtEl>
                                      </p:cBhvr>
                                      <p:by x="105000" y="105000"/>
                                    </p:animScale>
                                  </p:childTnLst>
                                </p:cTn>
                              </p:par>
                              <p:par>
                                <p:cTn id="200" presetID="26" presetClass="emph" presetSubtype="0" repeatCount="indefinite" fill="hold" grpId="0" nodeType="withEffect">
                                  <p:stCondLst>
                                    <p:cond delay="400"/>
                                  </p:stCondLst>
                                  <p:childTnLst>
                                    <p:animEffect transition="out" filter="fade">
                                      <p:cBhvr>
                                        <p:cTn id="201" dur="500" tmFilter="0, 0; .2, .5; .8, .5; 1, 0"/>
                                        <p:tgtEl>
                                          <p:spTgt spid="75"/>
                                        </p:tgtEl>
                                      </p:cBhvr>
                                    </p:animEffect>
                                    <p:animScale>
                                      <p:cBhvr>
                                        <p:cTn id="202" dur="250" autoRev="1" fill="hold"/>
                                        <p:tgtEl>
                                          <p:spTgt spid="75"/>
                                        </p:tgtEl>
                                      </p:cBhvr>
                                      <p:by x="105000" y="105000"/>
                                    </p:animScale>
                                  </p:childTnLst>
                                </p:cTn>
                              </p:par>
                              <p:par>
                                <p:cTn id="203" presetID="26" presetClass="emph" presetSubtype="0" repeatCount="indefinite" fill="hold" grpId="0" nodeType="withEffect">
                                  <p:stCondLst>
                                    <p:cond delay="400"/>
                                  </p:stCondLst>
                                  <p:childTnLst>
                                    <p:animEffect transition="out" filter="fade">
                                      <p:cBhvr>
                                        <p:cTn id="204" dur="500" tmFilter="0, 0; .2, .5; .8, .5; 1, 0"/>
                                        <p:tgtEl>
                                          <p:spTgt spid="76"/>
                                        </p:tgtEl>
                                      </p:cBhvr>
                                    </p:animEffect>
                                    <p:animScale>
                                      <p:cBhvr>
                                        <p:cTn id="205" dur="250" autoRev="1" fill="hold"/>
                                        <p:tgtEl>
                                          <p:spTgt spid="76"/>
                                        </p:tgtEl>
                                      </p:cBhvr>
                                      <p:by x="105000" y="105000"/>
                                    </p:animScale>
                                  </p:childTnLst>
                                </p:cTn>
                              </p:par>
                              <p:par>
                                <p:cTn id="206" presetID="26" presetClass="emph" presetSubtype="0" repeatCount="indefinite" fill="hold" grpId="0" nodeType="withEffect">
                                  <p:stCondLst>
                                    <p:cond delay="400"/>
                                  </p:stCondLst>
                                  <p:childTnLst>
                                    <p:animEffect transition="out" filter="fade">
                                      <p:cBhvr>
                                        <p:cTn id="207" dur="500" tmFilter="0, 0; .2, .5; .8, .5; 1, 0"/>
                                        <p:tgtEl>
                                          <p:spTgt spid="77"/>
                                        </p:tgtEl>
                                      </p:cBhvr>
                                    </p:animEffect>
                                    <p:animScale>
                                      <p:cBhvr>
                                        <p:cTn id="208" dur="250" autoRev="1" fill="hold"/>
                                        <p:tgtEl>
                                          <p:spTgt spid="77"/>
                                        </p:tgtEl>
                                      </p:cBhvr>
                                      <p:by x="105000" y="105000"/>
                                    </p:animScale>
                                  </p:childTnLst>
                                </p:cTn>
                              </p:par>
                              <p:par>
                                <p:cTn id="209" presetID="26" presetClass="emph" presetSubtype="0" repeatCount="indefinite" fill="hold" grpId="0" nodeType="withEffect">
                                  <p:stCondLst>
                                    <p:cond delay="400"/>
                                  </p:stCondLst>
                                  <p:childTnLst>
                                    <p:animEffect transition="out" filter="fade">
                                      <p:cBhvr>
                                        <p:cTn id="210" dur="500" tmFilter="0, 0; .2, .5; .8, .5; 1, 0"/>
                                        <p:tgtEl>
                                          <p:spTgt spid="78"/>
                                        </p:tgtEl>
                                      </p:cBhvr>
                                    </p:animEffect>
                                    <p:animScale>
                                      <p:cBhvr>
                                        <p:cTn id="211" dur="250" autoRev="1" fill="hold"/>
                                        <p:tgtEl>
                                          <p:spTgt spid="78"/>
                                        </p:tgtEl>
                                      </p:cBhvr>
                                      <p:by x="105000" y="105000"/>
                                    </p:animScale>
                                  </p:childTnLst>
                                </p:cTn>
                              </p:par>
                              <p:par>
                                <p:cTn id="212" presetID="26" presetClass="emph" presetSubtype="0" repeatCount="indefinite" fill="hold" grpId="0" nodeType="withEffect">
                                  <p:stCondLst>
                                    <p:cond delay="400"/>
                                  </p:stCondLst>
                                  <p:childTnLst>
                                    <p:animEffect transition="out" filter="fade">
                                      <p:cBhvr>
                                        <p:cTn id="213" dur="500" tmFilter="0, 0; .2, .5; .8, .5; 1, 0"/>
                                        <p:tgtEl>
                                          <p:spTgt spid="79"/>
                                        </p:tgtEl>
                                      </p:cBhvr>
                                    </p:animEffect>
                                    <p:animScale>
                                      <p:cBhvr>
                                        <p:cTn id="214" dur="250" autoRev="1" fill="hold"/>
                                        <p:tgtEl>
                                          <p:spTgt spid="79"/>
                                        </p:tgtEl>
                                      </p:cBhvr>
                                      <p:by x="105000" y="105000"/>
                                    </p:animScale>
                                  </p:childTnLst>
                                </p:cTn>
                              </p:par>
                              <p:par>
                                <p:cTn id="215" presetID="26" presetClass="emph" presetSubtype="0" repeatCount="indefinite" fill="hold" grpId="0" nodeType="withEffect">
                                  <p:stCondLst>
                                    <p:cond delay="400"/>
                                  </p:stCondLst>
                                  <p:childTnLst>
                                    <p:animEffect transition="out" filter="fade">
                                      <p:cBhvr>
                                        <p:cTn id="216" dur="500" tmFilter="0, 0; .2, .5; .8, .5; 1, 0"/>
                                        <p:tgtEl>
                                          <p:spTgt spid="80"/>
                                        </p:tgtEl>
                                      </p:cBhvr>
                                    </p:animEffect>
                                    <p:animScale>
                                      <p:cBhvr>
                                        <p:cTn id="217" dur="250" autoRev="1" fill="hold"/>
                                        <p:tgtEl>
                                          <p:spTgt spid="80"/>
                                        </p:tgtEl>
                                      </p:cBhvr>
                                      <p:by x="105000" y="105000"/>
                                    </p:animScale>
                                  </p:childTnLst>
                                </p:cTn>
                              </p:par>
                              <p:par>
                                <p:cTn id="218" presetID="26" presetClass="emph" presetSubtype="0" repeatCount="indefinite" fill="hold" grpId="0" nodeType="withEffect">
                                  <p:stCondLst>
                                    <p:cond delay="400"/>
                                  </p:stCondLst>
                                  <p:childTnLst>
                                    <p:animEffect transition="out" filter="fade">
                                      <p:cBhvr>
                                        <p:cTn id="219" dur="500" tmFilter="0, 0; .2, .5; .8, .5; 1, 0"/>
                                        <p:tgtEl>
                                          <p:spTgt spid="81"/>
                                        </p:tgtEl>
                                      </p:cBhvr>
                                    </p:animEffect>
                                    <p:animScale>
                                      <p:cBhvr>
                                        <p:cTn id="220" dur="250" autoRev="1" fill="hold"/>
                                        <p:tgtEl>
                                          <p:spTgt spid="81"/>
                                        </p:tgtEl>
                                      </p:cBhvr>
                                      <p:by x="105000" y="105000"/>
                                    </p:animScale>
                                  </p:childTnLst>
                                </p:cTn>
                              </p:par>
                              <p:par>
                                <p:cTn id="221" presetID="26" presetClass="emph" presetSubtype="0" repeatCount="indefinite" fill="hold" grpId="0" nodeType="withEffect">
                                  <p:stCondLst>
                                    <p:cond delay="400"/>
                                  </p:stCondLst>
                                  <p:childTnLst>
                                    <p:animEffect transition="out" filter="fade">
                                      <p:cBhvr>
                                        <p:cTn id="222" dur="500" tmFilter="0, 0; .2, .5; .8, .5; 1, 0"/>
                                        <p:tgtEl>
                                          <p:spTgt spid="82"/>
                                        </p:tgtEl>
                                      </p:cBhvr>
                                    </p:animEffect>
                                    <p:animScale>
                                      <p:cBhvr>
                                        <p:cTn id="223" dur="250" autoRev="1" fill="hold"/>
                                        <p:tgtEl>
                                          <p:spTgt spid="82"/>
                                        </p:tgtEl>
                                      </p:cBhvr>
                                      <p:by x="105000" y="105000"/>
                                    </p:animScale>
                                  </p:childTnLst>
                                </p:cTn>
                              </p:par>
                              <p:par>
                                <p:cTn id="224" presetID="26" presetClass="emph" presetSubtype="0" repeatCount="indefinite" fill="hold" grpId="0" nodeType="withEffect">
                                  <p:stCondLst>
                                    <p:cond delay="400"/>
                                  </p:stCondLst>
                                  <p:childTnLst>
                                    <p:animEffect transition="out" filter="fade">
                                      <p:cBhvr>
                                        <p:cTn id="225" dur="500" tmFilter="0, 0; .2, .5; .8, .5; 1, 0"/>
                                        <p:tgtEl>
                                          <p:spTgt spid="83"/>
                                        </p:tgtEl>
                                      </p:cBhvr>
                                    </p:animEffect>
                                    <p:animScale>
                                      <p:cBhvr>
                                        <p:cTn id="226" dur="250" autoRev="1" fill="hold"/>
                                        <p:tgtEl>
                                          <p:spTgt spid="83"/>
                                        </p:tgtEl>
                                      </p:cBhvr>
                                      <p:by x="105000" y="105000"/>
                                    </p:animScale>
                                  </p:childTnLst>
                                </p:cTn>
                              </p:par>
                              <p:par>
                                <p:cTn id="227" presetID="26" presetClass="emph" presetSubtype="0" repeatCount="indefinite" fill="hold" grpId="0" nodeType="withEffect">
                                  <p:stCondLst>
                                    <p:cond delay="400"/>
                                  </p:stCondLst>
                                  <p:childTnLst>
                                    <p:animEffect transition="out" filter="fade">
                                      <p:cBhvr>
                                        <p:cTn id="228" dur="500" tmFilter="0, 0; .2, .5; .8, .5; 1, 0"/>
                                        <p:tgtEl>
                                          <p:spTgt spid="84"/>
                                        </p:tgtEl>
                                      </p:cBhvr>
                                    </p:animEffect>
                                    <p:animScale>
                                      <p:cBhvr>
                                        <p:cTn id="229" dur="250" autoRev="1" fill="hold"/>
                                        <p:tgtEl>
                                          <p:spTgt spid="84"/>
                                        </p:tgtEl>
                                      </p:cBhvr>
                                      <p:by x="105000" y="105000"/>
                                    </p:animScale>
                                  </p:childTnLst>
                                </p:cTn>
                              </p:par>
                              <p:par>
                                <p:cTn id="230" presetID="10" presetClass="entr" presetSubtype="0" fill="hold" nodeType="withEffect">
                                  <p:stCondLst>
                                    <p:cond delay="400"/>
                                  </p:stCondLst>
                                  <p:childTnLst>
                                    <p:set>
                                      <p:cBhvr>
                                        <p:cTn id="231" dur="1" fill="hold">
                                          <p:stCondLst>
                                            <p:cond delay="0"/>
                                          </p:stCondLst>
                                        </p:cTn>
                                        <p:tgtEl>
                                          <p:spTgt spid="5"/>
                                        </p:tgtEl>
                                        <p:attrNameLst>
                                          <p:attrName>style.visibility</p:attrName>
                                        </p:attrNameLst>
                                      </p:cBhvr>
                                      <p:to>
                                        <p:strVal val="visible"/>
                                      </p:to>
                                    </p:set>
                                    <p:animEffect transition="in" filter="fade">
                                      <p:cBhvr>
                                        <p:cTn id="232" dur="500"/>
                                        <p:tgtEl>
                                          <p:spTgt spid="5"/>
                                        </p:tgtEl>
                                      </p:cBhvr>
                                    </p:animEffect>
                                  </p:childTnLst>
                                </p:cTn>
                              </p:par>
                              <p:par>
                                <p:cTn id="233" presetID="10" presetClass="entr" presetSubtype="0" fill="hold" grpId="0" nodeType="withEffect">
                                  <p:stCondLst>
                                    <p:cond delay="250"/>
                                  </p:stCondLst>
                                  <p:childTnLst>
                                    <p:set>
                                      <p:cBhvr>
                                        <p:cTn id="234" dur="1" fill="hold">
                                          <p:stCondLst>
                                            <p:cond delay="0"/>
                                          </p:stCondLst>
                                        </p:cTn>
                                        <p:tgtEl>
                                          <p:spTgt spid="2"/>
                                        </p:tgtEl>
                                        <p:attrNameLst>
                                          <p:attrName>style.visibility</p:attrName>
                                        </p:attrNameLst>
                                      </p:cBhvr>
                                      <p:to>
                                        <p:strVal val="visible"/>
                                      </p:to>
                                    </p:set>
                                    <p:animEffect transition="in" filter="fade">
                                      <p:cBhvr>
                                        <p:cTn id="235" dur="500"/>
                                        <p:tgtEl>
                                          <p:spTgt spid="2"/>
                                        </p:tgtEl>
                                      </p:cBhvr>
                                    </p:animEffect>
                                  </p:childTnLst>
                                </p:cTn>
                              </p:par>
                              <p:par>
                                <p:cTn id="236" presetID="10" presetClass="entr" presetSubtype="0" fill="hold" grpId="0" nodeType="withEffect">
                                  <p:stCondLst>
                                    <p:cond delay="500"/>
                                  </p:stCondLst>
                                  <p:childTnLst>
                                    <p:set>
                                      <p:cBhvr>
                                        <p:cTn id="237" dur="1" fill="hold">
                                          <p:stCondLst>
                                            <p:cond delay="0"/>
                                          </p:stCondLst>
                                        </p:cTn>
                                        <p:tgtEl>
                                          <p:spTgt spid="3"/>
                                        </p:tgtEl>
                                        <p:attrNameLst>
                                          <p:attrName>style.visibility</p:attrName>
                                        </p:attrNameLst>
                                      </p:cBhvr>
                                      <p:to>
                                        <p:strVal val="visible"/>
                                      </p:to>
                                    </p:set>
                                    <p:animEffect transition="in" filter="fade">
                                      <p:cBhvr>
                                        <p:cTn id="238" dur="500"/>
                                        <p:tgtEl>
                                          <p:spTgt spid="3"/>
                                        </p:tgtEl>
                                      </p:cBhvr>
                                    </p:animEffect>
                                  </p:childTnLst>
                                </p:cTn>
                              </p:par>
                              <p:par>
                                <p:cTn id="239" presetID="10" presetClass="entr" presetSubtype="0" fill="hold" grpId="0" nodeType="withEffect">
                                  <p:stCondLst>
                                    <p:cond delay="750"/>
                                  </p:stCondLst>
                                  <p:childTnLst>
                                    <p:set>
                                      <p:cBhvr>
                                        <p:cTn id="240" dur="1" fill="hold">
                                          <p:stCondLst>
                                            <p:cond delay="0"/>
                                          </p:stCondLst>
                                        </p:cTn>
                                        <p:tgtEl>
                                          <p:spTgt spid="4"/>
                                        </p:tgtEl>
                                        <p:attrNameLst>
                                          <p:attrName>style.visibility</p:attrName>
                                        </p:attrNameLst>
                                      </p:cBhvr>
                                      <p:to>
                                        <p:strVal val="visible"/>
                                      </p:to>
                                    </p:set>
                                    <p:animEffect transition="in" filter="fade">
                                      <p:cBhvr>
                                        <p:cTn id="241" dur="500"/>
                                        <p:tgtEl>
                                          <p:spTgt spid="4"/>
                                        </p:tgtEl>
                                      </p:cBhvr>
                                    </p:animEffect>
                                  </p:childTnLst>
                                </p:cTn>
                              </p:par>
                            </p:childTnLst>
                          </p:cTn>
                        </p:par>
                        <p:par>
                          <p:cTn id="242" fill="hold">
                            <p:stCondLst>
                              <p:cond delay="1250"/>
                            </p:stCondLst>
                            <p:childTnLst>
                              <p:par>
                                <p:cTn id="243" presetID="10" presetClass="entr" presetSubtype="0" fill="hold" nodeType="afterEffect">
                                  <p:stCondLst>
                                    <p:cond delay="0"/>
                                  </p:stCondLst>
                                  <p:childTnLst>
                                    <p:set>
                                      <p:cBhvr>
                                        <p:cTn id="244" dur="1" fill="hold">
                                          <p:stCondLst>
                                            <p:cond delay="0"/>
                                          </p:stCondLst>
                                        </p:cTn>
                                        <p:tgtEl>
                                          <p:spTgt spid="90"/>
                                        </p:tgtEl>
                                        <p:attrNameLst>
                                          <p:attrName>style.visibility</p:attrName>
                                        </p:attrNameLst>
                                      </p:cBhvr>
                                      <p:to>
                                        <p:strVal val="visible"/>
                                      </p:to>
                                    </p:set>
                                    <p:animEffect transition="in" filter="fade">
                                      <p:cBhvr>
                                        <p:cTn id="245" dur="500"/>
                                        <p:tgtEl>
                                          <p:spTgt spid="90"/>
                                        </p:tgtEl>
                                      </p:cBhvr>
                                    </p:animEffect>
                                  </p:childTnLst>
                                </p:cTn>
                              </p:par>
                              <p:par>
                                <p:cTn id="246" presetID="53" presetClass="entr" presetSubtype="16" fill="hold" nodeType="withEffect">
                                  <p:stCondLst>
                                    <p:cond delay="250"/>
                                  </p:stCondLst>
                                  <p:childTnLst>
                                    <p:set>
                                      <p:cBhvr>
                                        <p:cTn id="247" dur="1" fill="hold">
                                          <p:stCondLst>
                                            <p:cond delay="0"/>
                                          </p:stCondLst>
                                        </p:cTn>
                                        <p:tgtEl>
                                          <p:spTgt spid="85"/>
                                        </p:tgtEl>
                                        <p:attrNameLst>
                                          <p:attrName>style.visibility</p:attrName>
                                        </p:attrNameLst>
                                      </p:cBhvr>
                                      <p:to>
                                        <p:strVal val="visible"/>
                                      </p:to>
                                    </p:set>
                                    <p:anim calcmode="lin" valueType="num">
                                      <p:cBhvr>
                                        <p:cTn id="248" dur="500" fill="hold"/>
                                        <p:tgtEl>
                                          <p:spTgt spid="85"/>
                                        </p:tgtEl>
                                        <p:attrNameLst>
                                          <p:attrName>ppt_w</p:attrName>
                                        </p:attrNameLst>
                                      </p:cBhvr>
                                      <p:tavLst>
                                        <p:tav tm="0">
                                          <p:val>
                                            <p:fltVal val="0"/>
                                          </p:val>
                                        </p:tav>
                                        <p:tav tm="100000">
                                          <p:val>
                                            <p:strVal val="#ppt_w"/>
                                          </p:val>
                                        </p:tav>
                                      </p:tavLst>
                                    </p:anim>
                                    <p:anim calcmode="lin" valueType="num">
                                      <p:cBhvr>
                                        <p:cTn id="249" dur="500" fill="hold"/>
                                        <p:tgtEl>
                                          <p:spTgt spid="85"/>
                                        </p:tgtEl>
                                        <p:attrNameLst>
                                          <p:attrName>ppt_h</p:attrName>
                                        </p:attrNameLst>
                                      </p:cBhvr>
                                      <p:tavLst>
                                        <p:tav tm="0">
                                          <p:val>
                                            <p:fltVal val="0"/>
                                          </p:val>
                                        </p:tav>
                                        <p:tav tm="100000">
                                          <p:val>
                                            <p:strVal val="#ppt_h"/>
                                          </p:val>
                                        </p:tav>
                                      </p:tavLst>
                                    </p:anim>
                                    <p:animEffect transition="in" filter="fade">
                                      <p:cBhvr>
                                        <p:cTn id="250" dur="500"/>
                                        <p:tgtEl>
                                          <p:spTgt spid="85"/>
                                        </p:tgtEl>
                                      </p:cBhvr>
                                    </p:animEffect>
                                  </p:childTnLst>
                                </p:cTn>
                              </p:par>
                            </p:childTnLst>
                          </p:cTn>
                        </p:par>
                        <p:par>
                          <p:cTn id="251" fill="hold">
                            <p:stCondLst>
                              <p:cond delay="2000"/>
                            </p:stCondLst>
                            <p:childTnLst>
                              <p:par>
                                <p:cTn id="252" presetID="21" presetClass="entr" presetSubtype="1" fill="hold" grpId="0" nodeType="afterEffect">
                                  <p:stCondLst>
                                    <p:cond delay="0"/>
                                  </p:stCondLst>
                                  <p:childTnLst>
                                    <p:set>
                                      <p:cBhvr>
                                        <p:cTn id="253" dur="1" fill="hold">
                                          <p:stCondLst>
                                            <p:cond delay="0"/>
                                          </p:stCondLst>
                                        </p:cTn>
                                        <p:tgtEl>
                                          <p:spTgt spid="88"/>
                                        </p:tgtEl>
                                        <p:attrNameLst>
                                          <p:attrName>style.visibility</p:attrName>
                                        </p:attrNameLst>
                                      </p:cBhvr>
                                      <p:to>
                                        <p:strVal val="visible"/>
                                      </p:to>
                                    </p:set>
                                    <p:animEffect transition="in" filter="wheel(1)">
                                      <p:cBhvr>
                                        <p:cTn id="254" dur="2000"/>
                                        <p:tgtEl>
                                          <p:spTgt spid="88"/>
                                        </p:tgtEl>
                                      </p:cBhvr>
                                    </p:animEffect>
                                  </p:childTnLst>
                                </p:cTn>
                              </p:par>
                            </p:childTnLst>
                          </p:cTn>
                        </p:par>
                        <p:par>
                          <p:cTn id="255" fill="hold">
                            <p:stCondLst>
                              <p:cond delay="4000"/>
                            </p:stCondLst>
                            <p:childTnLst>
                              <p:par>
                                <p:cTn id="256" presetID="1" presetClass="entr" presetSubtype="0" fill="hold" grpId="0" nodeType="afterEffect">
                                  <p:stCondLst>
                                    <p:cond delay="0"/>
                                  </p:stCondLst>
                                  <p:childTnLst>
                                    <p:set>
                                      <p:cBhvr>
                                        <p:cTn id="257" dur="1" fill="hold">
                                          <p:stCondLst>
                                            <p:cond delay="0"/>
                                          </p:stCondLst>
                                        </p:cTn>
                                        <p:tgtEl>
                                          <p:spTgt spid="89"/>
                                        </p:tgtEl>
                                        <p:attrNameLst>
                                          <p:attrName>style.visibility</p:attrName>
                                        </p:attrNameLst>
                                      </p:cBhvr>
                                      <p:to>
                                        <p:strVal val="visible"/>
                                      </p:to>
                                    </p:set>
                                  </p:childTnLst>
                                </p:cTn>
                              </p:par>
                            </p:childTnLst>
                          </p:cTn>
                        </p:par>
                        <p:par>
                          <p:cTn id="258" fill="hold">
                            <p:stCondLst>
                              <p:cond delay="4000"/>
                            </p:stCondLst>
                            <p:childTnLst>
                              <p:par>
                                <p:cTn id="259" presetID="37" presetClass="path" presetSubtype="0" accel="50000" decel="50000" fill="hold" grpId="1" nodeType="afterEffect">
                                  <p:stCondLst>
                                    <p:cond delay="0"/>
                                  </p:stCondLst>
                                  <p:childTnLst>
                                    <p:animMotion origin="layout" path="M -4.79167E-6 -0.00046 C 0.0323 0.00301 0.06967 -0.0081 0.08777 -0.01458 C 0.1267 -0.02893 0.14193 -0.03565 0.16693 -0.04792 C 0.1918 -0.06018 0.22305 -0.07917 0.23724 -0.08819 C 0.25951 -0.10185 0.34662 -0.18148 0.24336 -0.17917 " pathEditMode="relative" rAng="0" ptsTypes="AAAAA">
                                      <p:cBhvr>
                                        <p:cTn id="260" dur="2000" spd="-100000" fill="hold"/>
                                        <p:tgtEl>
                                          <p:spTgt spid="89"/>
                                        </p:tgtEl>
                                        <p:attrNameLst>
                                          <p:attrName>ppt_x</p:attrName>
                                          <p:attrName>ppt_y</p:attrName>
                                        </p:attrNameLst>
                                      </p:cBhvr>
                                      <p:rCtr x="14635" y="-8912"/>
                                    </p:animMotion>
                                  </p:childTnLst>
                                </p:cTn>
                              </p:par>
                            </p:childTnLst>
                          </p:cTn>
                        </p:par>
                        <p:par>
                          <p:cTn id="261" fill="hold">
                            <p:stCondLst>
                              <p:cond delay="6000"/>
                            </p:stCondLst>
                            <p:childTnLst>
                              <p:par>
                                <p:cTn id="262" presetID="42" presetClass="entr" presetSubtype="0" fill="hold" grpId="0" nodeType="afterEffect">
                                  <p:stCondLst>
                                    <p:cond delay="0"/>
                                  </p:stCondLst>
                                  <p:childTnLst>
                                    <p:set>
                                      <p:cBhvr>
                                        <p:cTn id="263" dur="1" fill="hold">
                                          <p:stCondLst>
                                            <p:cond delay="0"/>
                                          </p:stCondLst>
                                        </p:cTn>
                                        <p:tgtEl>
                                          <p:spTgt spid="155"/>
                                        </p:tgtEl>
                                        <p:attrNameLst>
                                          <p:attrName>style.visibility</p:attrName>
                                        </p:attrNameLst>
                                      </p:cBhvr>
                                      <p:to>
                                        <p:strVal val="visible"/>
                                      </p:to>
                                    </p:set>
                                    <p:animEffect transition="in" filter="fade">
                                      <p:cBhvr>
                                        <p:cTn id="264" dur="1000"/>
                                        <p:tgtEl>
                                          <p:spTgt spid="155"/>
                                        </p:tgtEl>
                                      </p:cBhvr>
                                    </p:animEffect>
                                    <p:anim calcmode="lin" valueType="num">
                                      <p:cBhvr>
                                        <p:cTn id="265" dur="1000" fill="hold"/>
                                        <p:tgtEl>
                                          <p:spTgt spid="155"/>
                                        </p:tgtEl>
                                        <p:attrNameLst>
                                          <p:attrName>ppt_x</p:attrName>
                                        </p:attrNameLst>
                                      </p:cBhvr>
                                      <p:tavLst>
                                        <p:tav tm="0">
                                          <p:val>
                                            <p:strVal val="#ppt_x"/>
                                          </p:val>
                                        </p:tav>
                                        <p:tav tm="100000">
                                          <p:val>
                                            <p:strVal val="#ppt_x"/>
                                          </p:val>
                                        </p:tav>
                                      </p:tavLst>
                                    </p:anim>
                                    <p:anim calcmode="lin" valueType="num">
                                      <p:cBhvr>
                                        <p:cTn id="266" dur="1000" fill="hold"/>
                                        <p:tgtEl>
                                          <p:spTgt spid="155"/>
                                        </p:tgtEl>
                                        <p:attrNameLst>
                                          <p:attrName>ppt_y</p:attrName>
                                        </p:attrNameLst>
                                      </p:cBhvr>
                                      <p:tavLst>
                                        <p:tav tm="0">
                                          <p:val>
                                            <p:strVal val="#ppt_y+.1"/>
                                          </p:val>
                                        </p:tav>
                                        <p:tav tm="100000">
                                          <p:val>
                                            <p:strVal val="#ppt_y"/>
                                          </p:val>
                                        </p:tav>
                                      </p:tavLst>
                                    </p:anim>
                                  </p:childTnLst>
                                </p:cTn>
                              </p:par>
                              <p:par>
                                <p:cTn id="267" presetID="42" presetClass="entr" presetSubtype="0" fill="hold" grpId="0" nodeType="withEffect">
                                  <p:stCondLst>
                                    <p:cond delay="500"/>
                                  </p:stCondLst>
                                  <p:childTnLst>
                                    <p:set>
                                      <p:cBhvr>
                                        <p:cTn id="268" dur="1" fill="hold">
                                          <p:stCondLst>
                                            <p:cond delay="0"/>
                                          </p:stCondLst>
                                        </p:cTn>
                                        <p:tgtEl>
                                          <p:spTgt spid="154"/>
                                        </p:tgtEl>
                                        <p:attrNameLst>
                                          <p:attrName>style.visibility</p:attrName>
                                        </p:attrNameLst>
                                      </p:cBhvr>
                                      <p:to>
                                        <p:strVal val="visible"/>
                                      </p:to>
                                    </p:set>
                                    <p:animEffect transition="in" filter="fade">
                                      <p:cBhvr>
                                        <p:cTn id="269" dur="1000"/>
                                        <p:tgtEl>
                                          <p:spTgt spid="154"/>
                                        </p:tgtEl>
                                      </p:cBhvr>
                                    </p:animEffect>
                                    <p:anim calcmode="lin" valueType="num">
                                      <p:cBhvr>
                                        <p:cTn id="270" dur="1000" fill="hold"/>
                                        <p:tgtEl>
                                          <p:spTgt spid="154"/>
                                        </p:tgtEl>
                                        <p:attrNameLst>
                                          <p:attrName>ppt_x</p:attrName>
                                        </p:attrNameLst>
                                      </p:cBhvr>
                                      <p:tavLst>
                                        <p:tav tm="0">
                                          <p:val>
                                            <p:strVal val="#ppt_x"/>
                                          </p:val>
                                        </p:tav>
                                        <p:tav tm="100000">
                                          <p:val>
                                            <p:strVal val="#ppt_x"/>
                                          </p:val>
                                        </p:tav>
                                      </p:tavLst>
                                    </p:anim>
                                    <p:anim calcmode="lin" valueType="num">
                                      <p:cBhvr>
                                        <p:cTn id="271" dur="1000" fill="hold"/>
                                        <p:tgtEl>
                                          <p:spTgt spid="154"/>
                                        </p:tgtEl>
                                        <p:attrNameLst>
                                          <p:attrName>ppt_y</p:attrName>
                                        </p:attrNameLst>
                                      </p:cBhvr>
                                      <p:tavLst>
                                        <p:tav tm="0">
                                          <p:val>
                                            <p:strVal val="#ppt_y+.1"/>
                                          </p:val>
                                        </p:tav>
                                        <p:tav tm="100000">
                                          <p:val>
                                            <p:strVal val="#ppt_y"/>
                                          </p:val>
                                        </p:tav>
                                      </p:tavLst>
                                    </p:anim>
                                  </p:childTnLst>
                                </p:cTn>
                              </p:par>
                              <p:par>
                                <p:cTn id="272" presetID="31" presetClass="entr" presetSubtype="0" fill="hold" nodeType="withEffect">
                                  <p:stCondLst>
                                    <p:cond delay="1500"/>
                                  </p:stCondLst>
                                  <p:childTnLst>
                                    <p:set>
                                      <p:cBhvr>
                                        <p:cTn id="273" dur="1" fill="hold">
                                          <p:stCondLst>
                                            <p:cond delay="0"/>
                                          </p:stCondLst>
                                        </p:cTn>
                                        <p:tgtEl>
                                          <p:spTgt spid="159"/>
                                        </p:tgtEl>
                                        <p:attrNameLst>
                                          <p:attrName>style.visibility</p:attrName>
                                        </p:attrNameLst>
                                      </p:cBhvr>
                                      <p:to>
                                        <p:strVal val="visible"/>
                                      </p:to>
                                    </p:set>
                                    <p:anim calcmode="lin" valueType="num">
                                      <p:cBhvr>
                                        <p:cTn id="274" dur="500" fill="hold"/>
                                        <p:tgtEl>
                                          <p:spTgt spid="159"/>
                                        </p:tgtEl>
                                        <p:attrNameLst>
                                          <p:attrName>ppt_w</p:attrName>
                                        </p:attrNameLst>
                                      </p:cBhvr>
                                      <p:tavLst>
                                        <p:tav tm="0">
                                          <p:val>
                                            <p:fltVal val="0"/>
                                          </p:val>
                                        </p:tav>
                                        <p:tav tm="100000">
                                          <p:val>
                                            <p:strVal val="#ppt_w"/>
                                          </p:val>
                                        </p:tav>
                                      </p:tavLst>
                                    </p:anim>
                                    <p:anim calcmode="lin" valueType="num">
                                      <p:cBhvr>
                                        <p:cTn id="275" dur="500" fill="hold"/>
                                        <p:tgtEl>
                                          <p:spTgt spid="159"/>
                                        </p:tgtEl>
                                        <p:attrNameLst>
                                          <p:attrName>ppt_h</p:attrName>
                                        </p:attrNameLst>
                                      </p:cBhvr>
                                      <p:tavLst>
                                        <p:tav tm="0">
                                          <p:val>
                                            <p:fltVal val="0"/>
                                          </p:val>
                                        </p:tav>
                                        <p:tav tm="100000">
                                          <p:val>
                                            <p:strVal val="#ppt_h"/>
                                          </p:val>
                                        </p:tav>
                                      </p:tavLst>
                                    </p:anim>
                                    <p:anim calcmode="lin" valueType="num">
                                      <p:cBhvr>
                                        <p:cTn id="276" dur="500" fill="hold"/>
                                        <p:tgtEl>
                                          <p:spTgt spid="159"/>
                                        </p:tgtEl>
                                        <p:attrNameLst>
                                          <p:attrName>style.rotation</p:attrName>
                                        </p:attrNameLst>
                                      </p:cBhvr>
                                      <p:tavLst>
                                        <p:tav tm="0">
                                          <p:val>
                                            <p:fltVal val="90"/>
                                          </p:val>
                                        </p:tav>
                                        <p:tav tm="100000">
                                          <p:val>
                                            <p:fltVal val="0"/>
                                          </p:val>
                                        </p:tav>
                                      </p:tavLst>
                                    </p:anim>
                                    <p:animEffect transition="in" filter="fade">
                                      <p:cBhvr>
                                        <p:cTn id="277"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8" restart="whenNotActive" fill="hold" evtFilter="cancelBubble" nodeType="interactiveSeq">
                <p:stCondLst>
                  <p:cond evt="onClick" delay="0">
                    <p:tgtEl>
                      <p:spTgt spid="156"/>
                    </p:tgtEl>
                  </p:cond>
                </p:stCondLst>
                <p:endSync evt="end" delay="0">
                  <p:rtn val="all"/>
                </p:endSync>
                <p:childTnLst>
                  <p:par>
                    <p:cTn id="279" fill="hold">
                      <p:stCondLst>
                        <p:cond delay="0"/>
                      </p:stCondLst>
                      <p:childTnLst>
                        <p:par>
                          <p:cTn id="280" fill="hold">
                            <p:stCondLst>
                              <p:cond delay="0"/>
                            </p:stCondLst>
                            <p:childTnLst>
                              <p:par>
                                <p:cTn id="281" presetID="1" presetClass="mediacall" presetSubtype="0" fill="hold" nodeType="clickEffect">
                                  <p:stCondLst>
                                    <p:cond delay="0"/>
                                  </p:stCondLst>
                                  <p:childTnLst>
                                    <p:cmd type="call" cmd="playFrom(0.0)">
                                      <p:cBhvr>
                                        <p:cTn id="282" dur="1" fill="hold"/>
                                        <p:tgtEl>
                                          <p:spTgt spid="156"/>
                                        </p:tgtEl>
                                      </p:cBhvr>
                                    </p:cmd>
                                  </p:childTnLst>
                                </p:cTn>
                              </p:par>
                            </p:childTnLst>
                          </p:cTn>
                        </p:par>
                      </p:childTnLst>
                    </p:cTn>
                  </p:par>
                </p:childTnLst>
              </p:cTn>
              <p:nextCondLst>
                <p:cond evt="onClick" delay="0">
                  <p:tgtEl>
                    <p:spTgt spid="156"/>
                  </p:tgtEl>
                </p:cond>
              </p:nextCondLst>
            </p:seq>
            <p:audio>
              <p:cMediaNode vol="80000" numSld="999" showWhenStopped="0">
                <p:cTn id="283" repeatCount="indefinite" fill="hold" display="0">
                  <p:stCondLst>
                    <p:cond delay="indefinite"/>
                  </p:stCondLst>
                  <p:endCondLst>
                    <p:cond evt="onStopAudio" delay="0">
                      <p:tgtEl>
                        <p:sldTgt/>
                      </p:tgtEl>
                    </p:cond>
                  </p:endCondLst>
                </p:cTn>
                <p:tgtEl>
                  <p:spTgt spid="156"/>
                </p:tgtEl>
              </p:cMediaNode>
            </p:audio>
          </p:childTnLst>
        </p:cTn>
      </p:par>
    </p:tnLst>
    <p:bldLst>
      <p:bldP spid="2" grpId="0" animBg="1"/>
      <p:bldP spid="3" grpId="0" animBg="1"/>
      <p:bldP spid="4"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8" grpId="0" animBg="1"/>
      <p:bldP spid="89" grpId="0" animBg="1"/>
      <p:bldP spid="89" grpId="1" animBg="1"/>
      <p:bldP spid="154" grpId="0"/>
      <p:bldP spid="155" grpId="0"/>
    </p:bldLst>
  </p:timing>
  <p:extLst mod="1">
    <p:ext uri="{E180D4A7-C9FB-4DFB-919C-405C955672EB}">
      <p14:showEvtLst xmlns:p14="http://schemas.microsoft.com/office/powerpoint/2010/main">
        <p14:playEvt time="688" objId="15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17999A-D24E-4AC9-9B14-AFFD66988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692747" cy="6858000"/>
          </a:xfrm>
          <a:prstGeom prst="rect">
            <a:avLst/>
          </a:prstGeom>
        </p:spPr>
      </p:pic>
      <p:grpSp>
        <p:nvGrpSpPr>
          <p:cNvPr id="53" name="组合 52"/>
          <p:cNvGrpSpPr/>
          <p:nvPr/>
        </p:nvGrpSpPr>
        <p:grpSpPr>
          <a:xfrm>
            <a:off x="3753422" y="77480"/>
            <a:ext cx="4685155" cy="787055"/>
            <a:chOff x="3753423" y="396262"/>
            <a:chExt cx="4685155" cy="787055"/>
          </a:xfrm>
        </p:grpSpPr>
        <p:grpSp>
          <p:nvGrpSpPr>
            <p:cNvPr id="54" name="组合 53"/>
            <p:cNvGrpSpPr/>
            <p:nvPr/>
          </p:nvGrpSpPr>
          <p:grpSpPr>
            <a:xfrm>
              <a:off x="3753423" y="396262"/>
              <a:ext cx="4685155" cy="787055"/>
              <a:chOff x="4145240" y="309178"/>
              <a:chExt cx="4685155" cy="787055"/>
            </a:xfrm>
          </p:grpSpPr>
          <p:sp>
            <p:nvSpPr>
              <p:cNvPr id="58" name="文本框 57"/>
              <p:cNvSpPr txBox="1"/>
              <p:nvPr/>
            </p:nvSpPr>
            <p:spPr>
              <a:xfrm>
                <a:off x="4755197" y="309178"/>
                <a:ext cx="3465241" cy="584775"/>
              </a:xfrm>
              <a:prstGeom prst="rect">
                <a:avLst/>
              </a:prstGeom>
              <a:noFill/>
            </p:spPr>
            <p:txBody>
              <a:bodyPr wrap="square" rtlCol="0">
                <a:spAutoFit/>
              </a:bodyPr>
              <a:lstStyle/>
              <a:p>
                <a:pPr algn="ctr"/>
                <a:r>
                  <a:rPr lang="en-US" altLang="zh-CN" sz="3200" b="1" dirty="0">
                    <a:solidFill>
                      <a:schemeClr val="bg1"/>
                    </a:solidFill>
                    <a:latin typeface="SDMSeaSalt" panose="02000603000000000000" pitchFamily="2" charset="0"/>
                    <a:ea typeface="SDMSeaSalt" panose="02000603000000000000" pitchFamily="2" charset="0"/>
                  </a:rPr>
                  <a:t>NASA</a:t>
                </a:r>
                <a:endParaRPr lang="zh-CN" altLang="en-US" sz="3200" b="1" dirty="0">
                  <a:solidFill>
                    <a:schemeClr val="bg1"/>
                  </a:solidFill>
                  <a:latin typeface="SDMSeaSalt" panose="02000603000000000000" pitchFamily="2" charset="0"/>
                  <a:ea typeface="+mj-ea"/>
                </a:endParaRPr>
              </a:p>
            </p:txBody>
          </p:sp>
          <p:sp>
            <p:nvSpPr>
              <p:cNvPr id="59" name="文本框 58"/>
              <p:cNvSpPr txBox="1"/>
              <p:nvPr/>
            </p:nvSpPr>
            <p:spPr>
              <a:xfrm>
                <a:off x="4145240" y="788456"/>
                <a:ext cx="4685155" cy="307777"/>
              </a:xfrm>
              <a:prstGeom prst="rect">
                <a:avLst/>
              </a:prstGeom>
              <a:noFill/>
            </p:spPr>
            <p:txBody>
              <a:bodyPr wrap="square" rtlCol="0">
                <a:spAutoFit/>
              </a:bodyPr>
              <a:lstStyle/>
              <a:p>
                <a:pPr algn="ctr"/>
                <a:r>
                  <a:rPr lang="en-US" altLang="zh-CN" sz="1400" dirty="0">
                    <a:solidFill>
                      <a:schemeClr val="bg1">
                        <a:lumMod val="75000"/>
                      </a:schemeClr>
                    </a:solidFill>
                    <a:latin typeface="HelloButtons" panose="02000603000000000000" pitchFamily="2" charset="0"/>
                    <a:ea typeface="HelloButtons" panose="02000603000000000000" pitchFamily="2" charset="0"/>
                  </a:rPr>
                  <a:t>Overview of the solar system</a:t>
                </a:r>
                <a:endParaRPr lang="zh-CN" altLang="en-US" sz="1400" dirty="0">
                  <a:solidFill>
                    <a:schemeClr val="bg1">
                      <a:lumMod val="75000"/>
                    </a:schemeClr>
                  </a:solidFill>
                  <a:latin typeface="HelloButtons" panose="02000603000000000000" pitchFamily="2" charset="0"/>
                  <a:ea typeface="+mj-ea"/>
                </a:endParaRPr>
              </a:p>
            </p:txBody>
          </p:sp>
        </p:grpSp>
        <p:grpSp>
          <p:nvGrpSpPr>
            <p:cNvPr id="55" name="组合 54"/>
            <p:cNvGrpSpPr/>
            <p:nvPr/>
          </p:nvGrpSpPr>
          <p:grpSpPr>
            <a:xfrm>
              <a:off x="3969144" y="695325"/>
              <a:ext cx="4253713" cy="0"/>
              <a:chOff x="4000500" y="695325"/>
              <a:chExt cx="4253713" cy="0"/>
            </a:xfrm>
          </p:grpSpPr>
          <p:cxnSp>
            <p:nvCxnSpPr>
              <p:cNvPr id="56" name="直接连接符 55"/>
              <p:cNvCxnSpPr/>
              <p:nvPr/>
            </p:nvCxnSpPr>
            <p:spPr>
              <a:xfrm>
                <a:off x="4000500"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7714463"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0" name="TextBox 59">
            <a:extLst>
              <a:ext uri="{FF2B5EF4-FFF2-40B4-BE49-F238E27FC236}">
                <a16:creationId xmlns:a16="http://schemas.microsoft.com/office/drawing/2014/main" id="{77251B4F-3F7E-4918-AD7C-84F30F7C7D14}"/>
              </a:ext>
            </a:extLst>
          </p:cNvPr>
          <p:cNvSpPr txBox="1"/>
          <p:nvPr/>
        </p:nvSpPr>
        <p:spPr>
          <a:xfrm rot="19519817">
            <a:off x="11313451" y="6367588"/>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pic>
        <p:nvPicPr>
          <p:cNvPr id="13" name="Picture 12">
            <a:extLst>
              <a:ext uri="{FF2B5EF4-FFF2-40B4-BE49-F238E27FC236}">
                <a16:creationId xmlns:a16="http://schemas.microsoft.com/office/drawing/2014/main" id="{C861D259-3808-44CB-85DD-84768AA9E5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2747" y="864535"/>
            <a:ext cx="5934394" cy="5796324"/>
          </a:xfrm>
          <a:prstGeom prst="rect">
            <a:avLst/>
          </a:prstGeom>
        </p:spPr>
      </p:pic>
      <p:sp>
        <p:nvSpPr>
          <p:cNvPr id="14" name="TextBox 13">
            <a:extLst>
              <a:ext uri="{FF2B5EF4-FFF2-40B4-BE49-F238E27FC236}">
                <a16:creationId xmlns:a16="http://schemas.microsoft.com/office/drawing/2014/main" id="{0E89B08B-E2ED-45A4-B915-89DD6AED8133}"/>
              </a:ext>
            </a:extLst>
          </p:cNvPr>
          <p:cNvSpPr txBox="1"/>
          <p:nvPr/>
        </p:nvSpPr>
        <p:spPr>
          <a:xfrm>
            <a:off x="5880682" y="1396830"/>
            <a:ext cx="5305277" cy="4770537"/>
          </a:xfrm>
          <a:prstGeom prst="rect">
            <a:avLst/>
          </a:prstGeom>
          <a:noFill/>
        </p:spPr>
        <p:txBody>
          <a:bodyPr wrap="square" rtlCol="0">
            <a:spAutoFit/>
          </a:bodyPr>
          <a:lstStyle/>
          <a:p>
            <a:r>
              <a:rPr lang="en-AU" sz="1600" dirty="0">
                <a:latin typeface="FSFFatBottom" panose="02000603000000000000" pitchFamily="2" charset="0"/>
                <a:ea typeface="FSFFatBottom" panose="02000603000000000000" pitchFamily="2" charset="0"/>
              </a:rPr>
              <a:t>A solar system is a star and all of the objects that travel around it—planets, moons, asteroids, comets and meteoroids. Most stars host their own planets, so there are likely tens of billions of other solar systems in the Milky Way galaxy alone. Solar systems can also have more than one star. These are called binary star systems - if there are two stars, or multi-star systems - if there are three or more stars.</a:t>
            </a:r>
          </a:p>
          <a:p>
            <a:endParaRPr lang="en-AU" sz="1600" dirty="0">
              <a:latin typeface="FSFFatBottom" panose="02000603000000000000" pitchFamily="2" charset="0"/>
              <a:ea typeface="FSFFatBottom" panose="02000603000000000000" pitchFamily="2" charset="0"/>
            </a:endParaRPr>
          </a:p>
          <a:p>
            <a:r>
              <a:rPr lang="en-AU" sz="1600" dirty="0">
                <a:latin typeface="FSFFatBottom" panose="02000603000000000000" pitchFamily="2" charset="0"/>
                <a:ea typeface="FSFFatBottom" panose="02000603000000000000" pitchFamily="2" charset="0"/>
              </a:rPr>
              <a:t>The solar system we call home is located in an outer spiral arm of the vast Milky Way galaxy. It consists of the Sun (our star) and everything that orbits around it. This includes the eight planets and their natural satellites (such as our moon), dwarf planets and their satellites, as well as asteroids, comets and countless particles of smaller debris.</a:t>
            </a:r>
          </a:p>
          <a:p>
            <a:endParaRPr lang="en-AU" sz="1600" dirty="0">
              <a:latin typeface="FSFFatBottom" panose="02000603000000000000" pitchFamily="2" charset="0"/>
              <a:ea typeface="FSFFatBottom" panose="02000603000000000000" pitchFamily="2" charset="0"/>
            </a:endParaRPr>
          </a:p>
        </p:txBody>
      </p:sp>
    </p:spTree>
    <p:custDataLst>
      <p:tags r:id="rId1"/>
    </p:custDataLst>
    <p:extLst>
      <p:ext uri="{BB962C8B-B14F-4D97-AF65-F5344CB8AC3E}">
        <p14:creationId xmlns:p14="http://schemas.microsoft.com/office/powerpoint/2010/main" val="183122054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34892" y="836006"/>
            <a:ext cx="11669086" cy="5973044"/>
            <a:chOff x="3128494" y="1330643"/>
            <a:chExt cx="5635292" cy="3285956"/>
          </a:xfrm>
          <a:effectLst>
            <a:reflection blurRad="6350" stA="50000" endA="300" endPos="5000" dir="5400000" sy="-100000" algn="bl" rotWithShape="0"/>
          </a:effectLst>
        </p:grpSpPr>
        <p:grpSp>
          <p:nvGrpSpPr>
            <p:cNvPr id="4" name="Group 12"/>
            <p:cNvGrpSpPr>
              <a:grpSpLocks noChangeAspect="1"/>
            </p:cNvGrpSpPr>
            <p:nvPr/>
          </p:nvGrpSpPr>
          <p:grpSpPr bwMode="auto">
            <a:xfrm>
              <a:off x="3666490" y="1330643"/>
              <a:ext cx="4559300" cy="3114675"/>
              <a:chOff x="2404" y="1179"/>
              <a:chExt cx="2872" cy="1962"/>
            </a:xfrm>
          </p:grpSpPr>
          <p:sp>
            <p:nvSpPr>
              <p:cNvPr id="10" name="AutoShape 11"/>
              <p:cNvSpPr>
                <a:spLocks noChangeAspect="1" noChangeArrowheads="1" noTextEdit="1"/>
              </p:cNvSpPr>
              <p:nvPr/>
            </p:nvSpPr>
            <p:spPr bwMode="auto">
              <a:xfrm>
                <a:off x="2404" y="1179"/>
                <a:ext cx="2872" cy="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3"/>
              <p:cNvSpPr>
                <a:spLocks/>
              </p:cNvSpPr>
              <p:nvPr/>
            </p:nvSpPr>
            <p:spPr bwMode="auto">
              <a:xfrm>
                <a:off x="2406" y="1179"/>
                <a:ext cx="2868" cy="1962"/>
              </a:xfrm>
              <a:custGeom>
                <a:avLst/>
                <a:gdLst>
                  <a:gd name="T0" fmla="*/ 1675 w 1675"/>
                  <a:gd name="T1" fmla="*/ 1143 h 1143"/>
                  <a:gd name="T2" fmla="*/ 1675 w 1675"/>
                  <a:gd name="T3" fmla="*/ 59 h 1143"/>
                  <a:gd name="T4" fmla="*/ 1616 w 1675"/>
                  <a:gd name="T5" fmla="*/ 0 h 1143"/>
                  <a:gd name="T6" fmla="*/ 59 w 1675"/>
                  <a:gd name="T7" fmla="*/ 0 h 1143"/>
                  <a:gd name="T8" fmla="*/ 0 w 1675"/>
                  <a:gd name="T9" fmla="*/ 59 h 1143"/>
                  <a:gd name="T10" fmla="*/ 0 w 1675"/>
                  <a:gd name="T11" fmla="*/ 1143 h 1143"/>
                  <a:gd name="T12" fmla="*/ 1675 w 1675"/>
                  <a:gd name="T13" fmla="*/ 1143 h 1143"/>
                </a:gdLst>
                <a:ahLst/>
                <a:cxnLst>
                  <a:cxn ang="0">
                    <a:pos x="T0" y="T1"/>
                  </a:cxn>
                  <a:cxn ang="0">
                    <a:pos x="T2" y="T3"/>
                  </a:cxn>
                  <a:cxn ang="0">
                    <a:pos x="T4" y="T5"/>
                  </a:cxn>
                  <a:cxn ang="0">
                    <a:pos x="T6" y="T7"/>
                  </a:cxn>
                  <a:cxn ang="0">
                    <a:pos x="T8" y="T9"/>
                  </a:cxn>
                  <a:cxn ang="0">
                    <a:pos x="T10" y="T11"/>
                  </a:cxn>
                  <a:cxn ang="0">
                    <a:pos x="T12" y="T13"/>
                  </a:cxn>
                </a:cxnLst>
                <a:rect l="0" t="0" r="r" b="b"/>
                <a:pathLst>
                  <a:path w="1675" h="1143">
                    <a:moveTo>
                      <a:pt x="1675" y="1143"/>
                    </a:moveTo>
                    <a:cubicBezTo>
                      <a:pt x="1675" y="59"/>
                      <a:pt x="1675" y="59"/>
                      <a:pt x="1675" y="59"/>
                    </a:cubicBezTo>
                    <a:cubicBezTo>
                      <a:pt x="1675" y="27"/>
                      <a:pt x="1649" y="0"/>
                      <a:pt x="1616" y="0"/>
                    </a:cubicBezTo>
                    <a:cubicBezTo>
                      <a:pt x="59" y="0"/>
                      <a:pt x="59" y="0"/>
                      <a:pt x="59" y="0"/>
                    </a:cubicBezTo>
                    <a:cubicBezTo>
                      <a:pt x="27" y="0"/>
                      <a:pt x="0" y="27"/>
                      <a:pt x="0" y="59"/>
                    </a:cubicBezTo>
                    <a:cubicBezTo>
                      <a:pt x="0" y="1143"/>
                      <a:pt x="0" y="1143"/>
                      <a:pt x="0" y="1143"/>
                    </a:cubicBezTo>
                    <a:lnTo>
                      <a:pt x="1675" y="1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Rectangle 14"/>
              <p:cNvSpPr>
                <a:spLocks noChangeArrowheads="1"/>
              </p:cNvSpPr>
              <p:nvPr/>
            </p:nvSpPr>
            <p:spPr bwMode="auto">
              <a:xfrm>
                <a:off x="2498" y="1292"/>
                <a:ext cx="2685" cy="16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 name="组合 4"/>
            <p:cNvGrpSpPr/>
            <p:nvPr/>
          </p:nvGrpSpPr>
          <p:grpSpPr>
            <a:xfrm>
              <a:off x="3128494" y="4445318"/>
              <a:ext cx="5635292" cy="171281"/>
              <a:chOff x="3128494" y="4445318"/>
              <a:chExt cx="5635292" cy="171281"/>
            </a:xfrm>
          </p:grpSpPr>
          <p:grpSp>
            <p:nvGrpSpPr>
              <p:cNvPr id="6" name="组合 5"/>
              <p:cNvGrpSpPr/>
              <p:nvPr/>
            </p:nvGrpSpPr>
            <p:grpSpPr>
              <a:xfrm>
                <a:off x="3128494" y="4445318"/>
                <a:ext cx="5635292" cy="171281"/>
                <a:chOff x="3217394" y="5334478"/>
                <a:chExt cx="5635292" cy="171281"/>
              </a:xfrm>
            </p:grpSpPr>
            <p:pic>
              <p:nvPicPr>
                <p:cNvPr id="8" name="图片 7"/>
                <p:cNvPicPr>
                  <a:picLocks noChangeAspect="1"/>
                </p:cNvPicPr>
                <p:nvPr/>
              </p:nvPicPr>
              <p:blipFill>
                <a:blip r:embed="rId4"/>
                <a:stretch>
                  <a:fillRect/>
                </a:stretch>
              </p:blipFill>
              <p:spPr>
                <a:xfrm>
                  <a:off x="3221466" y="5334478"/>
                  <a:ext cx="5627149" cy="171281"/>
                </a:xfrm>
                <a:prstGeom prst="rect">
                  <a:avLst/>
                </a:prstGeom>
              </p:spPr>
            </p:pic>
            <p:pic>
              <p:nvPicPr>
                <p:cNvPr id="9" name="图片 8"/>
                <p:cNvPicPr>
                  <a:picLocks noChangeAspect="1"/>
                </p:cNvPicPr>
                <p:nvPr/>
              </p:nvPicPr>
              <p:blipFill>
                <a:blip r:embed="rId5"/>
                <a:stretch>
                  <a:fillRect/>
                </a:stretch>
              </p:blipFill>
              <p:spPr>
                <a:xfrm>
                  <a:off x="3217394" y="5367103"/>
                  <a:ext cx="5635292" cy="106031"/>
                </a:xfrm>
                <a:prstGeom prst="rect">
                  <a:avLst/>
                </a:prstGeom>
              </p:spPr>
            </p:pic>
          </p:grpSp>
          <p:pic>
            <p:nvPicPr>
              <p:cNvPr id="7" name="图片 6"/>
              <p:cNvPicPr>
                <a:picLocks noChangeAspect="1"/>
              </p:cNvPicPr>
              <p:nvPr/>
            </p:nvPicPr>
            <p:blipFill>
              <a:blip r:embed="rId6">
                <a:clrChange>
                  <a:clrFrom>
                    <a:srgbClr val="FFFFFF"/>
                  </a:clrFrom>
                  <a:clrTo>
                    <a:srgbClr val="FFFFFF">
                      <a:alpha val="0"/>
                    </a:srgbClr>
                  </a:clrTo>
                </a:clrChange>
              </a:blip>
              <a:stretch>
                <a:fillRect/>
              </a:stretch>
            </p:blipFill>
            <p:spPr>
              <a:xfrm>
                <a:off x="5547109" y="4450708"/>
                <a:ext cx="798062" cy="65250"/>
              </a:xfrm>
              <a:prstGeom prst="rect">
                <a:avLst/>
              </a:prstGeom>
            </p:spPr>
          </p:pic>
        </p:grpSp>
      </p:grpSp>
      <p:grpSp>
        <p:nvGrpSpPr>
          <p:cNvPr id="53" name="组合 52"/>
          <p:cNvGrpSpPr/>
          <p:nvPr/>
        </p:nvGrpSpPr>
        <p:grpSpPr>
          <a:xfrm>
            <a:off x="2780145" y="48950"/>
            <a:ext cx="6160655" cy="787055"/>
            <a:chOff x="2780146" y="396262"/>
            <a:chExt cx="6160655" cy="787055"/>
          </a:xfrm>
        </p:grpSpPr>
        <p:grpSp>
          <p:nvGrpSpPr>
            <p:cNvPr id="54" name="组合 53"/>
            <p:cNvGrpSpPr/>
            <p:nvPr/>
          </p:nvGrpSpPr>
          <p:grpSpPr>
            <a:xfrm>
              <a:off x="2780146" y="396262"/>
              <a:ext cx="6160655" cy="787055"/>
              <a:chOff x="3171963" y="309178"/>
              <a:chExt cx="6160655" cy="787055"/>
            </a:xfrm>
          </p:grpSpPr>
          <p:sp>
            <p:nvSpPr>
              <p:cNvPr id="58" name="文本框 57"/>
              <p:cNvSpPr txBox="1"/>
              <p:nvPr/>
            </p:nvSpPr>
            <p:spPr>
              <a:xfrm>
                <a:off x="4538945" y="309178"/>
                <a:ext cx="3681493" cy="584775"/>
              </a:xfrm>
              <a:prstGeom prst="rect">
                <a:avLst/>
              </a:prstGeom>
              <a:noFill/>
            </p:spPr>
            <p:txBody>
              <a:bodyPr wrap="square" rtlCol="0">
                <a:spAutoFit/>
              </a:bodyPr>
              <a:lstStyle/>
              <a:p>
                <a:pPr algn="ctr"/>
                <a:r>
                  <a:rPr lang="en-US" altLang="zh-CN" sz="3200" b="1" dirty="0">
                    <a:solidFill>
                      <a:schemeClr val="bg1"/>
                    </a:solidFill>
                    <a:latin typeface="SDMSeaSalt" panose="02000603000000000000" pitchFamily="2" charset="0"/>
                    <a:ea typeface="SDMSeaSalt" panose="02000603000000000000" pitchFamily="2" charset="0"/>
                  </a:rPr>
                  <a:t>Space Through Images </a:t>
                </a:r>
                <a:endParaRPr lang="zh-CN" altLang="en-US" sz="3200" b="1" dirty="0">
                  <a:solidFill>
                    <a:schemeClr val="bg1"/>
                  </a:solidFill>
                  <a:latin typeface="SDMSeaSalt" panose="02000603000000000000" pitchFamily="2" charset="0"/>
                  <a:ea typeface="+mj-ea"/>
                </a:endParaRPr>
              </a:p>
            </p:txBody>
          </p:sp>
          <p:sp>
            <p:nvSpPr>
              <p:cNvPr id="59" name="文本框 58"/>
              <p:cNvSpPr txBox="1"/>
              <p:nvPr/>
            </p:nvSpPr>
            <p:spPr>
              <a:xfrm>
                <a:off x="3171963" y="788456"/>
                <a:ext cx="6160655" cy="307777"/>
              </a:xfrm>
              <a:prstGeom prst="rect">
                <a:avLst/>
              </a:prstGeom>
              <a:noFill/>
            </p:spPr>
            <p:txBody>
              <a:bodyPr wrap="square" rtlCol="0">
                <a:spAutoFit/>
              </a:bodyPr>
              <a:lstStyle/>
              <a:p>
                <a:pPr algn="ctr"/>
                <a:r>
                  <a:rPr lang="en-US" altLang="zh-CN" sz="1400" dirty="0">
                    <a:solidFill>
                      <a:schemeClr val="bg1">
                        <a:lumMod val="75000"/>
                      </a:schemeClr>
                    </a:solidFill>
                    <a:latin typeface="HelloButtons" panose="02000603000000000000" pitchFamily="2" charset="0"/>
                    <a:ea typeface="HelloButtons" panose="02000603000000000000" pitchFamily="2" charset="0"/>
                  </a:rPr>
                  <a:t>Use the thinking routine See Think Wonder to unpack these provocations</a:t>
                </a:r>
                <a:endParaRPr lang="zh-CN" altLang="en-US" sz="1400" dirty="0">
                  <a:solidFill>
                    <a:schemeClr val="bg1">
                      <a:lumMod val="75000"/>
                    </a:schemeClr>
                  </a:solidFill>
                  <a:latin typeface="HelloButtons" panose="02000603000000000000" pitchFamily="2" charset="0"/>
                  <a:ea typeface="+mj-ea"/>
                </a:endParaRPr>
              </a:p>
            </p:txBody>
          </p:sp>
        </p:grpSp>
        <p:grpSp>
          <p:nvGrpSpPr>
            <p:cNvPr id="55" name="组合 54"/>
            <p:cNvGrpSpPr/>
            <p:nvPr/>
          </p:nvGrpSpPr>
          <p:grpSpPr>
            <a:xfrm>
              <a:off x="3607378" y="695325"/>
              <a:ext cx="4760993" cy="0"/>
              <a:chOff x="3638734" y="695325"/>
              <a:chExt cx="4760993" cy="0"/>
            </a:xfrm>
          </p:grpSpPr>
          <p:cxnSp>
            <p:nvCxnSpPr>
              <p:cNvPr id="56" name="直接连接符 55"/>
              <p:cNvCxnSpPr/>
              <p:nvPr/>
            </p:nvCxnSpPr>
            <p:spPr>
              <a:xfrm>
                <a:off x="3638734"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7859977"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0" name="TextBox 59">
            <a:extLst>
              <a:ext uri="{FF2B5EF4-FFF2-40B4-BE49-F238E27FC236}">
                <a16:creationId xmlns:a16="http://schemas.microsoft.com/office/drawing/2014/main" id="{77251B4F-3F7E-4918-AD7C-84F30F7C7D14}"/>
              </a:ext>
            </a:extLst>
          </p:cNvPr>
          <p:cNvSpPr txBox="1"/>
          <p:nvPr/>
        </p:nvSpPr>
        <p:spPr>
          <a:xfrm rot="19519817">
            <a:off x="11216565" y="6025442"/>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pic>
        <p:nvPicPr>
          <p:cNvPr id="2" name="Picture 1">
            <a:extLst>
              <a:ext uri="{FF2B5EF4-FFF2-40B4-BE49-F238E27FC236}">
                <a16:creationId xmlns:a16="http://schemas.microsoft.com/office/drawing/2014/main" id="{14ACFC8D-24DE-4183-9F6A-419CEDE765F1}"/>
              </a:ext>
            </a:extLst>
          </p:cNvPr>
          <p:cNvPicPr>
            <a:picLocks noChangeAspect="1"/>
          </p:cNvPicPr>
          <p:nvPr/>
        </p:nvPicPr>
        <p:blipFill>
          <a:blip r:embed="rId7"/>
          <a:stretch>
            <a:fillRect/>
          </a:stretch>
        </p:blipFill>
        <p:spPr>
          <a:xfrm>
            <a:off x="1651358" y="1152290"/>
            <a:ext cx="3113589" cy="2503668"/>
          </a:xfrm>
          <a:prstGeom prst="rect">
            <a:avLst/>
          </a:prstGeom>
        </p:spPr>
      </p:pic>
      <p:sp>
        <p:nvSpPr>
          <p:cNvPr id="23" name="文本框 58">
            <a:extLst>
              <a:ext uri="{FF2B5EF4-FFF2-40B4-BE49-F238E27FC236}">
                <a16:creationId xmlns:a16="http://schemas.microsoft.com/office/drawing/2014/main" id="{C6AE1C3E-37D7-4AE5-A9BF-0573956C9267}"/>
              </a:ext>
            </a:extLst>
          </p:cNvPr>
          <p:cNvSpPr txBox="1"/>
          <p:nvPr/>
        </p:nvSpPr>
        <p:spPr>
          <a:xfrm>
            <a:off x="3726856" y="6258345"/>
            <a:ext cx="4685155" cy="261610"/>
          </a:xfrm>
          <a:prstGeom prst="rect">
            <a:avLst/>
          </a:prstGeom>
          <a:noFill/>
        </p:spPr>
        <p:txBody>
          <a:bodyPr wrap="square" rtlCol="0">
            <a:spAutoFit/>
          </a:bodyPr>
          <a:lstStyle/>
          <a:p>
            <a:pPr algn="ctr"/>
            <a:r>
              <a:rPr lang="en-US" altLang="zh-CN" sz="1100" dirty="0">
                <a:solidFill>
                  <a:schemeClr val="bg1">
                    <a:lumMod val="75000"/>
                  </a:schemeClr>
                </a:solidFill>
                <a:latin typeface="HelloButtons" panose="02000603000000000000" pitchFamily="2" charset="0"/>
                <a:ea typeface="HelloButtons" panose="02000603000000000000" pitchFamily="2" charset="0"/>
              </a:rPr>
              <a:t>Images courtesy of</a:t>
            </a:r>
            <a:endParaRPr lang="zh-CN" altLang="en-US" sz="1100" dirty="0">
              <a:solidFill>
                <a:schemeClr val="bg1">
                  <a:lumMod val="75000"/>
                </a:schemeClr>
              </a:solidFill>
              <a:latin typeface="HelloButtons" panose="02000603000000000000" pitchFamily="2" charset="0"/>
              <a:ea typeface="+mj-ea"/>
            </a:endParaRPr>
          </a:p>
        </p:txBody>
      </p:sp>
      <p:pic>
        <p:nvPicPr>
          <p:cNvPr id="1026" name="Picture 2" descr="Illustration of our galaxy with and without labels.">
            <a:extLst>
              <a:ext uri="{FF2B5EF4-FFF2-40B4-BE49-F238E27FC236}">
                <a16:creationId xmlns:a16="http://schemas.microsoft.com/office/drawing/2014/main" id="{7A7830CD-8404-4EC5-ABF4-58FB0800645A}"/>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764947" y="1152289"/>
            <a:ext cx="3063673" cy="48790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A23198E-8E44-4E92-91F8-BCE033419554}"/>
              </a:ext>
            </a:extLst>
          </p:cNvPr>
          <p:cNvPicPr>
            <a:picLocks noChangeAspect="1"/>
          </p:cNvPicPr>
          <p:nvPr/>
        </p:nvPicPr>
        <p:blipFill>
          <a:blip r:embed="rId9"/>
          <a:stretch>
            <a:fillRect/>
          </a:stretch>
        </p:blipFill>
        <p:spPr>
          <a:xfrm>
            <a:off x="7828620" y="1162086"/>
            <a:ext cx="2655607" cy="2493872"/>
          </a:xfrm>
          <a:prstGeom prst="rect">
            <a:avLst/>
          </a:prstGeom>
        </p:spPr>
      </p:pic>
      <p:pic>
        <p:nvPicPr>
          <p:cNvPr id="62" name="Picture 61">
            <a:extLst>
              <a:ext uri="{FF2B5EF4-FFF2-40B4-BE49-F238E27FC236}">
                <a16:creationId xmlns:a16="http://schemas.microsoft.com/office/drawing/2014/main" id="{C5C3DF72-17D9-4271-ACDD-05DF7CA6B13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447841" y="-486051"/>
            <a:ext cx="2970195" cy="2970195"/>
          </a:xfrm>
          <a:prstGeom prst="rect">
            <a:avLst/>
          </a:prstGeom>
        </p:spPr>
      </p:pic>
      <p:pic>
        <p:nvPicPr>
          <p:cNvPr id="1028" name="Picture 4" descr="CDSCC Antennas in the background, cows in the foreground">
            <a:extLst>
              <a:ext uri="{FF2B5EF4-FFF2-40B4-BE49-F238E27FC236}">
                <a16:creationId xmlns:a16="http://schemas.microsoft.com/office/drawing/2014/main" id="{21364163-8343-47A8-9736-F45F6F0B19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28620" y="3655958"/>
            <a:ext cx="2655607" cy="23754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a:extLst>
              <a:ext uri="{FF2B5EF4-FFF2-40B4-BE49-F238E27FC236}">
                <a16:creationId xmlns:a16="http://schemas.microsoft.com/office/drawing/2014/main" id="{FDFBE6D8-28DE-400B-85A3-93500AF67E8F}"/>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644164" y="3655959"/>
            <a:ext cx="3123793" cy="23656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F2A6995-A565-4C4F-83E6-AA23ADE4E25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736034" y="6162498"/>
            <a:ext cx="493185" cy="419453"/>
          </a:xfrm>
          <a:prstGeom prst="rect">
            <a:avLst/>
          </a:prstGeom>
        </p:spPr>
      </p:pic>
    </p:spTree>
    <p:custDataLst>
      <p:tags r:id="rId1"/>
    </p:custDataLst>
    <p:extLst>
      <p:ext uri="{BB962C8B-B14F-4D97-AF65-F5344CB8AC3E}">
        <p14:creationId xmlns:p14="http://schemas.microsoft.com/office/powerpoint/2010/main" val="38026744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753422" y="77480"/>
            <a:ext cx="4685155" cy="787055"/>
            <a:chOff x="3753423" y="396262"/>
            <a:chExt cx="4685155" cy="787055"/>
          </a:xfrm>
        </p:grpSpPr>
        <p:grpSp>
          <p:nvGrpSpPr>
            <p:cNvPr id="54" name="组合 53"/>
            <p:cNvGrpSpPr/>
            <p:nvPr/>
          </p:nvGrpSpPr>
          <p:grpSpPr>
            <a:xfrm>
              <a:off x="3753423" y="396262"/>
              <a:ext cx="4685155" cy="787055"/>
              <a:chOff x="4145240" y="309178"/>
              <a:chExt cx="4685155" cy="787055"/>
            </a:xfrm>
          </p:grpSpPr>
          <p:sp>
            <p:nvSpPr>
              <p:cNvPr id="58" name="文本框 57"/>
              <p:cNvSpPr txBox="1"/>
              <p:nvPr/>
            </p:nvSpPr>
            <p:spPr>
              <a:xfrm>
                <a:off x="4755197" y="309178"/>
                <a:ext cx="3465241" cy="584775"/>
              </a:xfrm>
              <a:prstGeom prst="rect">
                <a:avLst/>
              </a:prstGeom>
              <a:noFill/>
            </p:spPr>
            <p:txBody>
              <a:bodyPr wrap="square" rtlCol="0">
                <a:spAutoFit/>
              </a:bodyPr>
              <a:lstStyle/>
              <a:p>
                <a:pPr algn="ctr"/>
                <a:r>
                  <a:rPr lang="en-US" altLang="zh-CN" sz="3200" b="1" dirty="0">
                    <a:solidFill>
                      <a:schemeClr val="bg1"/>
                    </a:solidFill>
                    <a:latin typeface="SDMSeaSalt" panose="02000603000000000000" pitchFamily="2" charset="0"/>
                    <a:ea typeface="SDMSeaSalt" panose="02000603000000000000" pitchFamily="2" charset="0"/>
                  </a:rPr>
                  <a:t>Think Puzzle Explore</a:t>
                </a:r>
                <a:endParaRPr lang="zh-CN" altLang="en-US" sz="3200" b="1" dirty="0">
                  <a:solidFill>
                    <a:schemeClr val="bg1"/>
                  </a:solidFill>
                  <a:latin typeface="SDMSeaSalt" panose="02000603000000000000" pitchFamily="2" charset="0"/>
                  <a:ea typeface="+mj-ea"/>
                </a:endParaRPr>
              </a:p>
            </p:txBody>
          </p:sp>
          <p:sp>
            <p:nvSpPr>
              <p:cNvPr id="59" name="文本框 58"/>
              <p:cNvSpPr txBox="1"/>
              <p:nvPr/>
            </p:nvSpPr>
            <p:spPr>
              <a:xfrm>
                <a:off x="4145240" y="788456"/>
                <a:ext cx="4685155" cy="307777"/>
              </a:xfrm>
              <a:prstGeom prst="rect">
                <a:avLst/>
              </a:prstGeom>
              <a:noFill/>
            </p:spPr>
            <p:txBody>
              <a:bodyPr wrap="square" rtlCol="0">
                <a:spAutoFit/>
              </a:bodyPr>
              <a:lstStyle/>
              <a:p>
                <a:pPr algn="ctr"/>
                <a:r>
                  <a:rPr lang="en-US" altLang="zh-CN" sz="1400" dirty="0">
                    <a:solidFill>
                      <a:schemeClr val="bg1">
                        <a:lumMod val="75000"/>
                      </a:schemeClr>
                    </a:solidFill>
                    <a:latin typeface="HelloButtons" panose="02000603000000000000" pitchFamily="2" charset="0"/>
                    <a:ea typeface="HelloButtons" panose="02000603000000000000" pitchFamily="2" charset="0"/>
                  </a:rPr>
                  <a:t>Thinking Routine</a:t>
                </a:r>
                <a:endParaRPr lang="zh-CN" altLang="en-US" sz="1400" dirty="0">
                  <a:solidFill>
                    <a:schemeClr val="bg1">
                      <a:lumMod val="75000"/>
                    </a:schemeClr>
                  </a:solidFill>
                  <a:latin typeface="HelloButtons" panose="02000603000000000000" pitchFamily="2" charset="0"/>
                  <a:ea typeface="+mj-ea"/>
                </a:endParaRPr>
              </a:p>
            </p:txBody>
          </p:sp>
        </p:grpSp>
        <p:grpSp>
          <p:nvGrpSpPr>
            <p:cNvPr id="55" name="组合 54"/>
            <p:cNvGrpSpPr/>
            <p:nvPr/>
          </p:nvGrpSpPr>
          <p:grpSpPr>
            <a:xfrm>
              <a:off x="3969144" y="695325"/>
              <a:ext cx="4253713" cy="0"/>
              <a:chOff x="4000500" y="695325"/>
              <a:chExt cx="4253713" cy="0"/>
            </a:xfrm>
          </p:grpSpPr>
          <p:cxnSp>
            <p:nvCxnSpPr>
              <p:cNvPr id="56" name="直接连接符 55"/>
              <p:cNvCxnSpPr/>
              <p:nvPr/>
            </p:nvCxnSpPr>
            <p:spPr>
              <a:xfrm>
                <a:off x="4000500"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7714463"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0" name="TextBox 59">
            <a:extLst>
              <a:ext uri="{FF2B5EF4-FFF2-40B4-BE49-F238E27FC236}">
                <a16:creationId xmlns:a16="http://schemas.microsoft.com/office/drawing/2014/main" id="{77251B4F-3F7E-4918-AD7C-84F30F7C7D14}"/>
              </a:ext>
            </a:extLst>
          </p:cNvPr>
          <p:cNvSpPr txBox="1"/>
          <p:nvPr/>
        </p:nvSpPr>
        <p:spPr>
          <a:xfrm rot="19519817">
            <a:off x="11313451" y="6367588"/>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pic>
        <p:nvPicPr>
          <p:cNvPr id="13" name="Picture 12">
            <a:extLst>
              <a:ext uri="{FF2B5EF4-FFF2-40B4-BE49-F238E27FC236}">
                <a16:creationId xmlns:a16="http://schemas.microsoft.com/office/drawing/2014/main" id="{C861D259-3808-44CB-85DD-84768AA9E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6436" y="864535"/>
            <a:ext cx="7350705" cy="5796324"/>
          </a:xfrm>
          <a:prstGeom prst="rect">
            <a:avLst/>
          </a:prstGeom>
        </p:spPr>
      </p:pic>
      <p:sp>
        <p:nvSpPr>
          <p:cNvPr id="14" name="TextBox 13">
            <a:extLst>
              <a:ext uri="{FF2B5EF4-FFF2-40B4-BE49-F238E27FC236}">
                <a16:creationId xmlns:a16="http://schemas.microsoft.com/office/drawing/2014/main" id="{0E89B08B-E2ED-45A4-B915-89DD6AED8133}"/>
              </a:ext>
            </a:extLst>
          </p:cNvPr>
          <p:cNvSpPr txBox="1"/>
          <p:nvPr/>
        </p:nvSpPr>
        <p:spPr>
          <a:xfrm>
            <a:off x="4508894" y="1396830"/>
            <a:ext cx="6556270" cy="4585871"/>
          </a:xfrm>
          <a:prstGeom prst="rect">
            <a:avLst/>
          </a:prstGeom>
          <a:noFill/>
        </p:spPr>
        <p:txBody>
          <a:bodyPr wrap="square" rtlCol="0">
            <a:spAutoFit/>
          </a:bodyPr>
          <a:lstStyle/>
          <a:p>
            <a:r>
              <a:rPr lang="en-AU" sz="1600" dirty="0">
                <a:latin typeface="FSFFatBottom" panose="02000603000000000000" pitchFamily="2" charset="0"/>
                <a:ea typeface="FSFFatBottom" panose="02000603000000000000" pitchFamily="2" charset="0"/>
              </a:rPr>
              <a:t>What do you think you know about our solar system, astronomy and space exploration?</a:t>
            </a:r>
          </a:p>
          <a:p>
            <a:endParaRPr lang="en-AU" sz="1600" dirty="0">
              <a:latin typeface="FSFFatBottom" panose="02000603000000000000" pitchFamily="2" charset="0"/>
              <a:ea typeface="FSFFatBottom" panose="02000603000000000000" pitchFamily="2" charset="0"/>
            </a:endParaRPr>
          </a:p>
          <a:p>
            <a:endParaRPr lang="en-AU" sz="1600" dirty="0">
              <a:latin typeface="FSFFatBottom" panose="02000603000000000000" pitchFamily="2" charset="0"/>
              <a:ea typeface="FSFFatBottom" panose="02000603000000000000" pitchFamily="2" charset="0"/>
            </a:endParaRPr>
          </a:p>
          <a:p>
            <a:endParaRPr lang="en-AU" sz="1600" dirty="0">
              <a:latin typeface="FSFFatBottom" panose="02000603000000000000" pitchFamily="2" charset="0"/>
              <a:ea typeface="FSFFatBottom" panose="02000603000000000000" pitchFamily="2" charset="0"/>
            </a:endParaRPr>
          </a:p>
          <a:p>
            <a:endParaRPr lang="en-AU" sz="1600" dirty="0">
              <a:latin typeface="FSFFatBottom" panose="02000603000000000000" pitchFamily="2" charset="0"/>
              <a:ea typeface="FSFFatBottom" panose="02000603000000000000" pitchFamily="2" charset="0"/>
            </a:endParaRPr>
          </a:p>
          <a:p>
            <a:endParaRPr lang="en-AU" sz="1600" dirty="0">
              <a:latin typeface="FSFFatBottom" panose="02000603000000000000" pitchFamily="2" charset="0"/>
              <a:ea typeface="FSFFatBottom" panose="02000603000000000000" pitchFamily="2" charset="0"/>
            </a:endParaRPr>
          </a:p>
          <a:p>
            <a:r>
              <a:rPr lang="en-AU" sz="1600" dirty="0">
                <a:latin typeface="FSFFatBottom" panose="02000603000000000000" pitchFamily="2" charset="0"/>
                <a:ea typeface="FSFFatBottom" panose="02000603000000000000" pitchFamily="2" charset="0"/>
              </a:rPr>
              <a:t>What questions or puzzles do you have about our solar system, astronomy and space exploration?</a:t>
            </a:r>
          </a:p>
          <a:p>
            <a:endParaRPr lang="en-AU" sz="1600" dirty="0">
              <a:latin typeface="FSFFatBottom" panose="02000603000000000000" pitchFamily="2" charset="0"/>
              <a:ea typeface="FSFFatBottom" panose="02000603000000000000" pitchFamily="2" charset="0"/>
            </a:endParaRPr>
          </a:p>
          <a:p>
            <a:r>
              <a:rPr lang="en-AU" sz="1400" dirty="0">
                <a:solidFill>
                  <a:srgbClr val="9DC63F"/>
                </a:solidFill>
                <a:latin typeface="FSFFatBottom" panose="02000603000000000000" pitchFamily="2" charset="0"/>
                <a:ea typeface="FSFFatBottom" panose="02000603000000000000" pitchFamily="2" charset="0"/>
              </a:rPr>
              <a:t>These question starts might help you formulate some questions:</a:t>
            </a:r>
          </a:p>
          <a:p>
            <a:r>
              <a:rPr lang="en-AU" sz="1400" dirty="0">
                <a:solidFill>
                  <a:srgbClr val="9DC63F"/>
                </a:solidFill>
                <a:latin typeface="FSFFatBottom" panose="02000603000000000000" pitchFamily="2" charset="0"/>
                <a:ea typeface="FSFFatBottom" panose="02000603000000000000" pitchFamily="2" charset="0"/>
                <a:sym typeface="Wingdings" panose="05000000000000000000" pitchFamily="2" charset="2"/>
              </a:rPr>
              <a:t>Why…			What are the reasons…</a:t>
            </a:r>
            <a:endParaRPr lang="en-AU" sz="1400" dirty="0">
              <a:solidFill>
                <a:srgbClr val="9DC63F"/>
              </a:solidFill>
              <a:latin typeface="FSFFatBottom" panose="02000603000000000000" pitchFamily="2" charset="0"/>
              <a:ea typeface="FSFFatBottom" panose="02000603000000000000" pitchFamily="2" charset="0"/>
            </a:endParaRPr>
          </a:p>
          <a:p>
            <a:r>
              <a:rPr lang="en-AU" sz="1400" dirty="0">
                <a:solidFill>
                  <a:srgbClr val="9DC63F"/>
                </a:solidFill>
                <a:latin typeface="FSFFatBottom" panose="02000603000000000000" pitchFamily="2" charset="0"/>
                <a:ea typeface="FSFFatBottom" panose="02000603000000000000" pitchFamily="2" charset="0"/>
                <a:sym typeface="Wingdings" panose="05000000000000000000" pitchFamily="2" charset="2"/>
              </a:rPr>
              <a:t>What if…		What is the purpose of…</a:t>
            </a:r>
            <a:endParaRPr lang="en-AU" sz="1400" dirty="0">
              <a:solidFill>
                <a:srgbClr val="9DC63F"/>
              </a:solidFill>
              <a:latin typeface="FSFFatBottom" panose="02000603000000000000" pitchFamily="2" charset="0"/>
              <a:ea typeface="FSFFatBottom" panose="02000603000000000000" pitchFamily="2" charset="0"/>
            </a:endParaRPr>
          </a:p>
          <a:p>
            <a:r>
              <a:rPr lang="en-AU" sz="1400" dirty="0">
                <a:solidFill>
                  <a:srgbClr val="9DC63F"/>
                </a:solidFill>
                <a:latin typeface="FSFFatBottom" panose="02000603000000000000" pitchFamily="2" charset="0"/>
                <a:ea typeface="FSFFatBottom" panose="02000603000000000000" pitchFamily="2" charset="0"/>
                <a:sym typeface="Wingdings" panose="05000000000000000000" pitchFamily="2" charset="2"/>
              </a:rPr>
              <a:t>What if we knew…	What would change if…</a:t>
            </a:r>
            <a:endParaRPr lang="en-AU" sz="1400" dirty="0">
              <a:solidFill>
                <a:srgbClr val="9DC63F"/>
              </a:solidFill>
              <a:latin typeface="FSFFatBottom" panose="02000603000000000000" pitchFamily="2" charset="0"/>
              <a:ea typeface="FSFFatBottom" panose="02000603000000000000" pitchFamily="2" charset="0"/>
            </a:endParaRPr>
          </a:p>
          <a:p>
            <a:r>
              <a:rPr lang="en-AU" sz="1400" dirty="0">
                <a:solidFill>
                  <a:srgbClr val="9DC63F"/>
                </a:solidFill>
                <a:latin typeface="FSFFatBottom" panose="02000603000000000000" pitchFamily="2" charset="0"/>
                <a:ea typeface="FSFFatBottom" panose="02000603000000000000" pitchFamily="2" charset="0"/>
                <a:sym typeface="Wingdings" panose="05000000000000000000" pitchFamily="2" charset="2"/>
              </a:rPr>
              <a:t>How…			Suppose that…</a:t>
            </a:r>
            <a:endParaRPr lang="en-AU" sz="1400" dirty="0">
              <a:solidFill>
                <a:srgbClr val="9DC63F"/>
              </a:solidFill>
              <a:latin typeface="FSFFatBottom" panose="02000603000000000000" pitchFamily="2" charset="0"/>
              <a:ea typeface="FSFFatBottom" panose="02000603000000000000" pitchFamily="2" charset="0"/>
            </a:endParaRPr>
          </a:p>
          <a:p>
            <a:r>
              <a:rPr lang="en-AU" sz="1400" dirty="0">
                <a:solidFill>
                  <a:srgbClr val="9DC63F"/>
                </a:solidFill>
                <a:latin typeface="FSFFatBottom" panose="02000603000000000000" pitchFamily="2" charset="0"/>
                <a:ea typeface="FSFFatBottom" panose="02000603000000000000" pitchFamily="2" charset="0"/>
                <a:sym typeface="Wingdings" panose="05000000000000000000" pitchFamily="2" charset="2"/>
              </a:rPr>
              <a:t>Where…</a:t>
            </a:r>
            <a:endParaRPr lang="en-AU" sz="1400" dirty="0">
              <a:solidFill>
                <a:srgbClr val="9DC63F"/>
              </a:solidFill>
              <a:latin typeface="FSFFatBottom" panose="02000603000000000000" pitchFamily="2" charset="0"/>
              <a:ea typeface="FSFFatBottom" panose="02000603000000000000" pitchFamily="2" charset="0"/>
            </a:endParaRPr>
          </a:p>
          <a:p>
            <a:endParaRPr lang="en-AU" sz="1600" dirty="0">
              <a:latin typeface="FSFFatBottom" panose="02000603000000000000" pitchFamily="2" charset="0"/>
              <a:ea typeface="FSFFatBottom" panose="02000603000000000000" pitchFamily="2" charset="0"/>
            </a:endParaRPr>
          </a:p>
          <a:p>
            <a:r>
              <a:rPr lang="en-AU" sz="1600" dirty="0">
                <a:latin typeface="FSFFatBottom" panose="02000603000000000000" pitchFamily="2" charset="0"/>
                <a:ea typeface="FSFFatBottom" panose="02000603000000000000" pitchFamily="2" charset="0"/>
              </a:rPr>
              <a:t>How might we explore the questions and puzzles we have?</a:t>
            </a:r>
          </a:p>
          <a:p>
            <a:endParaRPr lang="en-AU" sz="1600" dirty="0">
              <a:latin typeface="FSFFatBottom" panose="02000603000000000000" pitchFamily="2" charset="0"/>
              <a:ea typeface="FSFFatBottom" panose="02000603000000000000" pitchFamily="2" charset="0"/>
            </a:endParaRPr>
          </a:p>
        </p:txBody>
      </p:sp>
      <p:pic>
        <p:nvPicPr>
          <p:cNvPr id="3" name="Picture 2">
            <a:extLst>
              <a:ext uri="{FF2B5EF4-FFF2-40B4-BE49-F238E27FC236}">
                <a16:creationId xmlns:a16="http://schemas.microsoft.com/office/drawing/2014/main" id="{44E00E8D-646B-4878-A619-29E7861443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775" y="539958"/>
            <a:ext cx="5467154" cy="6318041"/>
          </a:xfrm>
          <a:prstGeom prst="rect">
            <a:avLst/>
          </a:prstGeom>
        </p:spPr>
      </p:pic>
    </p:spTree>
    <p:custDataLst>
      <p:tags r:id="rId1"/>
    </p:custDataLst>
    <p:extLst>
      <p:ext uri="{BB962C8B-B14F-4D97-AF65-F5344CB8AC3E}">
        <p14:creationId xmlns:p14="http://schemas.microsoft.com/office/powerpoint/2010/main" val="271594425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990150" y="1566411"/>
            <a:ext cx="3275698" cy="3275698"/>
            <a:chOff x="990150" y="1566411"/>
            <a:chExt cx="3275698" cy="3275698"/>
          </a:xfrm>
        </p:grpSpPr>
        <p:sp>
          <p:nvSpPr>
            <p:cNvPr id="61" name="椭圆 60"/>
            <p:cNvSpPr/>
            <p:nvPr/>
          </p:nvSpPr>
          <p:spPr>
            <a:xfrm>
              <a:off x="1777836" y="2307588"/>
              <a:ext cx="1728473" cy="1728473"/>
            </a:xfrm>
            <a:prstGeom prst="ellipse">
              <a:avLst/>
            </a:prstGeom>
            <a:gradFill>
              <a:gsLst>
                <a:gs pos="48000">
                  <a:srgbClr val="61B8C2">
                    <a:alpha val="45000"/>
                  </a:srgbClr>
                </a:gs>
                <a:gs pos="64000">
                  <a:srgbClr val="61B8C2"/>
                </a:gs>
              </a:gsLst>
              <a:path path="circle">
                <a:fillToRect l="50000" t="50000" r="50000" b="50000"/>
              </a:path>
            </a:gradFill>
            <a:ln>
              <a:noFill/>
            </a:ln>
            <a:effectLst>
              <a:glow rad="1905000">
                <a:srgbClr val="61B8C2">
                  <a:alpha val="49804"/>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 name="自由: 形状 25"/>
            <p:cNvSpPr/>
            <p:nvPr/>
          </p:nvSpPr>
          <p:spPr>
            <a:xfrm>
              <a:off x="1258673" y="1817692"/>
              <a:ext cx="2766799" cy="2708265"/>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4"/>
              <a:srcRect/>
              <a:stretch>
                <a:fillRect l="-18000" r="-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2" name="椭圆 1"/>
            <p:cNvSpPr/>
            <p:nvPr/>
          </p:nvSpPr>
          <p:spPr>
            <a:xfrm>
              <a:off x="1112624" y="1688885"/>
              <a:ext cx="3030751" cy="3030751"/>
            </a:xfrm>
            <a:prstGeom prst="ellipse">
              <a:avLst/>
            </a:prstGeom>
            <a:noFill/>
            <a:ln>
              <a:solidFill>
                <a:srgbClr val="3B82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 name="椭圆 32"/>
            <p:cNvSpPr/>
            <p:nvPr/>
          </p:nvSpPr>
          <p:spPr>
            <a:xfrm>
              <a:off x="990150" y="1566411"/>
              <a:ext cx="3275698" cy="3275698"/>
            </a:xfrm>
            <a:prstGeom prst="ellipse">
              <a:avLst/>
            </a:prstGeom>
            <a:noFill/>
            <a:ln>
              <a:solidFill>
                <a:srgbClr val="3B82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7" name="组合 6"/>
          <p:cNvGrpSpPr/>
          <p:nvPr/>
        </p:nvGrpSpPr>
        <p:grpSpPr>
          <a:xfrm>
            <a:off x="5065969" y="2171899"/>
            <a:ext cx="6124544" cy="1999851"/>
            <a:chOff x="5065969" y="2171899"/>
            <a:chExt cx="6124544" cy="1999851"/>
          </a:xfrm>
        </p:grpSpPr>
        <p:sp>
          <p:nvSpPr>
            <p:cNvPr id="44" name="矩形 43"/>
            <p:cNvSpPr/>
            <p:nvPr/>
          </p:nvSpPr>
          <p:spPr>
            <a:xfrm>
              <a:off x="5065969" y="2171899"/>
              <a:ext cx="6124544" cy="1999851"/>
            </a:xfrm>
            <a:prstGeom prst="rect">
              <a:avLst/>
            </a:prstGeom>
            <a:solidFill>
              <a:srgbClr val="3B82A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45" name="组合 44"/>
            <p:cNvGrpSpPr/>
            <p:nvPr/>
          </p:nvGrpSpPr>
          <p:grpSpPr>
            <a:xfrm>
              <a:off x="5065969" y="3734217"/>
              <a:ext cx="6124541" cy="437530"/>
              <a:chOff x="1507859" y="5765799"/>
              <a:chExt cx="2240279" cy="160043"/>
            </a:xfrm>
          </p:grpSpPr>
          <p:sp>
            <p:nvSpPr>
              <p:cNvPr id="49" name="自由: 形状 48"/>
              <p:cNvSpPr/>
              <p:nvPr/>
            </p:nvSpPr>
            <p:spPr>
              <a:xfrm>
                <a:off x="1507859"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3B82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 name="自由: 形状 49"/>
              <p:cNvSpPr/>
              <p:nvPr/>
            </p:nvSpPr>
            <p:spPr>
              <a:xfrm flipH="1">
                <a:off x="3509747"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3B82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6" name="组合 45"/>
            <p:cNvGrpSpPr/>
            <p:nvPr/>
          </p:nvGrpSpPr>
          <p:grpSpPr>
            <a:xfrm flipV="1">
              <a:off x="5065969" y="2171899"/>
              <a:ext cx="6124541" cy="437530"/>
              <a:chOff x="1507859" y="5765799"/>
              <a:chExt cx="2240279" cy="160043"/>
            </a:xfrm>
          </p:grpSpPr>
          <p:sp>
            <p:nvSpPr>
              <p:cNvPr id="47" name="自由: 形状 46"/>
              <p:cNvSpPr/>
              <p:nvPr/>
            </p:nvSpPr>
            <p:spPr>
              <a:xfrm>
                <a:off x="1507859"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3B82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 name="自由: 形状 47"/>
              <p:cNvSpPr/>
              <p:nvPr/>
            </p:nvSpPr>
            <p:spPr>
              <a:xfrm flipH="1">
                <a:off x="3509747"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3B82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grpSp>
        <p:nvGrpSpPr>
          <p:cNvPr id="10" name="组合 9"/>
          <p:cNvGrpSpPr/>
          <p:nvPr/>
        </p:nvGrpSpPr>
        <p:grpSpPr>
          <a:xfrm>
            <a:off x="1578820" y="5150150"/>
            <a:ext cx="2240281" cy="830997"/>
            <a:chOff x="1578820" y="5150150"/>
            <a:chExt cx="2240281" cy="830997"/>
          </a:xfrm>
        </p:grpSpPr>
        <p:grpSp>
          <p:nvGrpSpPr>
            <p:cNvPr id="4" name="组合 3"/>
            <p:cNvGrpSpPr/>
            <p:nvPr/>
          </p:nvGrpSpPr>
          <p:grpSpPr>
            <a:xfrm>
              <a:off x="1578821" y="5194323"/>
              <a:ext cx="2240280" cy="731520"/>
              <a:chOff x="1511722" y="5194323"/>
              <a:chExt cx="2240280" cy="731520"/>
            </a:xfrm>
          </p:grpSpPr>
          <p:sp>
            <p:nvSpPr>
              <p:cNvPr id="5" name="矩形 4"/>
              <p:cNvSpPr/>
              <p:nvPr/>
            </p:nvSpPr>
            <p:spPr>
              <a:xfrm>
                <a:off x="1511722" y="5194323"/>
                <a:ext cx="2240280" cy="731520"/>
              </a:xfrm>
              <a:prstGeom prst="rect">
                <a:avLst/>
              </a:prstGeom>
              <a:solidFill>
                <a:srgbClr val="3B82A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9" name="组合 8"/>
              <p:cNvGrpSpPr/>
              <p:nvPr/>
            </p:nvGrpSpPr>
            <p:grpSpPr>
              <a:xfrm>
                <a:off x="1511722" y="5765799"/>
                <a:ext cx="2240279" cy="160043"/>
                <a:chOff x="1507859" y="5765799"/>
                <a:chExt cx="2240279" cy="160043"/>
              </a:xfrm>
            </p:grpSpPr>
            <p:sp>
              <p:nvSpPr>
                <p:cNvPr id="35" name="自由: 形状 34"/>
                <p:cNvSpPr/>
                <p:nvPr/>
              </p:nvSpPr>
              <p:spPr>
                <a:xfrm>
                  <a:off x="1507859"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3B82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 name="自由: 形状 37"/>
                <p:cNvSpPr/>
                <p:nvPr/>
              </p:nvSpPr>
              <p:spPr>
                <a:xfrm flipH="1">
                  <a:off x="3509747"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3B82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0" name="组合 39"/>
              <p:cNvGrpSpPr/>
              <p:nvPr/>
            </p:nvGrpSpPr>
            <p:grpSpPr>
              <a:xfrm flipV="1">
                <a:off x="1511722" y="5194323"/>
                <a:ext cx="2240279" cy="160043"/>
                <a:chOff x="1507859" y="5765799"/>
                <a:chExt cx="2240279" cy="160043"/>
              </a:xfrm>
            </p:grpSpPr>
            <p:sp>
              <p:nvSpPr>
                <p:cNvPr id="41" name="自由: 形状 40"/>
                <p:cNvSpPr/>
                <p:nvPr/>
              </p:nvSpPr>
              <p:spPr>
                <a:xfrm>
                  <a:off x="1507859"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3B82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 name="自由: 形状 41"/>
                <p:cNvSpPr/>
                <p:nvPr/>
              </p:nvSpPr>
              <p:spPr>
                <a:xfrm flipH="1">
                  <a:off x="3509747"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3B82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sp>
          <p:nvSpPr>
            <p:cNvPr id="3" name="文本框 2"/>
            <p:cNvSpPr txBox="1"/>
            <p:nvPr/>
          </p:nvSpPr>
          <p:spPr>
            <a:xfrm>
              <a:off x="1578820" y="5150150"/>
              <a:ext cx="2136086" cy="830997"/>
            </a:xfrm>
            <a:prstGeom prst="rect">
              <a:avLst/>
            </a:prstGeom>
            <a:noFill/>
          </p:spPr>
          <p:txBody>
            <a:bodyPr wrap="square" rtlCol="0">
              <a:spAutoFit/>
            </a:bodyPr>
            <a:lstStyle/>
            <a:p>
              <a:pPr algn="ctr"/>
              <a:r>
                <a:rPr lang="en-US" altLang="zh-CN" sz="2400" dirty="0">
                  <a:solidFill>
                    <a:schemeClr val="bg1"/>
                  </a:solidFill>
                  <a:latin typeface="SDMSeaSalt" panose="02000603000000000000" pitchFamily="2" charset="0"/>
                  <a:ea typeface="SDMSeaSalt" panose="02000603000000000000" pitchFamily="2" charset="0"/>
                  <a:cs typeface="+mn-ea"/>
                </a:rPr>
                <a:t>Essential Inquiry Question 1</a:t>
              </a:r>
              <a:endParaRPr lang="zh-CN" altLang="en-US" sz="2400" b="1" dirty="0">
                <a:solidFill>
                  <a:schemeClr val="bg1"/>
                </a:solidFill>
                <a:latin typeface="SDMSeaSalt" panose="02000603000000000000" pitchFamily="2" charset="0"/>
                <a:ea typeface="+mj-ea"/>
                <a:cs typeface="+mn-ea"/>
              </a:endParaRPr>
            </a:p>
          </p:txBody>
        </p:sp>
      </p:grpSp>
      <p:grpSp>
        <p:nvGrpSpPr>
          <p:cNvPr id="62" name="组合 61"/>
          <p:cNvGrpSpPr/>
          <p:nvPr/>
        </p:nvGrpSpPr>
        <p:grpSpPr>
          <a:xfrm>
            <a:off x="5353728" y="2240800"/>
            <a:ext cx="920295" cy="1862048"/>
            <a:chOff x="5391829" y="2240800"/>
            <a:chExt cx="920295" cy="1862048"/>
          </a:xfrm>
        </p:grpSpPr>
        <p:sp>
          <p:nvSpPr>
            <p:cNvPr id="63" name="文本框 62"/>
            <p:cNvSpPr txBox="1"/>
            <p:nvPr/>
          </p:nvSpPr>
          <p:spPr>
            <a:xfrm>
              <a:off x="5391829" y="2240800"/>
              <a:ext cx="920295" cy="1862048"/>
            </a:xfrm>
            <a:prstGeom prst="rect">
              <a:avLst/>
            </a:prstGeom>
            <a:noFill/>
          </p:spPr>
          <p:txBody>
            <a:bodyPr wrap="square" rtlCol="0">
              <a:spAutoFit/>
            </a:bodyPr>
            <a:lstStyle/>
            <a:p>
              <a:pPr algn="ctr"/>
              <a:r>
                <a:rPr lang="en-US" altLang="zh-CN" sz="11500" b="1" dirty="0">
                  <a:ln w="50800">
                    <a:solidFill>
                      <a:srgbClr val="3B82AD"/>
                    </a:solidFill>
                  </a:ln>
                  <a:noFill/>
                  <a:latin typeface="+mj-ea"/>
                  <a:ea typeface="+mj-ea"/>
                </a:rPr>
                <a:t>3</a:t>
              </a:r>
              <a:endParaRPr lang="zh-CN" altLang="en-US" sz="11500" b="1" dirty="0">
                <a:ln w="50800">
                  <a:solidFill>
                    <a:srgbClr val="3B82AD"/>
                  </a:solidFill>
                </a:ln>
                <a:noFill/>
                <a:latin typeface="+mj-ea"/>
                <a:ea typeface="+mj-ea"/>
              </a:endParaRPr>
            </a:p>
          </p:txBody>
        </p:sp>
        <p:sp>
          <p:nvSpPr>
            <p:cNvPr id="64" name="椭圆 63"/>
            <p:cNvSpPr/>
            <p:nvPr/>
          </p:nvSpPr>
          <p:spPr>
            <a:xfrm>
              <a:off x="5589994" y="3560811"/>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5727215" y="3586871"/>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5886909" y="3565574"/>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6005289" y="3491898"/>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6066306" y="3348505"/>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6005289" y="3219919"/>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5856379" y="3127707"/>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5712926" y="3084328"/>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5856378" y="3048467"/>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6005289" y="2938414"/>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6037728" y="2764959"/>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5954527" y="2657714"/>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5806968" y="2621031"/>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5640365" y="2640015"/>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9" name="矩形 78"/>
          <p:cNvSpPr/>
          <p:nvPr/>
        </p:nvSpPr>
        <p:spPr>
          <a:xfrm>
            <a:off x="6220079" y="2659661"/>
            <a:ext cx="4644571" cy="865558"/>
          </a:xfrm>
          <a:prstGeom prst="rect">
            <a:avLst/>
          </a:prstGeom>
        </p:spPr>
        <p:txBody>
          <a:bodyPr wrap="square">
            <a:spAutoFit/>
          </a:bodyPr>
          <a:lstStyle/>
          <a:p>
            <a:pPr algn="just">
              <a:lnSpc>
                <a:spcPct val="130000"/>
              </a:lnSpc>
            </a:pPr>
            <a:r>
              <a:rPr lang="en-US" altLang="zh-CN" sz="2000" dirty="0">
                <a:solidFill>
                  <a:schemeClr val="bg1">
                    <a:lumMod val="75000"/>
                  </a:schemeClr>
                </a:solidFill>
                <a:latin typeface="HelloButtons" panose="02000603000000000000" pitchFamily="2" charset="0"/>
                <a:ea typeface="HelloButtons" panose="02000603000000000000" pitchFamily="2" charset="0"/>
                <a:cs typeface="+mn-ea"/>
                <a:sym typeface="+mn-lt"/>
              </a:rPr>
              <a:t>How does the Earth compare to other planets in the solar system?</a:t>
            </a:r>
            <a:endParaRPr lang="zh-CN" altLang="en-US" sz="2000" dirty="0">
              <a:solidFill>
                <a:schemeClr val="bg1">
                  <a:lumMod val="75000"/>
                </a:schemeClr>
              </a:solidFill>
              <a:latin typeface="HelloButtons" panose="02000603000000000000" pitchFamily="2" charset="0"/>
            </a:endParaRPr>
          </a:p>
        </p:txBody>
      </p:sp>
      <p:sp>
        <p:nvSpPr>
          <p:cNvPr id="51" name="TextBox 50">
            <a:extLst>
              <a:ext uri="{FF2B5EF4-FFF2-40B4-BE49-F238E27FC236}">
                <a16:creationId xmlns:a16="http://schemas.microsoft.com/office/drawing/2014/main" id="{8D09FDCD-9783-4681-B61F-33596603C7D1}"/>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spTree>
    <p:custDataLst>
      <p:tags r:id="rId1"/>
    </p:custDataLst>
    <p:extLst>
      <p:ext uri="{BB962C8B-B14F-4D97-AF65-F5344CB8AC3E}">
        <p14:creationId xmlns:p14="http://schemas.microsoft.com/office/powerpoint/2010/main" val="4073633217"/>
      </p:ext>
    </p:extLst>
  </p:cSld>
  <p:clrMapOvr>
    <a:masterClrMapping/>
  </p:clrMapOvr>
  <p:transition advTm="1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2" presetClass="entr" presetSubtype="4" fill="hold"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Straight Connector 72">
            <a:extLst>
              <a:ext uri="{FF2B5EF4-FFF2-40B4-BE49-F238E27FC236}">
                <a16:creationId xmlns:a16="http://schemas.microsoft.com/office/drawing/2014/main" id="{2D4B2F46-7F28-4EA4-A855-C8989C188E57}"/>
              </a:ext>
            </a:extLst>
          </p:cNvPr>
          <p:cNvCxnSpPr>
            <a:cxnSpLocks/>
          </p:cNvCxnSpPr>
          <p:nvPr/>
        </p:nvCxnSpPr>
        <p:spPr>
          <a:xfrm>
            <a:off x="8683532" y="1605934"/>
            <a:ext cx="2323169" cy="2653175"/>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2B8BE8A-9201-4DD6-8E49-0A063A88ECB3}"/>
              </a:ext>
            </a:extLst>
          </p:cNvPr>
          <p:cNvCxnSpPr>
            <a:cxnSpLocks/>
          </p:cNvCxnSpPr>
          <p:nvPr/>
        </p:nvCxnSpPr>
        <p:spPr>
          <a:xfrm flipH="1" flipV="1">
            <a:off x="3892592" y="1515426"/>
            <a:ext cx="2360756" cy="287182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93AF9AF-7910-4774-B1F0-1D6B27DF1D55}"/>
              </a:ext>
            </a:extLst>
          </p:cNvPr>
          <p:cNvCxnSpPr>
            <a:cxnSpLocks/>
          </p:cNvCxnSpPr>
          <p:nvPr/>
        </p:nvCxnSpPr>
        <p:spPr>
          <a:xfrm flipV="1">
            <a:off x="6271880" y="1597695"/>
            <a:ext cx="2393136" cy="2789551"/>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7BB6906-09BE-4676-AD0A-F443C7EB291D}"/>
              </a:ext>
            </a:extLst>
          </p:cNvPr>
          <p:cNvCxnSpPr>
            <a:cxnSpLocks/>
          </p:cNvCxnSpPr>
          <p:nvPr/>
        </p:nvCxnSpPr>
        <p:spPr>
          <a:xfrm flipV="1">
            <a:off x="1554546" y="1515426"/>
            <a:ext cx="2288391" cy="2565715"/>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3304611" y="1027435"/>
            <a:ext cx="1113683" cy="1113683"/>
            <a:chOff x="990150" y="1566411"/>
            <a:chExt cx="3275698" cy="3275698"/>
          </a:xfrm>
        </p:grpSpPr>
        <p:sp>
          <p:nvSpPr>
            <p:cNvPr id="16" name="椭圆 15"/>
            <p:cNvSpPr/>
            <p:nvPr/>
          </p:nvSpPr>
          <p:spPr>
            <a:xfrm>
              <a:off x="1767626" y="2307588"/>
              <a:ext cx="1728473" cy="1728473"/>
            </a:xfrm>
            <a:prstGeom prst="ellipse">
              <a:avLst/>
            </a:prstGeom>
            <a:gradFill>
              <a:gsLst>
                <a:gs pos="48000">
                  <a:srgbClr val="8B4D66">
                    <a:alpha val="44706"/>
                  </a:srgbClr>
                </a:gs>
                <a:gs pos="64000">
                  <a:srgbClr val="8B4D66"/>
                </a:gs>
              </a:gsLst>
              <a:path path="circle">
                <a:fillToRect l="50000" t="50000" r="50000" b="50000"/>
              </a:path>
            </a:gradFill>
            <a:ln>
              <a:noFill/>
            </a:ln>
            <a:effectLst>
              <a:glow rad="1905000">
                <a:srgbClr val="8B4D66">
                  <a:alpha val="50000"/>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 name="椭圆 16"/>
            <p:cNvSpPr/>
            <p:nvPr/>
          </p:nvSpPr>
          <p:spPr>
            <a:xfrm>
              <a:off x="1112624" y="1688885"/>
              <a:ext cx="3030751" cy="3030751"/>
            </a:xfrm>
            <a:prstGeom prst="ellipse">
              <a:avLst/>
            </a:prstGeom>
            <a:noFill/>
            <a:ln>
              <a:solidFill>
                <a:srgbClr val="9A5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 name="椭圆 17"/>
            <p:cNvSpPr/>
            <p:nvPr/>
          </p:nvSpPr>
          <p:spPr>
            <a:xfrm>
              <a:off x="990150" y="1566411"/>
              <a:ext cx="3275698" cy="3275698"/>
            </a:xfrm>
            <a:prstGeom prst="ellipse">
              <a:avLst/>
            </a:prstGeom>
            <a:noFill/>
            <a:ln>
              <a:solidFill>
                <a:srgbClr val="9A5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 name="自由: 形状 18"/>
            <p:cNvSpPr/>
            <p:nvPr/>
          </p:nvSpPr>
          <p:spPr>
            <a:xfrm>
              <a:off x="1248463" y="1817692"/>
              <a:ext cx="2766799" cy="2708265"/>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4"/>
              <a:srcRect/>
              <a:stretch>
                <a:fillRect l="-18000" r="-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grpSp>
      <p:grpSp>
        <p:nvGrpSpPr>
          <p:cNvPr id="20" name="组合 19"/>
          <p:cNvGrpSpPr/>
          <p:nvPr/>
        </p:nvGrpSpPr>
        <p:grpSpPr>
          <a:xfrm>
            <a:off x="10350785" y="3771455"/>
            <a:ext cx="1430188" cy="944585"/>
            <a:chOff x="742388" y="1838009"/>
            <a:chExt cx="4206639" cy="2778326"/>
          </a:xfrm>
        </p:grpSpPr>
        <p:grpSp>
          <p:nvGrpSpPr>
            <p:cNvPr id="21" name="组合 20"/>
            <p:cNvGrpSpPr/>
            <p:nvPr/>
          </p:nvGrpSpPr>
          <p:grpSpPr>
            <a:xfrm>
              <a:off x="1288248" y="1838009"/>
              <a:ext cx="2766799" cy="2708265"/>
              <a:chOff x="1146377" y="2813296"/>
              <a:chExt cx="2766799" cy="2708265"/>
            </a:xfrm>
          </p:grpSpPr>
          <p:sp>
            <p:nvSpPr>
              <p:cNvPr id="25" name="椭圆 24"/>
              <p:cNvSpPr/>
              <p:nvPr/>
            </p:nvSpPr>
            <p:spPr>
              <a:xfrm>
                <a:off x="1665540" y="3303192"/>
                <a:ext cx="1728473" cy="1728473"/>
              </a:xfrm>
              <a:prstGeom prst="ellipse">
                <a:avLst/>
              </a:prstGeom>
              <a:gradFill>
                <a:gsLst>
                  <a:gs pos="48000">
                    <a:srgbClr val="A87523">
                      <a:alpha val="45000"/>
                    </a:srgbClr>
                  </a:gs>
                  <a:gs pos="64000">
                    <a:srgbClr val="A87523">
                      <a:alpha val="0"/>
                    </a:srgbClr>
                  </a:gs>
                </a:gsLst>
                <a:path path="circle">
                  <a:fillToRect l="50000" t="50000" r="50000" b="50000"/>
                </a:path>
              </a:gradFill>
              <a:ln>
                <a:noFill/>
              </a:ln>
              <a:effectLst>
                <a:glow rad="1905000">
                  <a:srgbClr val="A87523">
                    <a:alpha val="50000"/>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 name="自由: 形状 25"/>
              <p:cNvSpPr/>
              <p:nvPr/>
            </p:nvSpPr>
            <p:spPr>
              <a:xfrm>
                <a:off x="1146377" y="2813296"/>
                <a:ext cx="2766799" cy="2708265"/>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5"/>
                <a:srcRect/>
                <a:stretch>
                  <a:fillRect l="-18000" r="-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grpSp>
        <p:sp>
          <p:nvSpPr>
            <p:cNvPr id="22" name="椭圆 21"/>
            <p:cNvSpPr/>
            <p:nvPr/>
          </p:nvSpPr>
          <p:spPr>
            <a:xfrm rot="19899073">
              <a:off x="943796" y="2944095"/>
              <a:ext cx="3655450" cy="759530"/>
            </a:xfrm>
            <a:prstGeom prst="ellipse">
              <a:avLst/>
            </a:prstGeom>
            <a:noFill/>
            <a:ln w="19050">
              <a:gradFill>
                <a:gsLst>
                  <a:gs pos="100000">
                    <a:srgbClr val="BB874A"/>
                  </a:gs>
                  <a:gs pos="17000">
                    <a:srgbClr val="BB874A">
                      <a:alpha val="0"/>
                    </a:srgbClr>
                  </a:gs>
                </a:gsLst>
                <a:lin ang="5400000" scaled="1"/>
              </a:gradFill>
            </a:ln>
            <a:effectLst>
              <a:outerShdw blurRad="127000" sx="102000" sy="102000" algn="ctr" rotWithShape="0">
                <a:srgbClr val="BB874A">
                  <a:alpha val="7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 name="椭圆 22"/>
            <p:cNvSpPr/>
            <p:nvPr/>
          </p:nvSpPr>
          <p:spPr>
            <a:xfrm rot="19899073">
              <a:off x="742388" y="2754537"/>
              <a:ext cx="4206639" cy="1281782"/>
            </a:xfrm>
            <a:prstGeom prst="ellipse">
              <a:avLst/>
            </a:prstGeom>
            <a:noFill/>
            <a:ln w="19050">
              <a:gradFill>
                <a:gsLst>
                  <a:gs pos="100000">
                    <a:srgbClr val="BB874A"/>
                  </a:gs>
                  <a:gs pos="5000">
                    <a:srgbClr val="BB874A">
                      <a:alpha val="0"/>
                    </a:srgbClr>
                  </a:gs>
                </a:gsLst>
                <a:lin ang="5400000" scaled="1"/>
              </a:gradFill>
            </a:ln>
            <a:effectLst>
              <a:outerShdw blurRad="127000" sx="102000" sy="102000" algn="ctr" rotWithShape="0">
                <a:srgbClr val="BB874A">
                  <a:alpha val="7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 name="椭圆 23"/>
            <p:cNvSpPr/>
            <p:nvPr/>
          </p:nvSpPr>
          <p:spPr>
            <a:xfrm>
              <a:off x="1276956" y="4465514"/>
              <a:ext cx="150821" cy="150821"/>
            </a:xfrm>
            <a:prstGeom prst="ellipse">
              <a:avLst/>
            </a:prstGeom>
            <a:solidFill>
              <a:srgbClr val="BB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7" name="组合 26"/>
          <p:cNvGrpSpPr/>
          <p:nvPr/>
        </p:nvGrpSpPr>
        <p:grpSpPr>
          <a:xfrm>
            <a:off x="759926" y="3756090"/>
            <a:ext cx="1430188" cy="951493"/>
            <a:chOff x="742388" y="1817690"/>
            <a:chExt cx="4206639" cy="2798645"/>
          </a:xfrm>
        </p:grpSpPr>
        <p:sp>
          <p:nvSpPr>
            <p:cNvPr id="28" name="椭圆 27"/>
            <p:cNvSpPr/>
            <p:nvPr/>
          </p:nvSpPr>
          <p:spPr>
            <a:xfrm>
              <a:off x="1807411" y="2307586"/>
              <a:ext cx="1728473" cy="1728473"/>
            </a:xfrm>
            <a:prstGeom prst="ellipse">
              <a:avLst/>
            </a:prstGeom>
            <a:gradFill>
              <a:gsLst>
                <a:gs pos="48000">
                  <a:srgbClr val="94BF49">
                    <a:alpha val="44706"/>
                  </a:srgbClr>
                </a:gs>
                <a:gs pos="64000">
                  <a:srgbClr val="94BF49"/>
                </a:gs>
              </a:gsLst>
              <a:path path="circle">
                <a:fillToRect l="50000" t="50000" r="50000" b="50000"/>
              </a:path>
            </a:gradFill>
            <a:ln>
              <a:noFill/>
            </a:ln>
            <a:effectLst>
              <a:glow rad="1905000">
                <a:srgbClr val="94BF49">
                  <a:alpha val="49804"/>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 name="自由: 形状 28"/>
            <p:cNvSpPr/>
            <p:nvPr/>
          </p:nvSpPr>
          <p:spPr>
            <a:xfrm>
              <a:off x="1288248" y="1817690"/>
              <a:ext cx="2766799" cy="2708265"/>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6"/>
              <a:srcRect/>
              <a:stretch>
                <a:fillRect l="-18000" r="-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30" name="椭圆 29"/>
            <p:cNvSpPr/>
            <p:nvPr/>
          </p:nvSpPr>
          <p:spPr>
            <a:xfrm rot="19899073">
              <a:off x="943796" y="2944095"/>
              <a:ext cx="3655450" cy="759530"/>
            </a:xfrm>
            <a:prstGeom prst="ellipse">
              <a:avLst/>
            </a:prstGeom>
            <a:noFill/>
            <a:ln w="19050">
              <a:gradFill>
                <a:gsLst>
                  <a:gs pos="100000">
                    <a:srgbClr val="9CC44A"/>
                  </a:gs>
                  <a:gs pos="17000">
                    <a:srgbClr val="9CC44A">
                      <a:alpha val="0"/>
                    </a:srgbClr>
                  </a:gs>
                </a:gsLst>
                <a:lin ang="5400000" scaled="1"/>
              </a:gradFill>
            </a:ln>
            <a:effectLst>
              <a:outerShdw blurRad="127000" sx="102000" sy="102000" algn="ctr" rotWithShape="0">
                <a:srgbClr val="9CC44A">
                  <a:alpha val="7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 name="椭圆 30"/>
            <p:cNvSpPr/>
            <p:nvPr/>
          </p:nvSpPr>
          <p:spPr>
            <a:xfrm rot="19899073">
              <a:off x="742388" y="2754537"/>
              <a:ext cx="4206639" cy="1281782"/>
            </a:xfrm>
            <a:prstGeom prst="ellipse">
              <a:avLst/>
            </a:prstGeom>
            <a:noFill/>
            <a:ln w="19050">
              <a:gradFill>
                <a:gsLst>
                  <a:gs pos="100000">
                    <a:srgbClr val="9CC44A"/>
                  </a:gs>
                  <a:gs pos="5000">
                    <a:srgbClr val="9CC44A">
                      <a:alpha val="0"/>
                    </a:srgbClr>
                  </a:gs>
                </a:gsLst>
                <a:lin ang="5400000" scaled="1"/>
              </a:gradFill>
            </a:ln>
            <a:effectLst>
              <a:outerShdw blurRad="127000" sx="102000" sy="102000" algn="ctr" rotWithShape="0">
                <a:srgbClr val="9CC44A">
                  <a:alpha val="7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 name="椭圆 31"/>
            <p:cNvSpPr/>
            <p:nvPr/>
          </p:nvSpPr>
          <p:spPr>
            <a:xfrm>
              <a:off x="1276956" y="4465514"/>
              <a:ext cx="150821" cy="150821"/>
            </a:xfrm>
            <a:prstGeom prst="ellipse">
              <a:avLst/>
            </a:prstGeom>
            <a:solidFill>
              <a:srgbClr val="9CC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33" name="组合 32"/>
          <p:cNvGrpSpPr/>
          <p:nvPr/>
        </p:nvGrpSpPr>
        <p:grpSpPr>
          <a:xfrm>
            <a:off x="8147496" y="1012846"/>
            <a:ext cx="1113683" cy="1113683"/>
            <a:chOff x="990150" y="1566411"/>
            <a:chExt cx="3275698" cy="3275698"/>
          </a:xfrm>
        </p:grpSpPr>
        <p:sp>
          <p:nvSpPr>
            <p:cNvPr id="34" name="椭圆 33"/>
            <p:cNvSpPr/>
            <p:nvPr/>
          </p:nvSpPr>
          <p:spPr>
            <a:xfrm>
              <a:off x="1777835" y="2307588"/>
              <a:ext cx="1728473" cy="1728473"/>
            </a:xfrm>
            <a:prstGeom prst="ellipse">
              <a:avLst/>
            </a:prstGeom>
            <a:gradFill>
              <a:gsLst>
                <a:gs pos="48000">
                  <a:srgbClr val="61B8C2">
                    <a:alpha val="45000"/>
                  </a:srgbClr>
                </a:gs>
                <a:gs pos="64000">
                  <a:srgbClr val="61B8C2"/>
                </a:gs>
              </a:gsLst>
              <a:path path="circle">
                <a:fillToRect l="50000" t="50000" r="50000" b="50000"/>
              </a:path>
            </a:gradFill>
            <a:ln>
              <a:noFill/>
            </a:ln>
            <a:effectLst>
              <a:glow rad="1905000">
                <a:srgbClr val="61B8C2">
                  <a:alpha val="49804"/>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 name="自由: 形状 34"/>
            <p:cNvSpPr/>
            <p:nvPr/>
          </p:nvSpPr>
          <p:spPr>
            <a:xfrm>
              <a:off x="1258672" y="1817691"/>
              <a:ext cx="2766800" cy="2708264"/>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7"/>
              <a:srcRect/>
              <a:stretch>
                <a:fillRect l="-18000" r="-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36" name="椭圆 35"/>
            <p:cNvSpPr/>
            <p:nvPr/>
          </p:nvSpPr>
          <p:spPr>
            <a:xfrm>
              <a:off x="1112624" y="1688885"/>
              <a:ext cx="3030751" cy="3030751"/>
            </a:xfrm>
            <a:prstGeom prst="ellipse">
              <a:avLst/>
            </a:prstGeom>
            <a:noFill/>
            <a:ln>
              <a:solidFill>
                <a:srgbClr val="3B82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 name="椭圆 36"/>
            <p:cNvSpPr/>
            <p:nvPr/>
          </p:nvSpPr>
          <p:spPr>
            <a:xfrm>
              <a:off x="990150" y="1566411"/>
              <a:ext cx="3275698" cy="3275698"/>
            </a:xfrm>
            <a:prstGeom prst="ellipse">
              <a:avLst/>
            </a:prstGeom>
            <a:noFill/>
            <a:ln>
              <a:solidFill>
                <a:srgbClr val="3B82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5" name="组合 44"/>
          <p:cNvGrpSpPr/>
          <p:nvPr/>
        </p:nvGrpSpPr>
        <p:grpSpPr>
          <a:xfrm>
            <a:off x="337303" y="4748097"/>
            <a:ext cx="2275434" cy="1439525"/>
            <a:chOff x="666658" y="5359316"/>
            <a:chExt cx="2275434" cy="1439525"/>
          </a:xfrm>
        </p:grpSpPr>
        <p:sp>
          <p:nvSpPr>
            <p:cNvPr id="43" name="文本框 42"/>
            <p:cNvSpPr txBox="1"/>
            <p:nvPr/>
          </p:nvSpPr>
          <p:spPr>
            <a:xfrm>
              <a:off x="666658" y="5359316"/>
              <a:ext cx="2275434" cy="584775"/>
            </a:xfrm>
            <a:prstGeom prst="rect">
              <a:avLst/>
            </a:prstGeom>
            <a:noFill/>
          </p:spPr>
          <p:txBody>
            <a:bodyPr wrap="square" rtlCol="0">
              <a:spAutoFit/>
            </a:bodyPr>
            <a:lstStyle/>
            <a:p>
              <a:pPr algn="ctr"/>
              <a:r>
                <a:rPr lang="en-US" altLang="zh-CN" sz="1600" dirty="0">
                  <a:solidFill>
                    <a:schemeClr val="bg1"/>
                  </a:solidFill>
                  <a:latin typeface="FSFFatBottom" panose="02000603000000000000" pitchFamily="2" charset="0"/>
                  <a:ea typeface="FSFFatBottom" panose="02000603000000000000" pitchFamily="2" charset="0"/>
                </a:rPr>
                <a:t>DAY/ MONTH/ YEAR</a:t>
              </a:r>
              <a:endParaRPr lang="zh-CN" altLang="en-US" sz="1600" dirty="0">
                <a:solidFill>
                  <a:schemeClr val="bg1"/>
                </a:solidFill>
                <a:latin typeface="FSFFatBottom" panose="02000603000000000000" pitchFamily="2" charset="0"/>
                <a:ea typeface="+mj-ea"/>
              </a:endParaRPr>
            </a:p>
          </p:txBody>
        </p:sp>
        <p:sp>
          <p:nvSpPr>
            <p:cNvPr id="44" name="矩形 43"/>
            <p:cNvSpPr/>
            <p:nvPr/>
          </p:nvSpPr>
          <p:spPr>
            <a:xfrm>
              <a:off x="666658" y="5882436"/>
              <a:ext cx="2275434" cy="916405"/>
            </a:xfrm>
            <a:prstGeom prst="rect">
              <a:avLst/>
            </a:prstGeom>
          </p:spPr>
          <p:txBody>
            <a:bodyPr wrap="square">
              <a:spAutoFit/>
            </a:bodyPr>
            <a:lstStyle/>
            <a:p>
              <a:pPr algn="ctr">
                <a:lnSpc>
                  <a:spcPct val="130000"/>
                </a:lnSpc>
              </a:pPr>
              <a:r>
                <a:rPr lang="en-US" altLang="zh-CN" sz="1400" dirty="0">
                  <a:solidFill>
                    <a:schemeClr val="bg1">
                      <a:lumMod val="75000"/>
                    </a:schemeClr>
                  </a:solidFill>
                  <a:latin typeface="FSFFatBottom" panose="02000603000000000000" pitchFamily="2" charset="0"/>
                  <a:ea typeface="FSFFatBottom" panose="02000603000000000000" pitchFamily="2" charset="0"/>
                  <a:cs typeface="+mn-ea"/>
                  <a:sym typeface="+mn-lt"/>
                </a:rPr>
                <a:t>What defines our days, months and years on Earth?</a:t>
              </a:r>
              <a:endParaRPr lang="zh-CN" altLang="en-US" sz="1400" dirty="0">
                <a:solidFill>
                  <a:schemeClr val="bg1">
                    <a:lumMod val="75000"/>
                  </a:schemeClr>
                </a:solidFill>
                <a:latin typeface="FSFFatBottom" panose="02000603000000000000" pitchFamily="2" charset="0"/>
              </a:endParaRPr>
            </a:p>
          </p:txBody>
        </p:sp>
      </p:grpSp>
      <p:grpSp>
        <p:nvGrpSpPr>
          <p:cNvPr id="46" name="组合 45"/>
          <p:cNvGrpSpPr/>
          <p:nvPr/>
        </p:nvGrpSpPr>
        <p:grpSpPr>
          <a:xfrm>
            <a:off x="2723011" y="2211539"/>
            <a:ext cx="2275434" cy="1727748"/>
            <a:chOff x="666658" y="5359316"/>
            <a:chExt cx="2275434" cy="1727748"/>
          </a:xfrm>
        </p:grpSpPr>
        <p:sp>
          <p:nvSpPr>
            <p:cNvPr id="48" name="文本框 47"/>
            <p:cNvSpPr txBox="1"/>
            <p:nvPr/>
          </p:nvSpPr>
          <p:spPr>
            <a:xfrm>
              <a:off x="797998" y="5359316"/>
              <a:ext cx="2012754" cy="584775"/>
            </a:xfrm>
            <a:prstGeom prst="rect">
              <a:avLst/>
            </a:prstGeom>
            <a:noFill/>
          </p:spPr>
          <p:txBody>
            <a:bodyPr wrap="square" rtlCol="0">
              <a:spAutoFit/>
            </a:bodyPr>
            <a:lstStyle/>
            <a:p>
              <a:pPr algn="ctr"/>
              <a:r>
                <a:rPr lang="en-US" altLang="zh-CN" sz="1600" dirty="0">
                  <a:solidFill>
                    <a:schemeClr val="bg1"/>
                  </a:solidFill>
                  <a:latin typeface="FSFFatBottom" panose="02000603000000000000" pitchFamily="2" charset="0"/>
                  <a:ea typeface="FSFFatBottom" panose="02000603000000000000" pitchFamily="2" charset="0"/>
                </a:rPr>
                <a:t>SUMMER/ WINTER</a:t>
              </a:r>
              <a:endParaRPr lang="zh-CN" altLang="en-US" sz="1600" dirty="0">
                <a:solidFill>
                  <a:schemeClr val="bg1"/>
                </a:solidFill>
                <a:latin typeface="FSFFatBottom" panose="02000603000000000000" pitchFamily="2" charset="0"/>
                <a:ea typeface="+mj-ea"/>
              </a:endParaRPr>
            </a:p>
          </p:txBody>
        </p:sp>
        <p:sp>
          <p:nvSpPr>
            <p:cNvPr id="49" name="矩形 48"/>
            <p:cNvSpPr/>
            <p:nvPr/>
          </p:nvSpPr>
          <p:spPr>
            <a:xfrm>
              <a:off x="666658" y="5890583"/>
              <a:ext cx="2275434" cy="1196481"/>
            </a:xfrm>
            <a:prstGeom prst="rect">
              <a:avLst/>
            </a:prstGeom>
          </p:spPr>
          <p:txBody>
            <a:bodyPr wrap="square">
              <a:spAutoFit/>
            </a:bodyPr>
            <a:lstStyle/>
            <a:p>
              <a:pPr algn="ctr">
                <a:lnSpc>
                  <a:spcPct val="130000"/>
                </a:lnSpc>
              </a:pPr>
              <a:r>
                <a:rPr lang="en-US" altLang="zh-CN" sz="1400" dirty="0">
                  <a:solidFill>
                    <a:schemeClr val="bg1">
                      <a:lumMod val="75000"/>
                    </a:schemeClr>
                  </a:solidFill>
                  <a:latin typeface="FSFFatBottom" panose="02000603000000000000" pitchFamily="2" charset="0"/>
                  <a:ea typeface="FSFFatBottom" panose="02000603000000000000" pitchFamily="2" charset="0"/>
                  <a:cs typeface="+mn-ea"/>
                  <a:sym typeface="+mn-lt"/>
                </a:rPr>
                <a:t>What do you notice about the sun in summer compared to winter?</a:t>
              </a:r>
              <a:endParaRPr lang="zh-CN" altLang="en-US" sz="1400" dirty="0">
                <a:solidFill>
                  <a:schemeClr val="bg1">
                    <a:lumMod val="75000"/>
                  </a:schemeClr>
                </a:solidFill>
                <a:latin typeface="FSFFatBottom" panose="02000603000000000000" pitchFamily="2" charset="0"/>
              </a:endParaRPr>
            </a:p>
          </p:txBody>
        </p:sp>
      </p:grpSp>
      <p:grpSp>
        <p:nvGrpSpPr>
          <p:cNvPr id="50" name="组合 49"/>
          <p:cNvGrpSpPr/>
          <p:nvPr/>
        </p:nvGrpSpPr>
        <p:grpSpPr>
          <a:xfrm>
            <a:off x="7545815" y="2211539"/>
            <a:ext cx="2275434" cy="2320898"/>
            <a:chOff x="666658" y="5359316"/>
            <a:chExt cx="2275434" cy="2320898"/>
          </a:xfrm>
        </p:grpSpPr>
        <p:sp>
          <p:nvSpPr>
            <p:cNvPr id="52" name="文本框 51"/>
            <p:cNvSpPr txBox="1"/>
            <p:nvPr/>
          </p:nvSpPr>
          <p:spPr>
            <a:xfrm>
              <a:off x="797998" y="5359316"/>
              <a:ext cx="2012754" cy="338554"/>
            </a:xfrm>
            <a:prstGeom prst="rect">
              <a:avLst/>
            </a:prstGeom>
            <a:noFill/>
          </p:spPr>
          <p:txBody>
            <a:bodyPr wrap="square" rtlCol="0">
              <a:spAutoFit/>
            </a:bodyPr>
            <a:lstStyle/>
            <a:p>
              <a:pPr algn="ctr"/>
              <a:r>
                <a:rPr lang="en-US" altLang="zh-CN" sz="1600" dirty="0">
                  <a:solidFill>
                    <a:schemeClr val="bg1"/>
                  </a:solidFill>
                  <a:latin typeface="FSFFatBottom" panose="02000603000000000000" pitchFamily="2" charset="0"/>
                  <a:ea typeface="FSFFatBottom" panose="02000603000000000000" pitchFamily="2" charset="0"/>
                </a:rPr>
                <a:t>TEMPERATURE</a:t>
              </a:r>
              <a:endParaRPr lang="zh-CN" altLang="en-US" sz="1600" dirty="0">
                <a:solidFill>
                  <a:schemeClr val="bg1"/>
                </a:solidFill>
                <a:latin typeface="FSFFatBottom" panose="02000603000000000000" pitchFamily="2" charset="0"/>
                <a:ea typeface="+mj-ea"/>
              </a:endParaRPr>
            </a:p>
          </p:txBody>
        </p:sp>
        <p:sp>
          <p:nvSpPr>
            <p:cNvPr id="53" name="矩形 52"/>
            <p:cNvSpPr/>
            <p:nvPr/>
          </p:nvSpPr>
          <p:spPr>
            <a:xfrm>
              <a:off x="666658" y="5643503"/>
              <a:ext cx="2275434" cy="2036711"/>
            </a:xfrm>
            <a:prstGeom prst="rect">
              <a:avLst/>
            </a:prstGeom>
          </p:spPr>
          <p:txBody>
            <a:bodyPr wrap="square">
              <a:spAutoFit/>
            </a:bodyPr>
            <a:lstStyle/>
            <a:p>
              <a:pPr algn="ctr">
                <a:lnSpc>
                  <a:spcPct val="130000"/>
                </a:lnSpc>
              </a:pPr>
              <a:r>
                <a:rPr lang="en-US" altLang="zh-CN" sz="1400" dirty="0">
                  <a:solidFill>
                    <a:schemeClr val="bg1">
                      <a:lumMod val="75000"/>
                    </a:schemeClr>
                  </a:solidFill>
                  <a:latin typeface="FSFFatBottom" panose="02000603000000000000" pitchFamily="2" charset="0"/>
                  <a:ea typeface="FSFFatBottom" panose="02000603000000000000" pitchFamily="2" charset="0"/>
                  <a:cs typeface="+mn-ea"/>
                  <a:sym typeface="+mn-lt"/>
                </a:rPr>
                <a:t>Different planets have different temperatures, but does this temperature stay the same (e.g. on Earth)? Why do you think this is the case?</a:t>
              </a:r>
              <a:endParaRPr lang="zh-CN" altLang="en-US" sz="1400" dirty="0">
                <a:solidFill>
                  <a:schemeClr val="bg1">
                    <a:lumMod val="75000"/>
                  </a:schemeClr>
                </a:solidFill>
                <a:latin typeface="FSFFatBottom" panose="02000603000000000000" pitchFamily="2" charset="0"/>
              </a:endParaRPr>
            </a:p>
          </p:txBody>
        </p:sp>
      </p:grpSp>
      <p:grpSp>
        <p:nvGrpSpPr>
          <p:cNvPr id="54" name="组合 53"/>
          <p:cNvGrpSpPr/>
          <p:nvPr/>
        </p:nvGrpSpPr>
        <p:grpSpPr>
          <a:xfrm>
            <a:off x="9868984" y="4771133"/>
            <a:ext cx="2275434" cy="879903"/>
            <a:chOff x="662849" y="5359316"/>
            <a:chExt cx="2275434" cy="879903"/>
          </a:xfrm>
        </p:grpSpPr>
        <p:sp>
          <p:nvSpPr>
            <p:cNvPr id="56" name="文本框 55"/>
            <p:cNvSpPr txBox="1"/>
            <p:nvPr/>
          </p:nvSpPr>
          <p:spPr>
            <a:xfrm>
              <a:off x="797998" y="5359316"/>
              <a:ext cx="2012754" cy="338554"/>
            </a:xfrm>
            <a:prstGeom prst="rect">
              <a:avLst/>
            </a:prstGeom>
            <a:noFill/>
          </p:spPr>
          <p:txBody>
            <a:bodyPr wrap="square" rtlCol="0">
              <a:spAutoFit/>
            </a:bodyPr>
            <a:lstStyle/>
            <a:p>
              <a:pPr algn="ctr"/>
              <a:r>
                <a:rPr lang="en-US" altLang="zh-CN" sz="1600" dirty="0">
                  <a:solidFill>
                    <a:schemeClr val="bg1"/>
                  </a:solidFill>
                  <a:latin typeface="FSFFatBottom" panose="02000603000000000000" pitchFamily="2" charset="0"/>
                  <a:ea typeface="FSFFatBottom" panose="02000603000000000000" pitchFamily="2" charset="0"/>
                </a:rPr>
                <a:t>UNIQUE</a:t>
              </a:r>
              <a:endParaRPr lang="zh-CN" altLang="en-US" sz="1600" dirty="0">
                <a:solidFill>
                  <a:schemeClr val="bg1"/>
                </a:solidFill>
                <a:latin typeface="FSFFatBottom" panose="02000603000000000000" pitchFamily="2" charset="0"/>
                <a:ea typeface="+mj-ea"/>
              </a:endParaRPr>
            </a:p>
          </p:txBody>
        </p:sp>
        <p:sp>
          <p:nvSpPr>
            <p:cNvPr id="57" name="矩形 56"/>
            <p:cNvSpPr/>
            <p:nvPr/>
          </p:nvSpPr>
          <p:spPr>
            <a:xfrm>
              <a:off x="662849" y="5602891"/>
              <a:ext cx="2275434" cy="636328"/>
            </a:xfrm>
            <a:prstGeom prst="rect">
              <a:avLst/>
            </a:prstGeom>
          </p:spPr>
          <p:txBody>
            <a:bodyPr wrap="square">
              <a:spAutoFit/>
            </a:bodyPr>
            <a:lstStyle/>
            <a:p>
              <a:pPr algn="ctr">
                <a:lnSpc>
                  <a:spcPct val="130000"/>
                </a:lnSpc>
              </a:pPr>
              <a:r>
                <a:rPr lang="en-US" altLang="zh-CN" sz="1400" dirty="0">
                  <a:solidFill>
                    <a:schemeClr val="bg1">
                      <a:lumMod val="75000"/>
                    </a:schemeClr>
                  </a:solidFill>
                  <a:latin typeface="FSFFatBottom" panose="02000603000000000000" pitchFamily="2" charset="0"/>
                  <a:ea typeface="FSFFatBottom" panose="02000603000000000000" pitchFamily="2" charset="0"/>
                  <a:cs typeface="+mn-ea"/>
                  <a:sym typeface="+mn-lt"/>
                </a:rPr>
                <a:t>What makes our planet unique?</a:t>
              </a:r>
              <a:endParaRPr lang="zh-CN" altLang="en-US" sz="1400" dirty="0">
                <a:solidFill>
                  <a:schemeClr val="bg1">
                    <a:lumMod val="75000"/>
                  </a:schemeClr>
                </a:solidFill>
                <a:latin typeface="FSFFatBottom" panose="02000603000000000000" pitchFamily="2" charset="0"/>
              </a:endParaRPr>
            </a:p>
          </p:txBody>
        </p:sp>
      </p:grpSp>
      <p:grpSp>
        <p:nvGrpSpPr>
          <p:cNvPr id="59" name="组合 58"/>
          <p:cNvGrpSpPr/>
          <p:nvPr/>
        </p:nvGrpSpPr>
        <p:grpSpPr>
          <a:xfrm>
            <a:off x="3461215" y="76354"/>
            <a:ext cx="5138099" cy="747890"/>
            <a:chOff x="3461216" y="435427"/>
            <a:chExt cx="5138099" cy="747890"/>
          </a:xfrm>
        </p:grpSpPr>
        <p:grpSp>
          <p:nvGrpSpPr>
            <p:cNvPr id="60" name="组合 59"/>
            <p:cNvGrpSpPr/>
            <p:nvPr/>
          </p:nvGrpSpPr>
          <p:grpSpPr>
            <a:xfrm>
              <a:off x="3461216" y="435427"/>
              <a:ext cx="5138099" cy="747890"/>
              <a:chOff x="3853033" y="348343"/>
              <a:chExt cx="5138099" cy="747890"/>
            </a:xfrm>
          </p:grpSpPr>
          <p:sp>
            <p:nvSpPr>
              <p:cNvPr id="64" name="文本框 63"/>
              <p:cNvSpPr txBox="1"/>
              <p:nvPr/>
            </p:nvSpPr>
            <p:spPr>
              <a:xfrm>
                <a:off x="4755197" y="348343"/>
                <a:ext cx="3465241" cy="523220"/>
              </a:xfrm>
              <a:prstGeom prst="rect">
                <a:avLst/>
              </a:prstGeom>
              <a:noFill/>
            </p:spPr>
            <p:txBody>
              <a:bodyPr wrap="square" rtlCol="0">
                <a:spAutoFit/>
              </a:bodyPr>
              <a:lstStyle/>
              <a:p>
                <a:pPr algn="ctr"/>
                <a:r>
                  <a:rPr lang="en-US" altLang="zh-CN" sz="2800" b="1" dirty="0">
                    <a:solidFill>
                      <a:schemeClr val="bg1"/>
                    </a:solidFill>
                    <a:latin typeface="FSFFatBottom" panose="02000603000000000000" pitchFamily="2" charset="0"/>
                    <a:ea typeface="FSFFatBottom" panose="02000603000000000000" pitchFamily="2" charset="0"/>
                  </a:rPr>
                  <a:t>Chalk Talk</a:t>
                </a:r>
                <a:endParaRPr lang="zh-CN" altLang="en-US" sz="2800" b="1" dirty="0">
                  <a:solidFill>
                    <a:schemeClr val="bg1"/>
                  </a:solidFill>
                  <a:latin typeface="FSFFatBottom" panose="02000603000000000000" pitchFamily="2" charset="0"/>
                  <a:ea typeface="+mj-ea"/>
                </a:endParaRPr>
              </a:p>
            </p:txBody>
          </p:sp>
          <p:sp>
            <p:nvSpPr>
              <p:cNvPr id="65" name="文本框 64"/>
              <p:cNvSpPr txBox="1"/>
              <p:nvPr/>
            </p:nvSpPr>
            <p:spPr>
              <a:xfrm>
                <a:off x="3853033" y="788456"/>
                <a:ext cx="5138099" cy="307777"/>
              </a:xfrm>
              <a:prstGeom prst="rect">
                <a:avLst/>
              </a:prstGeom>
              <a:noFill/>
            </p:spPr>
            <p:txBody>
              <a:bodyPr wrap="square" rtlCol="0">
                <a:spAutoFit/>
              </a:bodyPr>
              <a:lstStyle/>
              <a:p>
                <a:pPr algn="ctr"/>
                <a:r>
                  <a:rPr lang="en-US" altLang="zh-CN" sz="1400" dirty="0">
                    <a:solidFill>
                      <a:schemeClr val="bg1">
                        <a:lumMod val="75000"/>
                      </a:schemeClr>
                    </a:solidFill>
                    <a:latin typeface="FSFFatBottom" panose="02000603000000000000" pitchFamily="2" charset="0"/>
                    <a:ea typeface="FSFFatBottom" panose="02000603000000000000" pitchFamily="2" charset="0"/>
                  </a:rPr>
                  <a:t>Use the thinking routine to engage with these questions</a:t>
                </a:r>
                <a:endParaRPr lang="zh-CN" altLang="en-US" sz="1400" dirty="0">
                  <a:solidFill>
                    <a:schemeClr val="bg1">
                      <a:lumMod val="75000"/>
                    </a:schemeClr>
                  </a:solidFill>
                  <a:latin typeface="FSFFatBottom" panose="02000603000000000000" pitchFamily="2" charset="0"/>
                  <a:ea typeface="+mj-ea"/>
                </a:endParaRPr>
              </a:p>
            </p:txBody>
          </p:sp>
        </p:grpSp>
        <p:grpSp>
          <p:nvGrpSpPr>
            <p:cNvPr id="61" name="组合 60"/>
            <p:cNvGrpSpPr/>
            <p:nvPr/>
          </p:nvGrpSpPr>
          <p:grpSpPr>
            <a:xfrm>
              <a:off x="3969144" y="695325"/>
              <a:ext cx="4253713" cy="0"/>
              <a:chOff x="4000500" y="695325"/>
              <a:chExt cx="4253713" cy="0"/>
            </a:xfrm>
          </p:grpSpPr>
          <p:cxnSp>
            <p:nvCxnSpPr>
              <p:cNvPr id="62" name="直接连接符 61"/>
              <p:cNvCxnSpPr/>
              <p:nvPr/>
            </p:nvCxnSpPr>
            <p:spPr>
              <a:xfrm>
                <a:off x="4000500"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7714463"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8" name="TextBox 57">
            <a:extLst>
              <a:ext uri="{FF2B5EF4-FFF2-40B4-BE49-F238E27FC236}">
                <a16:creationId xmlns:a16="http://schemas.microsoft.com/office/drawing/2014/main" id="{DC6E6222-3DF9-4938-BEA3-42E83FCFEC29}"/>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sp>
        <p:nvSpPr>
          <p:cNvPr id="67" name="自由: 形状 1207">
            <a:extLst>
              <a:ext uri="{FF2B5EF4-FFF2-40B4-BE49-F238E27FC236}">
                <a16:creationId xmlns:a16="http://schemas.microsoft.com/office/drawing/2014/main" id="{30377567-00F0-429D-A17C-273281B752C5}"/>
              </a:ext>
            </a:extLst>
          </p:cNvPr>
          <p:cNvSpPr/>
          <p:nvPr/>
        </p:nvSpPr>
        <p:spPr>
          <a:xfrm flipV="1">
            <a:off x="5839044" y="3896418"/>
            <a:ext cx="828608" cy="836772"/>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8"/>
            <a:srcRect/>
            <a:stretch>
              <a:fillRect l="-18000" r="-13000"/>
            </a:stretch>
          </a:blipFill>
          <a:ln>
            <a:noFill/>
          </a:ln>
          <a:effectLst>
            <a:glow rad="127000">
              <a:srgbClr val="A3D6CB">
                <a:alpha val="3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grpSp>
        <p:nvGrpSpPr>
          <p:cNvPr id="69" name="组合 45">
            <a:extLst>
              <a:ext uri="{FF2B5EF4-FFF2-40B4-BE49-F238E27FC236}">
                <a16:creationId xmlns:a16="http://schemas.microsoft.com/office/drawing/2014/main" id="{212B11A9-1227-440E-AC88-C061CFC3D97E}"/>
              </a:ext>
            </a:extLst>
          </p:cNvPr>
          <p:cNvGrpSpPr/>
          <p:nvPr/>
        </p:nvGrpSpPr>
        <p:grpSpPr>
          <a:xfrm>
            <a:off x="5180652" y="4875237"/>
            <a:ext cx="2275434" cy="1480576"/>
            <a:chOff x="676592" y="5359316"/>
            <a:chExt cx="2275434" cy="1480576"/>
          </a:xfrm>
        </p:grpSpPr>
        <p:sp>
          <p:nvSpPr>
            <p:cNvPr id="71" name="文本框 47">
              <a:extLst>
                <a:ext uri="{FF2B5EF4-FFF2-40B4-BE49-F238E27FC236}">
                  <a16:creationId xmlns:a16="http://schemas.microsoft.com/office/drawing/2014/main" id="{E63DA5DE-FCC8-4264-9E7F-B628654DB5CF}"/>
                </a:ext>
              </a:extLst>
            </p:cNvPr>
            <p:cNvSpPr txBox="1"/>
            <p:nvPr/>
          </p:nvSpPr>
          <p:spPr>
            <a:xfrm>
              <a:off x="797998" y="5359316"/>
              <a:ext cx="2012754" cy="338554"/>
            </a:xfrm>
            <a:prstGeom prst="rect">
              <a:avLst/>
            </a:prstGeom>
            <a:noFill/>
          </p:spPr>
          <p:txBody>
            <a:bodyPr wrap="square" rtlCol="0">
              <a:spAutoFit/>
            </a:bodyPr>
            <a:lstStyle/>
            <a:p>
              <a:pPr algn="ctr"/>
              <a:r>
                <a:rPr lang="en-US" altLang="zh-CN" sz="1600" dirty="0">
                  <a:solidFill>
                    <a:schemeClr val="bg1"/>
                  </a:solidFill>
                  <a:latin typeface="FSFFatBottom" panose="02000603000000000000" pitchFamily="2" charset="0"/>
                  <a:ea typeface="FSFFatBottom" panose="02000603000000000000" pitchFamily="2" charset="0"/>
                </a:rPr>
                <a:t>DAY/ NIGHT</a:t>
              </a:r>
              <a:endParaRPr lang="zh-CN" altLang="en-US" sz="1600" dirty="0">
                <a:solidFill>
                  <a:schemeClr val="bg1"/>
                </a:solidFill>
                <a:latin typeface="FSFFatBottom" panose="02000603000000000000" pitchFamily="2" charset="0"/>
                <a:ea typeface="+mj-ea"/>
              </a:endParaRPr>
            </a:p>
          </p:txBody>
        </p:sp>
        <p:sp>
          <p:nvSpPr>
            <p:cNvPr id="72" name="矩形 48">
              <a:extLst>
                <a:ext uri="{FF2B5EF4-FFF2-40B4-BE49-F238E27FC236}">
                  <a16:creationId xmlns:a16="http://schemas.microsoft.com/office/drawing/2014/main" id="{0DA7D6FC-D555-4A69-9F30-0E9146A42B0C}"/>
                </a:ext>
              </a:extLst>
            </p:cNvPr>
            <p:cNvSpPr/>
            <p:nvPr/>
          </p:nvSpPr>
          <p:spPr>
            <a:xfrm>
              <a:off x="676592" y="5643411"/>
              <a:ext cx="2275434" cy="1196481"/>
            </a:xfrm>
            <a:prstGeom prst="rect">
              <a:avLst/>
            </a:prstGeom>
          </p:spPr>
          <p:txBody>
            <a:bodyPr wrap="square">
              <a:spAutoFit/>
            </a:bodyPr>
            <a:lstStyle/>
            <a:p>
              <a:pPr algn="ctr">
                <a:lnSpc>
                  <a:spcPct val="130000"/>
                </a:lnSpc>
              </a:pPr>
              <a:r>
                <a:rPr lang="en-US" altLang="zh-CN" sz="1400" dirty="0">
                  <a:solidFill>
                    <a:schemeClr val="bg1">
                      <a:lumMod val="75000"/>
                    </a:schemeClr>
                  </a:solidFill>
                  <a:latin typeface="FSFFatBottom" panose="02000603000000000000" pitchFamily="2" charset="0"/>
                  <a:ea typeface="FSFFatBottom" panose="02000603000000000000" pitchFamily="2" charset="0"/>
                  <a:cs typeface="+mn-ea"/>
                  <a:sym typeface="+mn-lt"/>
                </a:rPr>
                <a:t>What is the difference between what we see in the sky during the day compared to at night?</a:t>
              </a:r>
              <a:endParaRPr lang="zh-CN" altLang="en-US" sz="1400" dirty="0">
                <a:solidFill>
                  <a:schemeClr val="bg1">
                    <a:lumMod val="75000"/>
                  </a:schemeClr>
                </a:solidFill>
                <a:latin typeface="FSFFatBottom" panose="02000603000000000000" pitchFamily="2" charset="0"/>
              </a:endParaRPr>
            </a:p>
          </p:txBody>
        </p:sp>
      </p:grpSp>
    </p:spTree>
    <p:custDataLst>
      <p:tags r:id="rId1"/>
    </p:custDataLst>
    <p:extLst>
      <p:ext uri="{BB962C8B-B14F-4D97-AF65-F5344CB8AC3E}">
        <p14:creationId xmlns:p14="http://schemas.microsoft.com/office/powerpoint/2010/main" val="2117578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31"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 calcmode="lin" valueType="num">
                                      <p:cBhvr>
                                        <p:cTn id="12" dur="500" fill="hold"/>
                                        <p:tgtEl>
                                          <p:spTgt spid="27"/>
                                        </p:tgtEl>
                                        <p:attrNameLst>
                                          <p:attrName>style.rotation</p:attrName>
                                        </p:attrNameLst>
                                      </p:cBhvr>
                                      <p:tavLst>
                                        <p:tav tm="0">
                                          <p:val>
                                            <p:fltVal val="90"/>
                                          </p:val>
                                        </p:tav>
                                        <p:tav tm="100000">
                                          <p:val>
                                            <p:fltVal val="0"/>
                                          </p:val>
                                        </p:tav>
                                      </p:tavLst>
                                    </p:anim>
                                    <p:animEffect transition="in" filter="fade">
                                      <p:cBhvr>
                                        <p:cTn id="13" dur="500"/>
                                        <p:tgtEl>
                                          <p:spTgt spid="27"/>
                                        </p:tgtEl>
                                      </p:cBhvr>
                                    </p:animEffect>
                                  </p:childTnLst>
                                </p:cTn>
                              </p:par>
                              <p:par>
                                <p:cTn id="14" presetID="31" presetClass="entr" presetSubtype="0" fill="hold" nodeType="withEffect">
                                  <p:stCondLst>
                                    <p:cond delay="85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 calcmode="lin" valueType="num">
                                      <p:cBhvr>
                                        <p:cTn id="18" dur="500" fill="hold"/>
                                        <p:tgtEl>
                                          <p:spTgt spid="15"/>
                                        </p:tgtEl>
                                        <p:attrNameLst>
                                          <p:attrName>style.rotation</p:attrName>
                                        </p:attrNameLst>
                                      </p:cBhvr>
                                      <p:tavLst>
                                        <p:tav tm="0">
                                          <p:val>
                                            <p:fltVal val="90"/>
                                          </p:val>
                                        </p:tav>
                                        <p:tav tm="100000">
                                          <p:val>
                                            <p:fltVal val="0"/>
                                          </p:val>
                                        </p:tav>
                                      </p:tavLst>
                                    </p:anim>
                                    <p:animEffect transition="in" filter="fade">
                                      <p:cBhvr>
                                        <p:cTn id="19" dur="500"/>
                                        <p:tgtEl>
                                          <p:spTgt spid="15"/>
                                        </p:tgtEl>
                                      </p:cBhvr>
                                    </p:animEffect>
                                  </p:childTnLst>
                                </p:cTn>
                              </p:par>
                              <p:par>
                                <p:cTn id="20" presetID="31" presetClass="entr" presetSubtype="0" fill="hold" grpId="0" nodeType="withEffect">
                                  <p:stCondLst>
                                    <p:cond delay="850"/>
                                  </p:stCondLst>
                                  <p:childTnLst>
                                    <p:set>
                                      <p:cBhvr>
                                        <p:cTn id="21" dur="1" fill="hold">
                                          <p:stCondLst>
                                            <p:cond delay="0"/>
                                          </p:stCondLst>
                                        </p:cTn>
                                        <p:tgtEl>
                                          <p:spTgt spid="67"/>
                                        </p:tgtEl>
                                        <p:attrNameLst>
                                          <p:attrName>style.visibility</p:attrName>
                                        </p:attrNameLst>
                                      </p:cBhvr>
                                      <p:to>
                                        <p:strVal val="visible"/>
                                      </p:to>
                                    </p:set>
                                    <p:anim calcmode="lin" valueType="num">
                                      <p:cBhvr>
                                        <p:cTn id="22" dur="1000" fill="hold"/>
                                        <p:tgtEl>
                                          <p:spTgt spid="67"/>
                                        </p:tgtEl>
                                        <p:attrNameLst>
                                          <p:attrName>ppt_w</p:attrName>
                                        </p:attrNameLst>
                                      </p:cBhvr>
                                      <p:tavLst>
                                        <p:tav tm="0">
                                          <p:val>
                                            <p:fltVal val="0"/>
                                          </p:val>
                                        </p:tav>
                                        <p:tav tm="100000">
                                          <p:val>
                                            <p:strVal val="#ppt_w"/>
                                          </p:val>
                                        </p:tav>
                                      </p:tavLst>
                                    </p:anim>
                                    <p:anim calcmode="lin" valueType="num">
                                      <p:cBhvr>
                                        <p:cTn id="23" dur="1000" fill="hold"/>
                                        <p:tgtEl>
                                          <p:spTgt spid="67"/>
                                        </p:tgtEl>
                                        <p:attrNameLst>
                                          <p:attrName>ppt_h</p:attrName>
                                        </p:attrNameLst>
                                      </p:cBhvr>
                                      <p:tavLst>
                                        <p:tav tm="0">
                                          <p:val>
                                            <p:fltVal val="0"/>
                                          </p:val>
                                        </p:tav>
                                        <p:tav tm="100000">
                                          <p:val>
                                            <p:strVal val="#ppt_h"/>
                                          </p:val>
                                        </p:tav>
                                      </p:tavLst>
                                    </p:anim>
                                    <p:anim calcmode="lin" valueType="num">
                                      <p:cBhvr>
                                        <p:cTn id="24" dur="1000" fill="hold"/>
                                        <p:tgtEl>
                                          <p:spTgt spid="67"/>
                                        </p:tgtEl>
                                        <p:attrNameLst>
                                          <p:attrName>style.rotation</p:attrName>
                                        </p:attrNameLst>
                                      </p:cBhvr>
                                      <p:tavLst>
                                        <p:tav tm="0">
                                          <p:val>
                                            <p:fltVal val="90"/>
                                          </p:val>
                                        </p:tav>
                                        <p:tav tm="100000">
                                          <p:val>
                                            <p:fltVal val="0"/>
                                          </p:val>
                                        </p:tav>
                                      </p:tavLst>
                                    </p:anim>
                                    <p:animEffect transition="in" filter="fade">
                                      <p:cBhvr>
                                        <p:cTn id="25" dur="1000"/>
                                        <p:tgtEl>
                                          <p:spTgt spid="67"/>
                                        </p:tgtEl>
                                      </p:cBhvr>
                                    </p:animEffect>
                                  </p:childTnLst>
                                </p:cTn>
                              </p:par>
                              <p:par>
                                <p:cTn id="26" presetID="31" presetClass="entr" presetSubtype="0" fill="hold" nodeType="withEffect">
                                  <p:stCondLst>
                                    <p:cond delay="150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90"/>
                                          </p:val>
                                        </p:tav>
                                        <p:tav tm="100000">
                                          <p:val>
                                            <p:fltVal val="0"/>
                                          </p:val>
                                        </p:tav>
                                      </p:tavLst>
                                    </p:anim>
                                    <p:animEffect transition="in" filter="fade">
                                      <p:cBhvr>
                                        <p:cTn id="31" dur="500"/>
                                        <p:tgtEl>
                                          <p:spTgt spid="33"/>
                                        </p:tgtEl>
                                      </p:cBhvr>
                                    </p:animEffect>
                                  </p:childTnLst>
                                </p:cTn>
                              </p:par>
                              <p:par>
                                <p:cTn id="32" presetID="31" presetClass="entr" presetSubtype="0" fill="hold" nodeType="withEffect">
                                  <p:stCondLst>
                                    <p:cond delay="250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 calcmode="lin" valueType="num">
                                      <p:cBhvr>
                                        <p:cTn id="36" dur="500" fill="hold"/>
                                        <p:tgtEl>
                                          <p:spTgt spid="20"/>
                                        </p:tgtEl>
                                        <p:attrNameLst>
                                          <p:attrName>style.rotation</p:attrName>
                                        </p:attrNameLst>
                                      </p:cBhvr>
                                      <p:tavLst>
                                        <p:tav tm="0">
                                          <p:val>
                                            <p:fltVal val="90"/>
                                          </p:val>
                                        </p:tav>
                                        <p:tav tm="100000">
                                          <p:val>
                                            <p:fltVal val="0"/>
                                          </p:val>
                                        </p:tav>
                                      </p:tavLst>
                                    </p:anim>
                                    <p:animEffect transition="in" filter="fade">
                                      <p:cBhvr>
                                        <p:cTn id="37" dur="500"/>
                                        <p:tgtEl>
                                          <p:spTgt spid="20"/>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par>
                                <p:cTn id="42" presetID="10" presetClass="entr" presetSubtype="0" fill="hold" nodeType="withEffect">
                                  <p:stCondLst>
                                    <p:cond delay="25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10" presetClass="entr" presetSubtype="0" fill="hold" nodeType="withEffect">
                                  <p:stCondLst>
                                    <p:cond delay="50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par>
                                <p:cTn id="48" presetID="10" presetClass="entr" presetSubtype="0" fill="hold" nodeType="withEffect">
                                  <p:stCondLst>
                                    <p:cond delay="750"/>
                                  </p:stCondLst>
                                  <p:childTnLst>
                                    <p:set>
                                      <p:cBhvr>
                                        <p:cTn id="49" dur="1" fill="hold">
                                          <p:stCondLst>
                                            <p:cond delay="0"/>
                                          </p:stCondLst>
                                        </p:cTn>
                                        <p:tgtEl>
                                          <p:spTgt spid="54"/>
                                        </p:tgtEl>
                                        <p:attrNameLst>
                                          <p:attrName>style.visibility</p:attrName>
                                        </p:attrNameLst>
                                      </p:cBhvr>
                                      <p:to>
                                        <p:strVal val="visible"/>
                                      </p:to>
                                    </p:set>
                                    <p:animEffect transition="in" filter="fade">
                                      <p:cBhvr>
                                        <p:cTn id="50" dur="500"/>
                                        <p:tgtEl>
                                          <p:spTgt spid="54"/>
                                        </p:tgtEl>
                                      </p:cBhvr>
                                    </p:animEffect>
                                  </p:childTnLst>
                                </p:cTn>
                              </p:par>
                              <p:par>
                                <p:cTn id="51" presetID="10" presetClass="entr" presetSubtype="0" fill="hold" nodeType="withEffect">
                                  <p:stCondLst>
                                    <p:cond delay="25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C2616B5-3EC9-42E1-9042-DD32D6332B3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261831" y="0"/>
            <a:ext cx="5994872" cy="6858000"/>
          </a:xfrm>
          <a:prstGeom prst="rect">
            <a:avLst/>
          </a:prstGeom>
        </p:spPr>
      </p:pic>
      <p:grpSp>
        <p:nvGrpSpPr>
          <p:cNvPr id="3" name="组合 2"/>
          <p:cNvGrpSpPr/>
          <p:nvPr/>
        </p:nvGrpSpPr>
        <p:grpSpPr>
          <a:xfrm>
            <a:off x="735605" y="1183317"/>
            <a:ext cx="11113888" cy="5542384"/>
            <a:chOff x="3128494" y="1330643"/>
            <a:chExt cx="5635292" cy="3285956"/>
          </a:xfrm>
          <a:effectLst>
            <a:reflection blurRad="6350" stA="50000" endA="300" endPos="5000" dir="5400000" sy="-100000" algn="bl" rotWithShape="0"/>
          </a:effectLst>
        </p:grpSpPr>
        <p:grpSp>
          <p:nvGrpSpPr>
            <p:cNvPr id="4" name="Group 12"/>
            <p:cNvGrpSpPr>
              <a:grpSpLocks noChangeAspect="1"/>
            </p:cNvGrpSpPr>
            <p:nvPr/>
          </p:nvGrpSpPr>
          <p:grpSpPr bwMode="auto">
            <a:xfrm>
              <a:off x="3666490" y="1330643"/>
              <a:ext cx="4559300" cy="3114675"/>
              <a:chOff x="2404" y="1179"/>
              <a:chExt cx="2872" cy="1962"/>
            </a:xfrm>
          </p:grpSpPr>
          <p:sp>
            <p:nvSpPr>
              <p:cNvPr id="10" name="AutoShape 11"/>
              <p:cNvSpPr>
                <a:spLocks noChangeAspect="1" noChangeArrowheads="1" noTextEdit="1"/>
              </p:cNvSpPr>
              <p:nvPr/>
            </p:nvSpPr>
            <p:spPr bwMode="auto">
              <a:xfrm>
                <a:off x="2404" y="1179"/>
                <a:ext cx="2872" cy="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3"/>
              <p:cNvSpPr>
                <a:spLocks/>
              </p:cNvSpPr>
              <p:nvPr/>
            </p:nvSpPr>
            <p:spPr bwMode="auto">
              <a:xfrm>
                <a:off x="2406" y="1179"/>
                <a:ext cx="2868" cy="1962"/>
              </a:xfrm>
              <a:custGeom>
                <a:avLst/>
                <a:gdLst>
                  <a:gd name="T0" fmla="*/ 1675 w 1675"/>
                  <a:gd name="T1" fmla="*/ 1143 h 1143"/>
                  <a:gd name="T2" fmla="*/ 1675 w 1675"/>
                  <a:gd name="T3" fmla="*/ 59 h 1143"/>
                  <a:gd name="T4" fmla="*/ 1616 w 1675"/>
                  <a:gd name="T5" fmla="*/ 0 h 1143"/>
                  <a:gd name="T6" fmla="*/ 59 w 1675"/>
                  <a:gd name="T7" fmla="*/ 0 h 1143"/>
                  <a:gd name="T8" fmla="*/ 0 w 1675"/>
                  <a:gd name="T9" fmla="*/ 59 h 1143"/>
                  <a:gd name="T10" fmla="*/ 0 w 1675"/>
                  <a:gd name="T11" fmla="*/ 1143 h 1143"/>
                  <a:gd name="T12" fmla="*/ 1675 w 1675"/>
                  <a:gd name="T13" fmla="*/ 1143 h 1143"/>
                </a:gdLst>
                <a:ahLst/>
                <a:cxnLst>
                  <a:cxn ang="0">
                    <a:pos x="T0" y="T1"/>
                  </a:cxn>
                  <a:cxn ang="0">
                    <a:pos x="T2" y="T3"/>
                  </a:cxn>
                  <a:cxn ang="0">
                    <a:pos x="T4" y="T5"/>
                  </a:cxn>
                  <a:cxn ang="0">
                    <a:pos x="T6" y="T7"/>
                  </a:cxn>
                  <a:cxn ang="0">
                    <a:pos x="T8" y="T9"/>
                  </a:cxn>
                  <a:cxn ang="0">
                    <a:pos x="T10" y="T11"/>
                  </a:cxn>
                  <a:cxn ang="0">
                    <a:pos x="T12" y="T13"/>
                  </a:cxn>
                </a:cxnLst>
                <a:rect l="0" t="0" r="r" b="b"/>
                <a:pathLst>
                  <a:path w="1675" h="1143">
                    <a:moveTo>
                      <a:pt x="1675" y="1143"/>
                    </a:moveTo>
                    <a:cubicBezTo>
                      <a:pt x="1675" y="59"/>
                      <a:pt x="1675" y="59"/>
                      <a:pt x="1675" y="59"/>
                    </a:cubicBezTo>
                    <a:cubicBezTo>
                      <a:pt x="1675" y="27"/>
                      <a:pt x="1649" y="0"/>
                      <a:pt x="1616" y="0"/>
                    </a:cubicBezTo>
                    <a:cubicBezTo>
                      <a:pt x="59" y="0"/>
                      <a:pt x="59" y="0"/>
                      <a:pt x="59" y="0"/>
                    </a:cubicBezTo>
                    <a:cubicBezTo>
                      <a:pt x="27" y="0"/>
                      <a:pt x="0" y="27"/>
                      <a:pt x="0" y="59"/>
                    </a:cubicBezTo>
                    <a:cubicBezTo>
                      <a:pt x="0" y="1143"/>
                      <a:pt x="0" y="1143"/>
                      <a:pt x="0" y="1143"/>
                    </a:cubicBezTo>
                    <a:lnTo>
                      <a:pt x="1675" y="1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Rectangle 14"/>
              <p:cNvSpPr>
                <a:spLocks noChangeArrowheads="1"/>
              </p:cNvSpPr>
              <p:nvPr/>
            </p:nvSpPr>
            <p:spPr bwMode="auto">
              <a:xfrm>
                <a:off x="2498" y="1292"/>
                <a:ext cx="2685" cy="16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 name="组合 4"/>
            <p:cNvGrpSpPr/>
            <p:nvPr/>
          </p:nvGrpSpPr>
          <p:grpSpPr>
            <a:xfrm>
              <a:off x="3128494" y="4445318"/>
              <a:ext cx="5635292" cy="171281"/>
              <a:chOff x="3128494" y="4445318"/>
              <a:chExt cx="5635292" cy="171281"/>
            </a:xfrm>
          </p:grpSpPr>
          <p:grpSp>
            <p:nvGrpSpPr>
              <p:cNvPr id="6" name="组合 5"/>
              <p:cNvGrpSpPr/>
              <p:nvPr/>
            </p:nvGrpSpPr>
            <p:grpSpPr>
              <a:xfrm>
                <a:off x="3128494" y="4445318"/>
                <a:ext cx="5635292" cy="171281"/>
                <a:chOff x="3217394" y="5334478"/>
                <a:chExt cx="5635292" cy="171281"/>
              </a:xfrm>
            </p:grpSpPr>
            <p:pic>
              <p:nvPicPr>
                <p:cNvPr id="8" name="图片 7"/>
                <p:cNvPicPr>
                  <a:picLocks noChangeAspect="1"/>
                </p:cNvPicPr>
                <p:nvPr/>
              </p:nvPicPr>
              <p:blipFill>
                <a:blip r:embed="rId6"/>
                <a:stretch>
                  <a:fillRect/>
                </a:stretch>
              </p:blipFill>
              <p:spPr>
                <a:xfrm>
                  <a:off x="3221466" y="5334478"/>
                  <a:ext cx="5627149" cy="171281"/>
                </a:xfrm>
                <a:prstGeom prst="rect">
                  <a:avLst/>
                </a:prstGeom>
              </p:spPr>
            </p:pic>
            <p:pic>
              <p:nvPicPr>
                <p:cNvPr id="9" name="图片 8"/>
                <p:cNvPicPr>
                  <a:picLocks noChangeAspect="1"/>
                </p:cNvPicPr>
                <p:nvPr/>
              </p:nvPicPr>
              <p:blipFill>
                <a:blip r:embed="rId7"/>
                <a:stretch>
                  <a:fillRect/>
                </a:stretch>
              </p:blipFill>
              <p:spPr>
                <a:xfrm>
                  <a:off x="3217394" y="5367103"/>
                  <a:ext cx="5635292" cy="106031"/>
                </a:xfrm>
                <a:prstGeom prst="rect">
                  <a:avLst/>
                </a:prstGeom>
              </p:spPr>
            </p:pic>
          </p:grpSp>
          <p:pic>
            <p:nvPicPr>
              <p:cNvPr id="7" name="图片 6"/>
              <p:cNvPicPr>
                <a:picLocks noChangeAspect="1"/>
              </p:cNvPicPr>
              <p:nvPr/>
            </p:nvPicPr>
            <p:blipFill>
              <a:blip r:embed="rId8">
                <a:clrChange>
                  <a:clrFrom>
                    <a:srgbClr val="FFFFFF"/>
                  </a:clrFrom>
                  <a:clrTo>
                    <a:srgbClr val="FFFFFF">
                      <a:alpha val="0"/>
                    </a:srgbClr>
                  </a:clrTo>
                </a:clrChange>
              </a:blip>
              <a:stretch>
                <a:fillRect/>
              </a:stretch>
            </p:blipFill>
            <p:spPr>
              <a:xfrm>
                <a:off x="5547109" y="4450708"/>
                <a:ext cx="798062" cy="65250"/>
              </a:xfrm>
              <a:prstGeom prst="rect">
                <a:avLst/>
              </a:prstGeom>
            </p:spPr>
          </p:pic>
        </p:grpSp>
      </p:grpSp>
      <p:grpSp>
        <p:nvGrpSpPr>
          <p:cNvPr id="53" name="组合 52"/>
          <p:cNvGrpSpPr/>
          <p:nvPr/>
        </p:nvGrpSpPr>
        <p:grpSpPr>
          <a:xfrm>
            <a:off x="3753423" y="396262"/>
            <a:ext cx="4685155" cy="787055"/>
            <a:chOff x="3753423" y="396262"/>
            <a:chExt cx="4685155" cy="787055"/>
          </a:xfrm>
        </p:grpSpPr>
        <p:grpSp>
          <p:nvGrpSpPr>
            <p:cNvPr id="54" name="组合 53"/>
            <p:cNvGrpSpPr/>
            <p:nvPr/>
          </p:nvGrpSpPr>
          <p:grpSpPr>
            <a:xfrm>
              <a:off x="3753423" y="396262"/>
              <a:ext cx="4685155" cy="787055"/>
              <a:chOff x="4145240" y="309178"/>
              <a:chExt cx="4685155" cy="787055"/>
            </a:xfrm>
          </p:grpSpPr>
          <p:sp>
            <p:nvSpPr>
              <p:cNvPr id="58" name="文本框 57"/>
              <p:cNvSpPr txBox="1"/>
              <p:nvPr/>
            </p:nvSpPr>
            <p:spPr>
              <a:xfrm>
                <a:off x="4755197" y="309178"/>
                <a:ext cx="3465241" cy="584775"/>
              </a:xfrm>
              <a:prstGeom prst="rect">
                <a:avLst/>
              </a:prstGeom>
              <a:noFill/>
            </p:spPr>
            <p:txBody>
              <a:bodyPr wrap="square" rtlCol="0">
                <a:spAutoFit/>
              </a:bodyPr>
              <a:lstStyle/>
              <a:p>
                <a:pPr algn="ctr"/>
                <a:r>
                  <a:rPr lang="en-US" altLang="zh-CN" sz="3200" b="1" dirty="0">
                    <a:solidFill>
                      <a:schemeClr val="bg1"/>
                    </a:solidFill>
                    <a:latin typeface="SDMSeaSalt" panose="02000603000000000000" pitchFamily="2" charset="0"/>
                    <a:ea typeface="SDMSeaSalt" panose="02000603000000000000" pitchFamily="2" charset="0"/>
                  </a:rPr>
                  <a:t>Space School</a:t>
                </a:r>
                <a:endParaRPr lang="zh-CN" altLang="en-US" sz="3200" b="1" dirty="0">
                  <a:solidFill>
                    <a:schemeClr val="bg1"/>
                  </a:solidFill>
                  <a:latin typeface="SDMSeaSalt" panose="02000603000000000000" pitchFamily="2" charset="0"/>
                  <a:ea typeface="+mj-ea"/>
                </a:endParaRPr>
              </a:p>
            </p:txBody>
          </p:sp>
          <p:sp>
            <p:nvSpPr>
              <p:cNvPr id="59" name="文本框 58"/>
              <p:cNvSpPr txBox="1"/>
              <p:nvPr/>
            </p:nvSpPr>
            <p:spPr>
              <a:xfrm>
                <a:off x="4145240" y="788456"/>
                <a:ext cx="4685155" cy="307777"/>
              </a:xfrm>
              <a:prstGeom prst="rect">
                <a:avLst/>
              </a:prstGeom>
              <a:noFill/>
            </p:spPr>
            <p:txBody>
              <a:bodyPr wrap="square" rtlCol="0">
                <a:spAutoFit/>
              </a:bodyPr>
              <a:lstStyle/>
              <a:p>
                <a:pPr algn="ctr"/>
                <a:r>
                  <a:rPr lang="en-US" altLang="zh-CN" sz="1400" dirty="0">
                    <a:solidFill>
                      <a:schemeClr val="bg1">
                        <a:lumMod val="75000"/>
                      </a:schemeClr>
                    </a:solidFill>
                    <a:latin typeface="HelloButtons" panose="02000603000000000000" pitchFamily="2" charset="0"/>
                    <a:ea typeface="HelloButtons" panose="02000603000000000000" pitchFamily="2" charset="0"/>
                  </a:rPr>
                  <a:t>Earth</a:t>
                </a:r>
                <a:endParaRPr lang="zh-CN" altLang="en-US" sz="1400" dirty="0">
                  <a:solidFill>
                    <a:schemeClr val="bg1">
                      <a:lumMod val="75000"/>
                    </a:schemeClr>
                  </a:solidFill>
                  <a:latin typeface="HelloButtons" panose="02000603000000000000" pitchFamily="2" charset="0"/>
                  <a:ea typeface="+mj-ea"/>
                </a:endParaRPr>
              </a:p>
            </p:txBody>
          </p:sp>
        </p:grpSp>
        <p:grpSp>
          <p:nvGrpSpPr>
            <p:cNvPr id="55" name="组合 54"/>
            <p:cNvGrpSpPr/>
            <p:nvPr/>
          </p:nvGrpSpPr>
          <p:grpSpPr>
            <a:xfrm>
              <a:off x="3969144" y="695325"/>
              <a:ext cx="4253713" cy="0"/>
              <a:chOff x="4000500" y="695325"/>
              <a:chExt cx="4253713" cy="0"/>
            </a:xfrm>
          </p:grpSpPr>
          <p:cxnSp>
            <p:nvCxnSpPr>
              <p:cNvPr id="56" name="直接连接符 55"/>
              <p:cNvCxnSpPr/>
              <p:nvPr/>
            </p:nvCxnSpPr>
            <p:spPr>
              <a:xfrm>
                <a:off x="4000500"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7714463"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0" name="TextBox 59">
            <a:extLst>
              <a:ext uri="{FF2B5EF4-FFF2-40B4-BE49-F238E27FC236}">
                <a16:creationId xmlns:a16="http://schemas.microsoft.com/office/drawing/2014/main" id="{77251B4F-3F7E-4918-AD7C-84F30F7C7D14}"/>
              </a:ext>
            </a:extLst>
          </p:cNvPr>
          <p:cNvSpPr txBox="1"/>
          <p:nvPr/>
        </p:nvSpPr>
        <p:spPr>
          <a:xfrm rot="19519817">
            <a:off x="11185463" y="5972844"/>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pic>
        <p:nvPicPr>
          <p:cNvPr id="2" name="Online Media 1">
            <a:hlinkClick r:id="" action="ppaction://media"/>
            <a:extLst>
              <a:ext uri="{FF2B5EF4-FFF2-40B4-BE49-F238E27FC236}">
                <a16:creationId xmlns:a16="http://schemas.microsoft.com/office/drawing/2014/main" id="{1BA59870-BC3B-4C5D-8101-6369A4411361}"/>
              </a:ext>
            </a:extLst>
          </p:cNvPr>
          <p:cNvPicPr>
            <a:picLocks noRot="1" noChangeAspect="1"/>
          </p:cNvPicPr>
          <p:nvPr>
            <a:videoFile r:link="rId2"/>
          </p:nvPr>
        </p:nvPicPr>
        <p:blipFill>
          <a:blip r:embed="rId9"/>
          <a:stretch>
            <a:fillRect/>
          </a:stretch>
        </p:blipFill>
        <p:spPr>
          <a:xfrm>
            <a:off x="2090938" y="1457445"/>
            <a:ext cx="8406353" cy="4537551"/>
          </a:xfrm>
          <a:prstGeom prst="rect">
            <a:avLst/>
          </a:prstGeom>
          <a:ln>
            <a:noFill/>
          </a:ln>
          <a:effectLst/>
          <a:scene3d>
            <a:camera prst="orthographicFront"/>
            <a:lightRig rig="balanced" dir="t"/>
          </a:scene3d>
          <a:sp3d prstMaterial="softEdge">
            <a:bevelT w="203200" h="101600" prst="cross"/>
            <a:contourClr>
              <a:srgbClr val="FFFFFF"/>
            </a:contourClr>
          </a:sp3d>
        </p:spPr>
      </p:pic>
    </p:spTree>
    <p:custDataLst>
      <p:tags r:id="rId1"/>
    </p:custDataLst>
    <p:extLst>
      <p:ext uri="{BB962C8B-B14F-4D97-AF65-F5344CB8AC3E}">
        <p14:creationId xmlns:p14="http://schemas.microsoft.com/office/powerpoint/2010/main" val="136742149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48518" y="1225040"/>
            <a:ext cx="10935947" cy="5477417"/>
            <a:chOff x="3128494" y="1330643"/>
            <a:chExt cx="5635292" cy="3285956"/>
          </a:xfrm>
          <a:effectLst>
            <a:reflection blurRad="6350" stA="50000" endA="300" endPos="5000" dir="5400000" sy="-100000" algn="bl" rotWithShape="0"/>
          </a:effectLst>
        </p:grpSpPr>
        <p:grpSp>
          <p:nvGrpSpPr>
            <p:cNvPr id="4" name="Group 12"/>
            <p:cNvGrpSpPr>
              <a:grpSpLocks noChangeAspect="1"/>
            </p:cNvGrpSpPr>
            <p:nvPr/>
          </p:nvGrpSpPr>
          <p:grpSpPr bwMode="auto">
            <a:xfrm>
              <a:off x="3666490" y="1330643"/>
              <a:ext cx="4559300" cy="3114675"/>
              <a:chOff x="2404" y="1179"/>
              <a:chExt cx="2872" cy="1962"/>
            </a:xfrm>
          </p:grpSpPr>
          <p:sp>
            <p:nvSpPr>
              <p:cNvPr id="10" name="AutoShape 11"/>
              <p:cNvSpPr>
                <a:spLocks noChangeAspect="1" noChangeArrowheads="1" noTextEdit="1"/>
              </p:cNvSpPr>
              <p:nvPr/>
            </p:nvSpPr>
            <p:spPr bwMode="auto">
              <a:xfrm>
                <a:off x="2404" y="1179"/>
                <a:ext cx="2872" cy="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3"/>
              <p:cNvSpPr>
                <a:spLocks/>
              </p:cNvSpPr>
              <p:nvPr/>
            </p:nvSpPr>
            <p:spPr bwMode="auto">
              <a:xfrm>
                <a:off x="2406" y="1179"/>
                <a:ext cx="2868" cy="1962"/>
              </a:xfrm>
              <a:custGeom>
                <a:avLst/>
                <a:gdLst>
                  <a:gd name="T0" fmla="*/ 1675 w 1675"/>
                  <a:gd name="T1" fmla="*/ 1143 h 1143"/>
                  <a:gd name="T2" fmla="*/ 1675 w 1675"/>
                  <a:gd name="T3" fmla="*/ 59 h 1143"/>
                  <a:gd name="T4" fmla="*/ 1616 w 1675"/>
                  <a:gd name="T5" fmla="*/ 0 h 1143"/>
                  <a:gd name="T6" fmla="*/ 59 w 1675"/>
                  <a:gd name="T7" fmla="*/ 0 h 1143"/>
                  <a:gd name="T8" fmla="*/ 0 w 1675"/>
                  <a:gd name="T9" fmla="*/ 59 h 1143"/>
                  <a:gd name="T10" fmla="*/ 0 w 1675"/>
                  <a:gd name="T11" fmla="*/ 1143 h 1143"/>
                  <a:gd name="T12" fmla="*/ 1675 w 1675"/>
                  <a:gd name="T13" fmla="*/ 1143 h 1143"/>
                </a:gdLst>
                <a:ahLst/>
                <a:cxnLst>
                  <a:cxn ang="0">
                    <a:pos x="T0" y="T1"/>
                  </a:cxn>
                  <a:cxn ang="0">
                    <a:pos x="T2" y="T3"/>
                  </a:cxn>
                  <a:cxn ang="0">
                    <a:pos x="T4" y="T5"/>
                  </a:cxn>
                  <a:cxn ang="0">
                    <a:pos x="T6" y="T7"/>
                  </a:cxn>
                  <a:cxn ang="0">
                    <a:pos x="T8" y="T9"/>
                  </a:cxn>
                  <a:cxn ang="0">
                    <a:pos x="T10" y="T11"/>
                  </a:cxn>
                  <a:cxn ang="0">
                    <a:pos x="T12" y="T13"/>
                  </a:cxn>
                </a:cxnLst>
                <a:rect l="0" t="0" r="r" b="b"/>
                <a:pathLst>
                  <a:path w="1675" h="1143">
                    <a:moveTo>
                      <a:pt x="1675" y="1143"/>
                    </a:moveTo>
                    <a:cubicBezTo>
                      <a:pt x="1675" y="59"/>
                      <a:pt x="1675" y="59"/>
                      <a:pt x="1675" y="59"/>
                    </a:cubicBezTo>
                    <a:cubicBezTo>
                      <a:pt x="1675" y="27"/>
                      <a:pt x="1649" y="0"/>
                      <a:pt x="1616" y="0"/>
                    </a:cubicBezTo>
                    <a:cubicBezTo>
                      <a:pt x="59" y="0"/>
                      <a:pt x="59" y="0"/>
                      <a:pt x="59" y="0"/>
                    </a:cubicBezTo>
                    <a:cubicBezTo>
                      <a:pt x="27" y="0"/>
                      <a:pt x="0" y="27"/>
                      <a:pt x="0" y="59"/>
                    </a:cubicBezTo>
                    <a:cubicBezTo>
                      <a:pt x="0" y="1143"/>
                      <a:pt x="0" y="1143"/>
                      <a:pt x="0" y="1143"/>
                    </a:cubicBezTo>
                    <a:lnTo>
                      <a:pt x="1675" y="1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Rectangle 14"/>
              <p:cNvSpPr>
                <a:spLocks noChangeArrowheads="1"/>
              </p:cNvSpPr>
              <p:nvPr/>
            </p:nvSpPr>
            <p:spPr bwMode="auto">
              <a:xfrm>
                <a:off x="2498" y="1292"/>
                <a:ext cx="2685" cy="16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 name="组合 4"/>
            <p:cNvGrpSpPr/>
            <p:nvPr/>
          </p:nvGrpSpPr>
          <p:grpSpPr>
            <a:xfrm>
              <a:off x="3128494" y="4445318"/>
              <a:ext cx="5635292" cy="171281"/>
              <a:chOff x="3128494" y="4445318"/>
              <a:chExt cx="5635292" cy="171281"/>
            </a:xfrm>
          </p:grpSpPr>
          <p:grpSp>
            <p:nvGrpSpPr>
              <p:cNvPr id="6" name="组合 5"/>
              <p:cNvGrpSpPr/>
              <p:nvPr/>
            </p:nvGrpSpPr>
            <p:grpSpPr>
              <a:xfrm>
                <a:off x="3128494" y="4445318"/>
                <a:ext cx="5635292" cy="171281"/>
                <a:chOff x="3217394" y="5334478"/>
                <a:chExt cx="5635292" cy="171281"/>
              </a:xfrm>
            </p:grpSpPr>
            <p:pic>
              <p:nvPicPr>
                <p:cNvPr id="8" name="图片 7"/>
                <p:cNvPicPr>
                  <a:picLocks noChangeAspect="1"/>
                </p:cNvPicPr>
                <p:nvPr/>
              </p:nvPicPr>
              <p:blipFill>
                <a:blip r:embed="rId5"/>
                <a:stretch>
                  <a:fillRect/>
                </a:stretch>
              </p:blipFill>
              <p:spPr>
                <a:xfrm>
                  <a:off x="3221466" y="5334478"/>
                  <a:ext cx="5627149" cy="171281"/>
                </a:xfrm>
                <a:prstGeom prst="rect">
                  <a:avLst/>
                </a:prstGeom>
              </p:spPr>
            </p:pic>
            <p:pic>
              <p:nvPicPr>
                <p:cNvPr id="9" name="图片 8"/>
                <p:cNvPicPr>
                  <a:picLocks noChangeAspect="1"/>
                </p:cNvPicPr>
                <p:nvPr/>
              </p:nvPicPr>
              <p:blipFill>
                <a:blip r:embed="rId6"/>
                <a:stretch>
                  <a:fillRect/>
                </a:stretch>
              </p:blipFill>
              <p:spPr>
                <a:xfrm>
                  <a:off x="3217394" y="5367103"/>
                  <a:ext cx="5635292" cy="106031"/>
                </a:xfrm>
                <a:prstGeom prst="rect">
                  <a:avLst/>
                </a:prstGeom>
              </p:spPr>
            </p:pic>
          </p:grpSp>
          <p:pic>
            <p:nvPicPr>
              <p:cNvPr id="7" name="图片 6"/>
              <p:cNvPicPr>
                <a:picLocks noChangeAspect="1"/>
              </p:cNvPicPr>
              <p:nvPr/>
            </p:nvPicPr>
            <p:blipFill>
              <a:blip r:embed="rId7">
                <a:clrChange>
                  <a:clrFrom>
                    <a:srgbClr val="FFFFFF"/>
                  </a:clrFrom>
                  <a:clrTo>
                    <a:srgbClr val="FFFFFF">
                      <a:alpha val="0"/>
                    </a:srgbClr>
                  </a:clrTo>
                </a:clrChange>
              </a:blip>
              <a:stretch>
                <a:fillRect/>
              </a:stretch>
            </p:blipFill>
            <p:spPr>
              <a:xfrm>
                <a:off x="5547109" y="4450708"/>
                <a:ext cx="798062" cy="65250"/>
              </a:xfrm>
              <a:prstGeom prst="rect">
                <a:avLst/>
              </a:prstGeom>
            </p:spPr>
          </p:pic>
        </p:grpSp>
      </p:grpSp>
      <p:grpSp>
        <p:nvGrpSpPr>
          <p:cNvPr id="53" name="组合 52"/>
          <p:cNvGrpSpPr/>
          <p:nvPr/>
        </p:nvGrpSpPr>
        <p:grpSpPr>
          <a:xfrm>
            <a:off x="3753423" y="396262"/>
            <a:ext cx="4685155" cy="787055"/>
            <a:chOff x="3753423" y="396262"/>
            <a:chExt cx="4685155" cy="787055"/>
          </a:xfrm>
        </p:grpSpPr>
        <p:grpSp>
          <p:nvGrpSpPr>
            <p:cNvPr id="54" name="组合 53"/>
            <p:cNvGrpSpPr/>
            <p:nvPr/>
          </p:nvGrpSpPr>
          <p:grpSpPr>
            <a:xfrm>
              <a:off x="3753423" y="396262"/>
              <a:ext cx="4685155" cy="787055"/>
              <a:chOff x="4145240" y="309178"/>
              <a:chExt cx="4685155" cy="787055"/>
            </a:xfrm>
          </p:grpSpPr>
          <p:sp>
            <p:nvSpPr>
              <p:cNvPr id="58" name="文本框 57"/>
              <p:cNvSpPr txBox="1"/>
              <p:nvPr/>
            </p:nvSpPr>
            <p:spPr>
              <a:xfrm>
                <a:off x="4755197" y="309178"/>
                <a:ext cx="3465241" cy="584775"/>
              </a:xfrm>
              <a:prstGeom prst="rect">
                <a:avLst/>
              </a:prstGeom>
              <a:noFill/>
            </p:spPr>
            <p:txBody>
              <a:bodyPr wrap="square" rtlCol="0">
                <a:spAutoFit/>
              </a:bodyPr>
              <a:lstStyle/>
              <a:p>
                <a:pPr algn="ctr"/>
                <a:r>
                  <a:rPr lang="en-US" altLang="zh-CN" sz="3200" b="1" dirty="0">
                    <a:solidFill>
                      <a:schemeClr val="bg1"/>
                    </a:solidFill>
                    <a:latin typeface="SDMSeaSalt" panose="02000603000000000000" pitchFamily="2" charset="0"/>
                    <a:ea typeface="SDMSeaSalt" panose="02000603000000000000" pitchFamily="2" charset="0"/>
                  </a:rPr>
                  <a:t>Crash Course</a:t>
                </a:r>
                <a:endParaRPr lang="zh-CN" altLang="en-US" sz="3200" b="1" dirty="0">
                  <a:solidFill>
                    <a:schemeClr val="bg1"/>
                  </a:solidFill>
                  <a:latin typeface="SDMSeaSalt" panose="02000603000000000000" pitchFamily="2" charset="0"/>
                  <a:ea typeface="+mj-ea"/>
                </a:endParaRPr>
              </a:p>
            </p:txBody>
          </p:sp>
          <p:sp>
            <p:nvSpPr>
              <p:cNvPr id="59" name="文本框 58"/>
              <p:cNvSpPr txBox="1"/>
              <p:nvPr/>
            </p:nvSpPr>
            <p:spPr>
              <a:xfrm>
                <a:off x="4145240" y="788456"/>
                <a:ext cx="4685155" cy="307777"/>
              </a:xfrm>
              <a:prstGeom prst="rect">
                <a:avLst/>
              </a:prstGeom>
              <a:noFill/>
            </p:spPr>
            <p:txBody>
              <a:bodyPr wrap="square" rtlCol="0">
                <a:spAutoFit/>
              </a:bodyPr>
              <a:lstStyle/>
              <a:p>
                <a:pPr algn="ctr"/>
                <a:r>
                  <a:rPr lang="en-US" altLang="zh-CN" sz="1400" dirty="0">
                    <a:solidFill>
                      <a:schemeClr val="bg1">
                        <a:lumMod val="75000"/>
                      </a:schemeClr>
                    </a:solidFill>
                    <a:latin typeface="HelloButtons" panose="02000603000000000000" pitchFamily="2" charset="0"/>
                    <a:ea typeface="HelloButtons" panose="02000603000000000000" pitchFamily="2" charset="0"/>
                  </a:rPr>
                  <a:t>Earth’s rotation and revolution</a:t>
                </a:r>
                <a:endParaRPr lang="zh-CN" altLang="en-US" sz="1400" dirty="0">
                  <a:solidFill>
                    <a:schemeClr val="bg1">
                      <a:lumMod val="75000"/>
                    </a:schemeClr>
                  </a:solidFill>
                  <a:latin typeface="HelloButtons" panose="02000603000000000000" pitchFamily="2" charset="0"/>
                  <a:ea typeface="+mj-ea"/>
                </a:endParaRPr>
              </a:p>
            </p:txBody>
          </p:sp>
        </p:grpSp>
        <p:grpSp>
          <p:nvGrpSpPr>
            <p:cNvPr id="55" name="组合 54"/>
            <p:cNvGrpSpPr/>
            <p:nvPr/>
          </p:nvGrpSpPr>
          <p:grpSpPr>
            <a:xfrm>
              <a:off x="3969144" y="695325"/>
              <a:ext cx="4253713" cy="0"/>
              <a:chOff x="4000500" y="695325"/>
              <a:chExt cx="4253713" cy="0"/>
            </a:xfrm>
          </p:grpSpPr>
          <p:cxnSp>
            <p:nvCxnSpPr>
              <p:cNvPr id="56" name="直接连接符 55"/>
              <p:cNvCxnSpPr/>
              <p:nvPr/>
            </p:nvCxnSpPr>
            <p:spPr>
              <a:xfrm>
                <a:off x="4000500"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7714463"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0" name="TextBox 59">
            <a:extLst>
              <a:ext uri="{FF2B5EF4-FFF2-40B4-BE49-F238E27FC236}">
                <a16:creationId xmlns:a16="http://schemas.microsoft.com/office/drawing/2014/main" id="{77251B4F-3F7E-4918-AD7C-84F30F7C7D14}"/>
              </a:ext>
            </a:extLst>
          </p:cNvPr>
          <p:cNvSpPr txBox="1"/>
          <p:nvPr/>
        </p:nvSpPr>
        <p:spPr>
          <a:xfrm rot="19519817">
            <a:off x="11177928" y="544501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pic>
        <p:nvPicPr>
          <p:cNvPr id="13" name="Online Media 12">
            <a:hlinkClick r:id="" action="ppaction://media"/>
            <a:extLst>
              <a:ext uri="{FF2B5EF4-FFF2-40B4-BE49-F238E27FC236}">
                <a16:creationId xmlns:a16="http://schemas.microsoft.com/office/drawing/2014/main" id="{CFD1772A-DDD3-4099-9AA9-5726B2B1F5AB}"/>
              </a:ext>
            </a:extLst>
          </p:cNvPr>
          <p:cNvPicPr>
            <a:picLocks noRot="1" noChangeAspect="1"/>
          </p:cNvPicPr>
          <p:nvPr>
            <a:videoFile r:link="rId2"/>
          </p:nvPr>
        </p:nvPicPr>
        <p:blipFill>
          <a:blip r:embed="rId8"/>
          <a:stretch>
            <a:fillRect/>
          </a:stretch>
        </p:blipFill>
        <p:spPr>
          <a:xfrm>
            <a:off x="2514188" y="1505835"/>
            <a:ext cx="8339725" cy="4474483"/>
          </a:xfrm>
          <a:prstGeom prst="rect">
            <a:avLst/>
          </a:prstGeom>
          <a:ln>
            <a:noFill/>
          </a:ln>
          <a:effectLst/>
          <a:scene3d>
            <a:camera prst="orthographicFront"/>
            <a:lightRig rig="balanced" dir="t"/>
          </a:scene3d>
          <a:sp3d prstMaterial="softEdge">
            <a:bevelT w="203200" h="101600" prst="cross"/>
            <a:contourClr>
              <a:srgbClr val="FFFFFF"/>
            </a:contourClr>
          </a:sp3d>
        </p:spPr>
      </p:pic>
      <p:pic>
        <p:nvPicPr>
          <p:cNvPr id="15" name="Picture 14">
            <a:extLst>
              <a:ext uri="{FF2B5EF4-FFF2-40B4-BE49-F238E27FC236}">
                <a16:creationId xmlns:a16="http://schemas.microsoft.com/office/drawing/2014/main" id="{3C98A387-2BF9-4593-8B27-1639B6F3C9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4479" y="-339357"/>
            <a:ext cx="7310435" cy="7590615"/>
          </a:xfrm>
          <a:prstGeom prst="rect">
            <a:avLst/>
          </a:prstGeom>
        </p:spPr>
      </p:pic>
    </p:spTree>
    <p:custDataLst>
      <p:tags r:id="rId1"/>
    </p:custDataLst>
    <p:extLst>
      <p:ext uri="{BB962C8B-B14F-4D97-AF65-F5344CB8AC3E}">
        <p14:creationId xmlns:p14="http://schemas.microsoft.com/office/powerpoint/2010/main" val="147089920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59009" y="1676433"/>
            <a:ext cx="2160000" cy="2160000"/>
            <a:chOff x="2781392" y="2076228"/>
            <a:chExt cx="1917238" cy="1917238"/>
          </a:xfrm>
          <a:noFill/>
        </p:grpSpPr>
        <p:sp>
          <p:nvSpPr>
            <p:cNvPr id="7" name="弧形 6"/>
            <p:cNvSpPr/>
            <p:nvPr/>
          </p:nvSpPr>
          <p:spPr>
            <a:xfrm rot="7786819">
              <a:off x="3199029" y="2493865"/>
              <a:ext cx="1081965" cy="1081965"/>
            </a:xfrm>
            <a:prstGeom prst="arc">
              <a:avLst>
                <a:gd name="adj1" fmla="val 19034745"/>
                <a:gd name="adj2" fmla="val 15262756"/>
              </a:avLst>
            </a:prstGeom>
            <a:grpFill/>
            <a:ln w="12700" cap="rnd">
              <a:solidFill>
                <a:srgbClr val="29A2B2"/>
              </a:solidFill>
              <a:headEnd type="oval"/>
              <a:tailEnd type="oval"/>
            </a:ln>
            <a:effectLst>
              <a:glow rad="50800">
                <a:srgbClr val="D19072">
                  <a:alpha val="5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29A2B2"/>
                </a:solidFill>
              </a:endParaRPr>
            </a:p>
          </p:txBody>
        </p:sp>
        <p:sp>
          <p:nvSpPr>
            <p:cNvPr id="8" name="弧形 7"/>
            <p:cNvSpPr/>
            <p:nvPr/>
          </p:nvSpPr>
          <p:spPr>
            <a:xfrm rot="12944700">
              <a:off x="2938423" y="2233259"/>
              <a:ext cx="1603176" cy="1603176"/>
            </a:xfrm>
            <a:prstGeom prst="arc">
              <a:avLst>
                <a:gd name="adj1" fmla="val 19034745"/>
                <a:gd name="adj2" fmla="val 15262756"/>
              </a:avLst>
            </a:prstGeom>
            <a:grpFill/>
            <a:ln w="6350" cap="rnd">
              <a:solidFill>
                <a:srgbClr val="29A2B2"/>
              </a:solidFill>
              <a:headEnd type="oval"/>
              <a:tailEnd type="oval"/>
            </a:ln>
            <a:effectLst>
              <a:glow rad="25400">
                <a:srgbClr val="D19072">
                  <a:alpha val="5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29A2B2"/>
                </a:solidFill>
              </a:endParaRPr>
            </a:p>
          </p:txBody>
        </p:sp>
        <p:sp>
          <p:nvSpPr>
            <p:cNvPr id="9" name="椭圆 8"/>
            <p:cNvSpPr/>
            <p:nvPr/>
          </p:nvSpPr>
          <p:spPr>
            <a:xfrm>
              <a:off x="2781392" y="2076228"/>
              <a:ext cx="1917238" cy="1917238"/>
            </a:xfrm>
            <a:prstGeom prst="ellipse">
              <a:avLst/>
            </a:prstGeom>
            <a:grpFill/>
            <a:ln>
              <a:solidFill>
                <a:srgbClr val="29A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9A2B2"/>
                </a:solidFill>
              </a:endParaRPr>
            </a:p>
          </p:txBody>
        </p:sp>
      </p:grpSp>
      <p:grpSp>
        <p:nvGrpSpPr>
          <p:cNvPr id="14" name="组合 13"/>
          <p:cNvGrpSpPr/>
          <p:nvPr/>
        </p:nvGrpSpPr>
        <p:grpSpPr>
          <a:xfrm>
            <a:off x="5016000" y="1676433"/>
            <a:ext cx="2160000" cy="2160000"/>
            <a:chOff x="2781392" y="2076228"/>
            <a:chExt cx="1917238" cy="1917238"/>
          </a:xfrm>
        </p:grpSpPr>
        <p:sp>
          <p:nvSpPr>
            <p:cNvPr id="15" name="弧形 14"/>
            <p:cNvSpPr/>
            <p:nvPr/>
          </p:nvSpPr>
          <p:spPr>
            <a:xfrm rot="7786819">
              <a:off x="3199029" y="2493865"/>
              <a:ext cx="1081965" cy="1081965"/>
            </a:xfrm>
            <a:prstGeom prst="arc">
              <a:avLst>
                <a:gd name="adj1" fmla="val 19034745"/>
                <a:gd name="adj2" fmla="val 15262756"/>
              </a:avLst>
            </a:prstGeom>
            <a:ln w="12700" cap="rnd">
              <a:solidFill>
                <a:srgbClr val="9DC63F"/>
              </a:solidFill>
              <a:headEnd type="oval"/>
              <a:tailEnd type="oval"/>
            </a:ln>
            <a:effectLst>
              <a:glow rad="50800">
                <a:srgbClr val="D19072">
                  <a:alpha val="5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 name="弧形 15"/>
            <p:cNvSpPr/>
            <p:nvPr/>
          </p:nvSpPr>
          <p:spPr>
            <a:xfrm rot="12944700">
              <a:off x="2938423" y="2233259"/>
              <a:ext cx="1603176" cy="1603176"/>
            </a:xfrm>
            <a:prstGeom prst="arc">
              <a:avLst>
                <a:gd name="adj1" fmla="val 19034745"/>
                <a:gd name="adj2" fmla="val 15262756"/>
              </a:avLst>
            </a:prstGeom>
            <a:ln w="6350" cap="rnd">
              <a:solidFill>
                <a:srgbClr val="9DC63F"/>
              </a:solidFill>
              <a:headEnd type="oval"/>
              <a:tailEnd type="oval"/>
            </a:ln>
            <a:effectLst>
              <a:glow rad="25400">
                <a:srgbClr val="D19072">
                  <a:alpha val="5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椭圆 16"/>
            <p:cNvSpPr/>
            <p:nvPr/>
          </p:nvSpPr>
          <p:spPr>
            <a:xfrm>
              <a:off x="2781392" y="2076228"/>
              <a:ext cx="1917238" cy="1917238"/>
            </a:xfrm>
            <a:prstGeom prst="ellipse">
              <a:avLst/>
            </a:prstGeom>
            <a:noFill/>
            <a:ln>
              <a:solidFill>
                <a:srgbClr val="9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9103726" y="1676433"/>
            <a:ext cx="2160000" cy="2160000"/>
            <a:chOff x="2781392" y="2076228"/>
            <a:chExt cx="1917238" cy="1917238"/>
          </a:xfrm>
        </p:grpSpPr>
        <p:sp>
          <p:nvSpPr>
            <p:cNvPr id="19" name="弧形 18"/>
            <p:cNvSpPr/>
            <p:nvPr/>
          </p:nvSpPr>
          <p:spPr>
            <a:xfrm rot="7786819">
              <a:off x="3199029" y="2493865"/>
              <a:ext cx="1081965" cy="1081965"/>
            </a:xfrm>
            <a:prstGeom prst="arc">
              <a:avLst>
                <a:gd name="adj1" fmla="val 19034745"/>
                <a:gd name="adj2" fmla="val 15262756"/>
              </a:avLst>
            </a:prstGeom>
            <a:ln w="12700" cap="rnd">
              <a:solidFill>
                <a:srgbClr val="FFD687"/>
              </a:solidFill>
              <a:headEnd type="oval"/>
              <a:tailEnd type="oval"/>
            </a:ln>
            <a:effectLst>
              <a:glow rad="50800">
                <a:srgbClr val="D19072">
                  <a:alpha val="5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弧形 19"/>
            <p:cNvSpPr/>
            <p:nvPr/>
          </p:nvSpPr>
          <p:spPr>
            <a:xfrm rot="12944700">
              <a:off x="2938423" y="2233259"/>
              <a:ext cx="1603176" cy="1603176"/>
            </a:xfrm>
            <a:prstGeom prst="arc">
              <a:avLst>
                <a:gd name="adj1" fmla="val 19034745"/>
                <a:gd name="adj2" fmla="val 15262756"/>
              </a:avLst>
            </a:prstGeom>
            <a:ln w="6350" cap="rnd">
              <a:solidFill>
                <a:srgbClr val="FFD687"/>
              </a:solidFill>
              <a:headEnd type="oval"/>
              <a:tailEnd type="oval"/>
            </a:ln>
            <a:effectLst>
              <a:glow rad="25400">
                <a:srgbClr val="D19072">
                  <a:alpha val="5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 name="椭圆 20"/>
            <p:cNvSpPr/>
            <p:nvPr/>
          </p:nvSpPr>
          <p:spPr>
            <a:xfrm>
              <a:off x="2781392" y="2076228"/>
              <a:ext cx="1917238" cy="1917238"/>
            </a:xfrm>
            <a:prstGeom prst="ellipse">
              <a:avLst/>
            </a:prstGeom>
            <a:noFill/>
            <a:ln>
              <a:solidFill>
                <a:srgbClr val="FFD6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26"/>
          <p:cNvSpPr txBox="1"/>
          <p:nvPr/>
        </p:nvSpPr>
        <p:spPr>
          <a:xfrm>
            <a:off x="1019175" y="4105815"/>
            <a:ext cx="1980217" cy="461665"/>
          </a:xfrm>
          <a:prstGeom prst="rect">
            <a:avLst/>
          </a:prstGeom>
          <a:noFill/>
        </p:spPr>
        <p:txBody>
          <a:bodyPr wrap="square" rtlCol="0">
            <a:spAutoFit/>
          </a:bodyPr>
          <a:lstStyle/>
          <a:p>
            <a:pPr algn="ctr"/>
            <a:r>
              <a:rPr lang="en-US" altLang="zh-CN" sz="2400" b="1" dirty="0">
                <a:solidFill>
                  <a:schemeClr val="bg1"/>
                </a:solidFill>
                <a:latin typeface="FSFFatBottom" panose="02000603000000000000" pitchFamily="2" charset="0"/>
                <a:ea typeface="FSFFatBottom" panose="02000603000000000000" pitchFamily="2" charset="0"/>
              </a:rPr>
              <a:t>Revolution</a:t>
            </a:r>
            <a:endParaRPr lang="zh-CN" altLang="en-US" sz="2400" b="1" dirty="0">
              <a:solidFill>
                <a:schemeClr val="bg1"/>
              </a:solidFill>
              <a:latin typeface="FSFFatBottom" panose="02000603000000000000" pitchFamily="2" charset="0"/>
            </a:endParaRPr>
          </a:p>
        </p:txBody>
      </p:sp>
      <p:sp>
        <p:nvSpPr>
          <p:cNvPr id="32" name="文本框 31"/>
          <p:cNvSpPr txBox="1"/>
          <p:nvPr/>
        </p:nvSpPr>
        <p:spPr>
          <a:xfrm>
            <a:off x="4840203" y="4105815"/>
            <a:ext cx="2678197" cy="461665"/>
          </a:xfrm>
          <a:prstGeom prst="rect">
            <a:avLst/>
          </a:prstGeom>
          <a:noFill/>
        </p:spPr>
        <p:txBody>
          <a:bodyPr wrap="square" rtlCol="0">
            <a:spAutoFit/>
          </a:bodyPr>
          <a:lstStyle/>
          <a:p>
            <a:pPr algn="ctr"/>
            <a:r>
              <a:rPr lang="en-US" altLang="zh-CN" sz="2400" b="1" dirty="0">
                <a:solidFill>
                  <a:schemeClr val="bg1"/>
                </a:solidFill>
                <a:latin typeface="FSFFatBottom" panose="02000603000000000000" pitchFamily="2" charset="0"/>
                <a:ea typeface="FSFFatBottom" panose="02000603000000000000" pitchFamily="2" charset="0"/>
              </a:rPr>
              <a:t>Rotation</a:t>
            </a:r>
            <a:endParaRPr lang="zh-CN" altLang="en-US" sz="2400" b="1" dirty="0">
              <a:solidFill>
                <a:schemeClr val="bg1"/>
              </a:solidFill>
              <a:latin typeface="FSFFatBottom" panose="02000603000000000000" pitchFamily="2" charset="0"/>
            </a:endParaRPr>
          </a:p>
        </p:txBody>
      </p:sp>
      <p:sp>
        <p:nvSpPr>
          <p:cNvPr id="35" name="文本框 34"/>
          <p:cNvSpPr txBox="1"/>
          <p:nvPr/>
        </p:nvSpPr>
        <p:spPr>
          <a:xfrm>
            <a:off x="9194627" y="4105815"/>
            <a:ext cx="1980217" cy="461665"/>
          </a:xfrm>
          <a:prstGeom prst="rect">
            <a:avLst/>
          </a:prstGeom>
          <a:noFill/>
        </p:spPr>
        <p:txBody>
          <a:bodyPr wrap="square" rtlCol="0">
            <a:spAutoFit/>
          </a:bodyPr>
          <a:lstStyle/>
          <a:p>
            <a:pPr algn="ctr"/>
            <a:r>
              <a:rPr lang="en-US" altLang="zh-CN" sz="2400" b="1" dirty="0">
                <a:solidFill>
                  <a:schemeClr val="bg1"/>
                </a:solidFill>
                <a:latin typeface="FSFFatBottom" panose="02000603000000000000" pitchFamily="2" charset="0"/>
                <a:ea typeface="FSFFatBottom" panose="02000603000000000000" pitchFamily="2" charset="0"/>
              </a:rPr>
              <a:t>Orbit</a:t>
            </a:r>
            <a:endParaRPr lang="zh-CN" altLang="en-US" sz="2400" b="1" dirty="0">
              <a:solidFill>
                <a:schemeClr val="bg1"/>
              </a:solidFill>
              <a:latin typeface="FSFFatBottom" panose="02000603000000000000" pitchFamily="2" charset="0"/>
            </a:endParaRPr>
          </a:p>
        </p:txBody>
      </p:sp>
      <p:sp>
        <p:nvSpPr>
          <p:cNvPr id="180" name="菱形 179"/>
          <p:cNvSpPr/>
          <p:nvPr/>
        </p:nvSpPr>
        <p:spPr>
          <a:xfrm>
            <a:off x="2496396" y="4792539"/>
            <a:ext cx="7197483" cy="1758851"/>
          </a:xfrm>
          <a:prstGeom prst="diamond">
            <a:avLst/>
          </a:prstGeom>
          <a:noFill/>
          <a:ln w="6350">
            <a:gradFill>
              <a:gsLst>
                <a:gs pos="100000">
                  <a:schemeClr val="bg1"/>
                </a:gs>
                <a:gs pos="0">
                  <a:schemeClr val="bg1">
                    <a:alpha val="10000"/>
                  </a:schemeClr>
                </a:gs>
              </a:gsLst>
              <a:lin ang="5400000" scaled="1"/>
            </a:gradFill>
          </a:ln>
          <a:scene3d>
            <a:camera prst="perspectiveRelaxedModerately">
              <a:rot lat="18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1" name="菱形 180"/>
          <p:cNvSpPr/>
          <p:nvPr/>
        </p:nvSpPr>
        <p:spPr>
          <a:xfrm>
            <a:off x="4197367" y="5208205"/>
            <a:ext cx="3795540" cy="927517"/>
          </a:xfrm>
          <a:prstGeom prst="diamond">
            <a:avLst/>
          </a:prstGeom>
          <a:noFill/>
          <a:ln w="6350">
            <a:gradFill>
              <a:gsLst>
                <a:gs pos="100000">
                  <a:schemeClr val="bg1"/>
                </a:gs>
                <a:gs pos="0">
                  <a:schemeClr val="bg1">
                    <a:alpha val="10000"/>
                  </a:schemeClr>
                </a:gs>
              </a:gsLst>
              <a:lin ang="5400000" scaled="1"/>
            </a:gradFill>
          </a:ln>
          <a:scene3d>
            <a:camera prst="perspectiveRelaxedModerately">
              <a:rot lat="18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2" name="菱形 181"/>
          <p:cNvSpPr/>
          <p:nvPr/>
        </p:nvSpPr>
        <p:spPr>
          <a:xfrm>
            <a:off x="5445112" y="5513116"/>
            <a:ext cx="1300048" cy="317693"/>
          </a:xfrm>
          <a:prstGeom prst="diamond">
            <a:avLst/>
          </a:prstGeom>
          <a:noFill/>
          <a:ln w="6350">
            <a:gradFill>
              <a:gsLst>
                <a:gs pos="100000">
                  <a:schemeClr val="bg1"/>
                </a:gs>
                <a:gs pos="0">
                  <a:schemeClr val="bg1">
                    <a:alpha val="10000"/>
                  </a:schemeClr>
                </a:gs>
              </a:gsLst>
              <a:lin ang="5400000" scaled="1"/>
            </a:gradFill>
          </a:ln>
          <a:scene3d>
            <a:camera prst="perspectiveRelaxedModerately">
              <a:rot lat="18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2" name="组合 1"/>
          <p:cNvGrpSpPr/>
          <p:nvPr/>
        </p:nvGrpSpPr>
        <p:grpSpPr>
          <a:xfrm>
            <a:off x="731838" y="4384185"/>
            <a:ext cx="10728325" cy="2575560"/>
            <a:chOff x="731838" y="4384185"/>
            <a:chExt cx="10728325" cy="2575560"/>
          </a:xfrm>
        </p:grpSpPr>
        <p:sp>
          <p:nvSpPr>
            <p:cNvPr id="179" name="菱形 178"/>
            <p:cNvSpPr/>
            <p:nvPr/>
          </p:nvSpPr>
          <p:spPr>
            <a:xfrm>
              <a:off x="825348" y="4384185"/>
              <a:ext cx="10539579" cy="2575560"/>
            </a:xfrm>
            <a:prstGeom prst="diamond">
              <a:avLst/>
            </a:prstGeom>
            <a:noFill/>
            <a:ln w="6350">
              <a:gradFill>
                <a:gsLst>
                  <a:gs pos="100000">
                    <a:schemeClr val="bg1"/>
                  </a:gs>
                  <a:gs pos="0">
                    <a:schemeClr val="bg1">
                      <a:alpha val="10000"/>
                    </a:schemeClr>
                  </a:gs>
                </a:gsLst>
                <a:lin ang="5400000" scaled="1"/>
              </a:gradFill>
            </a:ln>
            <a:scene3d>
              <a:camera prst="perspectiveRelaxedModerately">
                <a:rot lat="18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3" name="椭圆 182"/>
            <p:cNvSpPr/>
            <p:nvPr/>
          </p:nvSpPr>
          <p:spPr>
            <a:xfrm flipV="1">
              <a:off x="731838" y="5615830"/>
              <a:ext cx="127171" cy="112263"/>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4" name="椭圆 183"/>
            <p:cNvSpPr/>
            <p:nvPr/>
          </p:nvSpPr>
          <p:spPr>
            <a:xfrm flipV="1">
              <a:off x="11332992" y="5615830"/>
              <a:ext cx="127171" cy="112263"/>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5" name="椭圆 184"/>
            <p:cNvSpPr/>
            <p:nvPr/>
          </p:nvSpPr>
          <p:spPr>
            <a:xfrm flipV="1">
              <a:off x="6031549" y="6495256"/>
              <a:ext cx="127171" cy="1122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39" name="组合 38"/>
          <p:cNvGrpSpPr/>
          <p:nvPr/>
        </p:nvGrpSpPr>
        <p:grpSpPr>
          <a:xfrm>
            <a:off x="5524611" y="2902334"/>
            <a:ext cx="1162622" cy="2892575"/>
            <a:chOff x="5524611" y="2902334"/>
            <a:chExt cx="1162622" cy="2892575"/>
          </a:xfrm>
        </p:grpSpPr>
        <p:sp>
          <p:nvSpPr>
            <p:cNvPr id="40" name="椭圆 39"/>
            <p:cNvSpPr/>
            <p:nvPr/>
          </p:nvSpPr>
          <p:spPr>
            <a:xfrm flipH="1" flipV="1">
              <a:off x="6122052" y="478225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 name="椭圆 40"/>
            <p:cNvSpPr/>
            <p:nvPr/>
          </p:nvSpPr>
          <p:spPr>
            <a:xfrm flipH="1" flipV="1">
              <a:off x="5686635" y="5585943"/>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 name="椭圆 41"/>
            <p:cNvSpPr/>
            <p:nvPr/>
          </p:nvSpPr>
          <p:spPr>
            <a:xfrm flipH="1" flipV="1">
              <a:off x="5995052" y="508705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3" name="椭圆 42"/>
            <p:cNvSpPr/>
            <p:nvPr/>
          </p:nvSpPr>
          <p:spPr>
            <a:xfrm flipH="1" flipV="1">
              <a:off x="5793952" y="5114661"/>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4" name="椭圆 43"/>
            <p:cNvSpPr/>
            <p:nvPr/>
          </p:nvSpPr>
          <p:spPr>
            <a:xfrm flipH="1" flipV="1">
              <a:off x="5950150" y="522025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5" name="椭圆 44"/>
            <p:cNvSpPr/>
            <p:nvPr/>
          </p:nvSpPr>
          <p:spPr>
            <a:xfrm flipH="1" flipV="1">
              <a:off x="6122052" y="525034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6" name="椭圆 45"/>
            <p:cNvSpPr/>
            <p:nvPr/>
          </p:nvSpPr>
          <p:spPr>
            <a:xfrm flipH="1" flipV="1">
              <a:off x="5924394" y="4748387"/>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7" name="椭圆 46"/>
            <p:cNvSpPr/>
            <p:nvPr/>
          </p:nvSpPr>
          <p:spPr>
            <a:xfrm flipH="1" flipV="1">
              <a:off x="5717577" y="524727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 name="椭圆 47"/>
            <p:cNvSpPr/>
            <p:nvPr/>
          </p:nvSpPr>
          <p:spPr>
            <a:xfrm flipH="1" flipV="1">
              <a:off x="6201027" y="505026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9" name="椭圆 48"/>
            <p:cNvSpPr/>
            <p:nvPr/>
          </p:nvSpPr>
          <p:spPr>
            <a:xfrm flipH="1" flipV="1">
              <a:off x="5872927" y="538267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 name="椭圆 49"/>
            <p:cNvSpPr/>
            <p:nvPr/>
          </p:nvSpPr>
          <p:spPr>
            <a:xfrm flipH="1" flipV="1">
              <a:off x="6398685" y="489686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1" name="椭圆 50"/>
            <p:cNvSpPr/>
            <p:nvPr/>
          </p:nvSpPr>
          <p:spPr>
            <a:xfrm flipH="1" flipV="1">
              <a:off x="6070585" y="522927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2" name="椭圆 51"/>
            <p:cNvSpPr/>
            <p:nvPr/>
          </p:nvSpPr>
          <p:spPr>
            <a:xfrm flipH="1" flipV="1">
              <a:off x="6032539" y="490839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 name="椭圆 52"/>
            <p:cNvSpPr/>
            <p:nvPr/>
          </p:nvSpPr>
          <p:spPr>
            <a:xfrm flipH="1" flipV="1">
              <a:off x="5825722" y="540727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4" name="椭圆 53"/>
            <p:cNvSpPr/>
            <p:nvPr/>
          </p:nvSpPr>
          <p:spPr>
            <a:xfrm flipH="1" flipV="1">
              <a:off x="6039572" y="491470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5" name="椭圆 54"/>
            <p:cNvSpPr/>
            <p:nvPr/>
          </p:nvSpPr>
          <p:spPr>
            <a:xfrm flipH="1" flipV="1">
              <a:off x="5832755" y="541358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6" name="椭圆 55"/>
            <p:cNvSpPr/>
            <p:nvPr/>
          </p:nvSpPr>
          <p:spPr>
            <a:xfrm flipH="1" flipV="1">
              <a:off x="6366126" y="478225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7" name="椭圆 56"/>
            <p:cNvSpPr/>
            <p:nvPr/>
          </p:nvSpPr>
          <p:spPr>
            <a:xfrm flipH="1" flipV="1">
              <a:off x="6038026" y="51146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8" name="椭圆 57"/>
            <p:cNvSpPr/>
            <p:nvPr/>
          </p:nvSpPr>
          <p:spPr>
            <a:xfrm flipH="1" flipV="1">
              <a:off x="6116956" y="470295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9" name="椭圆 58"/>
            <p:cNvSpPr/>
            <p:nvPr/>
          </p:nvSpPr>
          <p:spPr>
            <a:xfrm flipH="1" flipV="1">
              <a:off x="5788856" y="503536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0" name="椭圆 59"/>
            <p:cNvSpPr/>
            <p:nvPr/>
          </p:nvSpPr>
          <p:spPr>
            <a:xfrm flipH="1" flipV="1">
              <a:off x="6147760" y="457924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1" name="椭圆 60"/>
            <p:cNvSpPr/>
            <p:nvPr/>
          </p:nvSpPr>
          <p:spPr>
            <a:xfrm flipH="1" flipV="1">
              <a:off x="6307828" y="517220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2" name="椭圆 61"/>
            <p:cNvSpPr/>
            <p:nvPr/>
          </p:nvSpPr>
          <p:spPr>
            <a:xfrm flipH="1" flipV="1">
              <a:off x="6230300" y="485943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3" name="椭圆 62"/>
            <p:cNvSpPr/>
            <p:nvPr/>
          </p:nvSpPr>
          <p:spPr>
            <a:xfrm flipH="1" flipV="1">
              <a:off x="6192710" y="495045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4" name="椭圆 63"/>
            <p:cNvSpPr/>
            <p:nvPr/>
          </p:nvSpPr>
          <p:spPr>
            <a:xfrm flipH="1" flipV="1">
              <a:off x="6097078" y="545201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 name="椭圆 64"/>
            <p:cNvSpPr/>
            <p:nvPr/>
          </p:nvSpPr>
          <p:spPr>
            <a:xfrm flipH="1" flipV="1">
              <a:off x="6045611" y="543095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6" name="椭圆 65"/>
            <p:cNvSpPr/>
            <p:nvPr/>
          </p:nvSpPr>
          <p:spPr>
            <a:xfrm flipH="1" flipV="1">
              <a:off x="6013052" y="531633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7" name="椭圆 66"/>
            <p:cNvSpPr/>
            <p:nvPr/>
          </p:nvSpPr>
          <p:spPr>
            <a:xfrm flipH="1" flipV="1">
              <a:off x="5954754" y="570628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 name="椭圆 67"/>
            <p:cNvSpPr/>
            <p:nvPr/>
          </p:nvSpPr>
          <p:spPr>
            <a:xfrm flipH="1" flipV="1">
              <a:off x="6361745" y="551835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 name="椭圆 68"/>
            <p:cNvSpPr/>
            <p:nvPr/>
          </p:nvSpPr>
          <p:spPr>
            <a:xfrm flipH="1" flipV="1">
              <a:off x="6310278" y="549728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 name="椭圆 69"/>
            <p:cNvSpPr/>
            <p:nvPr/>
          </p:nvSpPr>
          <p:spPr>
            <a:xfrm flipH="1" flipV="1">
              <a:off x="6277719" y="538267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1" name="椭圆 70"/>
            <p:cNvSpPr/>
            <p:nvPr/>
          </p:nvSpPr>
          <p:spPr>
            <a:xfrm flipH="1" flipV="1">
              <a:off x="6219421" y="577262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 name="椭圆 71"/>
            <p:cNvSpPr/>
            <p:nvPr/>
          </p:nvSpPr>
          <p:spPr>
            <a:xfrm flipH="1" flipV="1">
              <a:off x="6631389" y="550935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 name="椭圆 72"/>
            <p:cNvSpPr/>
            <p:nvPr/>
          </p:nvSpPr>
          <p:spPr>
            <a:xfrm flipH="1" flipV="1">
              <a:off x="6579922" y="548828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 name="椭圆 73"/>
            <p:cNvSpPr/>
            <p:nvPr/>
          </p:nvSpPr>
          <p:spPr>
            <a:xfrm flipH="1" flipV="1">
              <a:off x="6547363" y="537367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5" name="椭圆 74"/>
            <p:cNvSpPr/>
            <p:nvPr/>
          </p:nvSpPr>
          <p:spPr>
            <a:xfrm flipH="1" flipV="1">
              <a:off x="6489065" y="576362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6" name="椭圆 75"/>
            <p:cNvSpPr/>
            <p:nvPr/>
          </p:nvSpPr>
          <p:spPr>
            <a:xfrm flipH="1" flipV="1">
              <a:off x="6479587" y="525932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7" name="椭圆 76"/>
            <p:cNvSpPr/>
            <p:nvPr/>
          </p:nvSpPr>
          <p:spPr>
            <a:xfrm flipH="1" flipV="1">
              <a:off x="6428120" y="523825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8" name="椭圆 77"/>
            <p:cNvSpPr/>
            <p:nvPr/>
          </p:nvSpPr>
          <p:spPr>
            <a:xfrm flipH="1" flipV="1">
              <a:off x="6395561" y="512364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9" name="椭圆 78"/>
            <p:cNvSpPr/>
            <p:nvPr/>
          </p:nvSpPr>
          <p:spPr>
            <a:xfrm flipH="1" flipV="1">
              <a:off x="6337263" y="551359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0" name="椭圆 79"/>
            <p:cNvSpPr/>
            <p:nvPr/>
          </p:nvSpPr>
          <p:spPr>
            <a:xfrm flipH="1" flipV="1">
              <a:off x="5693935" y="541604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1" name="椭圆 80"/>
            <p:cNvSpPr/>
            <p:nvPr/>
          </p:nvSpPr>
          <p:spPr>
            <a:xfrm flipH="1" flipV="1">
              <a:off x="5642468" y="539498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2" name="椭圆 81"/>
            <p:cNvSpPr/>
            <p:nvPr/>
          </p:nvSpPr>
          <p:spPr>
            <a:xfrm flipH="1" flipV="1">
              <a:off x="5609909" y="528037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3" name="椭圆 82"/>
            <p:cNvSpPr/>
            <p:nvPr/>
          </p:nvSpPr>
          <p:spPr>
            <a:xfrm flipH="1" flipV="1">
              <a:off x="5551611" y="567031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 name="椭圆 83"/>
            <p:cNvSpPr/>
            <p:nvPr/>
          </p:nvSpPr>
          <p:spPr>
            <a:xfrm flipH="1" flipV="1">
              <a:off x="5524611" y="5598528"/>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5" name="椭圆 84"/>
            <p:cNvSpPr/>
            <p:nvPr/>
          </p:nvSpPr>
          <p:spPr>
            <a:xfrm flipH="1" flipV="1">
              <a:off x="5878269" y="561251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6" name="椭圆 85"/>
            <p:cNvSpPr/>
            <p:nvPr/>
          </p:nvSpPr>
          <p:spPr>
            <a:xfrm flipH="1" flipV="1">
              <a:off x="5867622" y="495045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7" name="椭圆 86"/>
            <p:cNvSpPr/>
            <p:nvPr/>
          </p:nvSpPr>
          <p:spPr>
            <a:xfrm flipH="1" flipV="1">
              <a:off x="6004052" y="463161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8" name="椭圆 87"/>
            <p:cNvSpPr/>
            <p:nvPr/>
          </p:nvSpPr>
          <p:spPr>
            <a:xfrm flipH="1" flipV="1">
              <a:off x="6192710" y="467604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9" name="椭圆 88"/>
            <p:cNvSpPr/>
            <p:nvPr/>
          </p:nvSpPr>
          <p:spPr>
            <a:xfrm flipH="1" flipV="1">
              <a:off x="6311686" y="568583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0" name="椭圆 89"/>
            <p:cNvSpPr/>
            <p:nvPr/>
          </p:nvSpPr>
          <p:spPr>
            <a:xfrm flipH="1" flipV="1">
              <a:off x="6260219" y="566477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1" name="椭圆 90"/>
            <p:cNvSpPr/>
            <p:nvPr/>
          </p:nvSpPr>
          <p:spPr>
            <a:xfrm flipH="1" flipV="1">
              <a:off x="6227660" y="555016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2" name="椭圆 91"/>
            <p:cNvSpPr/>
            <p:nvPr/>
          </p:nvSpPr>
          <p:spPr>
            <a:xfrm flipH="1" flipV="1">
              <a:off x="5643376" y="574304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3" name="椭圆 92"/>
            <p:cNvSpPr/>
            <p:nvPr/>
          </p:nvSpPr>
          <p:spPr>
            <a:xfrm flipH="1" flipV="1">
              <a:off x="5591909" y="572197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4" name="椭圆 93"/>
            <p:cNvSpPr/>
            <p:nvPr/>
          </p:nvSpPr>
          <p:spPr>
            <a:xfrm flipH="1" flipV="1">
              <a:off x="6080164" y="566783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5" name="椭圆 94"/>
            <p:cNvSpPr/>
            <p:nvPr/>
          </p:nvSpPr>
          <p:spPr>
            <a:xfrm flipH="1" flipV="1">
              <a:off x="5860752" y="577690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6" name="椭圆 95"/>
            <p:cNvSpPr/>
            <p:nvPr/>
          </p:nvSpPr>
          <p:spPr>
            <a:xfrm flipH="1" flipV="1">
              <a:off x="6482674" y="560444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7" name="椭圆 96"/>
            <p:cNvSpPr/>
            <p:nvPr/>
          </p:nvSpPr>
          <p:spPr>
            <a:xfrm flipH="1" flipV="1">
              <a:off x="6669233" y="573097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8" name="椭圆 97"/>
            <p:cNvSpPr/>
            <p:nvPr/>
          </p:nvSpPr>
          <p:spPr>
            <a:xfrm flipH="1" flipV="1">
              <a:off x="6229106" y="527265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9" name="椭圆 98"/>
            <p:cNvSpPr/>
            <p:nvPr/>
          </p:nvSpPr>
          <p:spPr>
            <a:xfrm flipH="1" flipV="1">
              <a:off x="5956058" y="499247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0" name="椭圆 99"/>
            <p:cNvSpPr/>
            <p:nvPr/>
          </p:nvSpPr>
          <p:spPr>
            <a:xfrm flipH="1" flipV="1">
              <a:off x="6384126" y="538919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1" name="椭圆 100"/>
            <p:cNvSpPr/>
            <p:nvPr/>
          </p:nvSpPr>
          <p:spPr>
            <a:xfrm flipH="1" flipV="1">
              <a:off x="5922409" y="558534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2" name="椭圆 101"/>
            <p:cNvSpPr/>
            <p:nvPr/>
          </p:nvSpPr>
          <p:spPr>
            <a:xfrm flipH="1" flipV="1">
              <a:off x="6164916" y="559451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3" name="椭圆 102"/>
            <p:cNvSpPr/>
            <p:nvPr/>
          </p:nvSpPr>
          <p:spPr>
            <a:xfrm flipH="1" flipV="1">
              <a:off x="6199489" y="4011024"/>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4" name="椭圆 103"/>
            <p:cNvSpPr/>
            <p:nvPr/>
          </p:nvSpPr>
          <p:spPr>
            <a:xfrm flipH="1" flipV="1">
              <a:off x="6072489" y="4315824"/>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5" name="椭圆 104"/>
            <p:cNvSpPr/>
            <p:nvPr/>
          </p:nvSpPr>
          <p:spPr>
            <a:xfrm flipH="1" flipV="1">
              <a:off x="5786644" y="5419935"/>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 name="椭圆 105"/>
            <p:cNvSpPr/>
            <p:nvPr/>
          </p:nvSpPr>
          <p:spPr>
            <a:xfrm flipH="1" flipV="1">
              <a:off x="6027587" y="444902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7" name="椭圆 106"/>
            <p:cNvSpPr/>
            <p:nvPr/>
          </p:nvSpPr>
          <p:spPr>
            <a:xfrm flipH="1" flipV="1">
              <a:off x="6199489" y="447910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 name="椭圆 107"/>
            <p:cNvSpPr/>
            <p:nvPr/>
          </p:nvSpPr>
          <p:spPr>
            <a:xfrm flipH="1" flipV="1">
              <a:off x="6001831" y="397715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9" name="椭圆 108"/>
            <p:cNvSpPr/>
            <p:nvPr/>
          </p:nvSpPr>
          <p:spPr>
            <a:xfrm flipH="1" flipV="1">
              <a:off x="5909218" y="410384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0" name="椭圆 109"/>
            <p:cNvSpPr/>
            <p:nvPr/>
          </p:nvSpPr>
          <p:spPr>
            <a:xfrm flipH="1" flipV="1">
              <a:off x="5950364" y="46114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1" name="椭圆 110"/>
            <p:cNvSpPr/>
            <p:nvPr/>
          </p:nvSpPr>
          <p:spPr>
            <a:xfrm flipH="1" flipV="1">
              <a:off x="6148022" y="44580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2" name="椭圆 111"/>
            <p:cNvSpPr/>
            <p:nvPr/>
          </p:nvSpPr>
          <p:spPr>
            <a:xfrm flipH="1" flipV="1">
              <a:off x="6109976" y="413715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3" name="椭圆 112"/>
            <p:cNvSpPr/>
            <p:nvPr/>
          </p:nvSpPr>
          <p:spPr>
            <a:xfrm flipH="1" flipV="1">
              <a:off x="5903159" y="46360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4" name="椭圆 113"/>
            <p:cNvSpPr/>
            <p:nvPr/>
          </p:nvSpPr>
          <p:spPr>
            <a:xfrm flipH="1" flipV="1">
              <a:off x="6117009" y="414346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5" name="椭圆 114"/>
            <p:cNvSpPr/>
            <p:nvPr/>
          </p:nvSpPr>
          <p:spPr>
            <a:xfrm flipH="1" flipV="1">
              <a:off x="5910192" y="464235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6" name="椭圆 115"/>
            <p:cNvSpPr/>
            <p:nvPr/>
          </p:nvSpPr>
          <p:spPr>
            <a:xfrm flipH="1" flipV="1">
              <a:off x="6115463" y="434342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7" name="椭圆 116"/>
            <p:cNvSpPr/>
            <p:nvPr/>
          </p:nvSpPr>
          <p:spPr>
            <a:xfrm flipH="1" flipV="1">
              <a:off x="6194393" y="393172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8" name="椭圆 117"/>
            <p:cNvSpPr/>
            <p:nvPr/>
          </p:nvSpPr>
          <p:spPr>
            <a:xfrm flipH="1" flipV="1">
              <a:off x="5781548" y="534063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9" name="椭圆 118"/>
            <p:cNvSpPr/>
            <p:nvPr/>
          </p:nvSpPr>
          <p:spPr>
            <a:xfrm flipH="1" flipV="1">
              <a:off x="6225197" y="380800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0" name="椭圆 119"/>
            <p:cNvSpPr/>
            <p:nvPr/>
          </p:nvSpPr>
          <p:spPr>
            <a:xfrm flipH="1" flipV="1">
              <a:off x="6270147" y="41792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1" name="椭圆 120"/>
            <p:cNvSpPr/>
            <p:nvPr/>
          </p:nvSpPr>
          <p:spPr>
            <a:xfrm flipH="1" flipV="1">
              <a:off x="6174515" y="468078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2" name="椭圆 121"/>
            <p:cNvSpPr/>
            <p:nvPr/>
          </p:nvSpPr>
          <p:spPr>
            <a:xfrm flipH="1" flipV="1">
              <a:off x="6123048" y="465971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3" name="椭圆 122"/>
            <p:cNvSpPr/>
            <p:nvPr/>
          </p:nvSpPr>
          <p:spPr>
            <a:xfrm flipH="1" flipV="1">
              <a:off x="6090489" y="454510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4" name="椭圆 123"/>
            <p:cNvSpPr/>
            <p:nvPr/>
          </p:nvSpPr>
          <p:spPr>
            <a:xfrm flipH="1" flipV="1">
              <a:off x="6355156" y="461144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5" name="椭圆 124"/>
            <p:cNvSpPr/>
            <p:nvPr/>
          </p:nvSpPr>
          <p:spPr>
            <a:xfrm flipH="1" flipV="1">
              <a:off x="6624800" y="460244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6" name="椭圆 125"/>
            <p:cNvSpPr/>
            <p:nvPr/>
          </p:nvSpPr>
          <p:spPr>
            <a:xfrm flipH="1" flipV="1">
              <a:off x="6557024" y="448809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7" name="椭圆 126"/>
            <p:cNvSpPr/>
            <p:nvPr/>
          </p:nvSpPr>
          <p:spPr>
            <a:xfrm flipH="1" flipV="1">
              <a:off x="5885576" y="427261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8" name="椭圆 127"/>
            <p:cNvSpPr/>
            <p:nvPr/>
          </p:nvSpPr>
          <p:spPr>
            <a:xfrm flipH="1" flipV="1">
              <a:off x="5834109" y="425154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9" name="椭圆 128"/>
            <p:cNvSpPr/>
            <p:nvPr/>
          </p:nvSpPr>
          <p:spPr>
            <a:xfrm flipH="1" flipV="1">
              <a:off x="5801550" y="413693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0" name="椭圆 129"/>
            <p:cNvSpPr/>
            <p:nvPr/>
          </p:nvSpPr>
          <p:spPr>
            <a:xfrm flipH="1" flipV="1">
              <a:off x="5945059" y="417921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1" name="椭圆 130"/>
            <p:cNvSpPr/>
            <p:nvPr/>
          </p:nvSpPr>
          <p:spPr>
            <a:xfrm flipH="1" flipV="1">
              <a:off x="6081489" y="386038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2" name="椭圆 131"/>
            <p:cNvSpPr/>
            <p:nvPr/>
          </p:nvSpPr>
          <p:spPr>
            <a:xfrm flipH="1" flipV="1">
              <a:off x="6270147" y="390481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3" name="椭圆 132"/>
            <p:cNvSpPr/>
            <p:nvPr/>
          </p:nvSpPr>
          <p:spPr>
            <a:xfrm flipH="1" flipV="1">
              <a:off x="6306543" y="450142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4" name="椭圆 133"/>
            <p:cNvSpPr/>
            <p:nvPr/>
          </p:nvSpPr>
          <p:spPr>
            <a:xfrm flipH="1" flipV="1">
              <a:off x="6033495" y="4221246"/>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5" name="椭圆 134"/>
            <p:cNvSpPr/>
            <p:nvPr/>
          </p:nvSpPr>
          <p:spPr>
            <a:xfrm flipH="1" flipV="1">
              <a:off x="6461563" y="461796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6" name="椭圆 135"/>
            <p:cNvSpPr/>
            <p:nvPr/>
          </p:nvSpPr>
          <p:spPr>
            <a:xfrm flipH="1" flipV="1">
              <a:off x="6103461" y="310535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7" name="椭圆 136"/>
            <p:cNvSpPr/>
            <p:nvPr/>
          </p:nvSpPr>
          <p:spPr>
            <a:xfrm flipH="1" flipV="1">
              <a:off x="5976461" y="341015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8" name="椭圆 137"/>
            <p:cNvSpPr/>
            <p:nvPr/>
          </p:nvSpPr>
          <p:spPr>
            <a:xfrm flipH="1" flipV="1">
              <a:off x="5931559" y="354335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9" name="椭圆 138"/>
            <p:cNvSpPr/>
            <p:nvPr/>
          </p:nvSpPr>
          <p:spPr>
            <a:xfrm flipH="1" flipV="1">
              <a:off x="6103461" y="357343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0" name="椭圆 139"/>
            <p:cNvSpPr/>
            <p:nvPr/>
          </p:nvSpPr>
          <p:spPr>
            <a:xfrm flipH="1" flipV="1">
              <a:off x="6343815" y="497605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1" name="椭圆 140"/>
            <p:cNvSpPr/>
            <p:nvPr/>
          </p:nvSpPr>
          <p:spPr>
            <a:xfrm flipH="1" flipV="1">
              <a:off x="6182436" y="337336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2" name="椭圆 141"/>
            <p:cNvSpPr/>
            <p:nvPr/>
          </p:nvSpPr>
          <p:spPr>
            <a:xfrm flipH="1" flipV="1">
              <a:off x="5883795" y="441007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3" name="椭圆 142"/>
            <p:cNvSpPr/>
            <p:nvPr/>
          </p:nvSpPr>
          <p:spPr>
            <a:xfrm flipH="1" flipV="1">
              <a:off x="6051994" y="355236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4" name="椭圆 143"/>
            <p:cNvSpPr/>
            <p:nvPr/>
          </p:nvSpPr>
          <p:spPr>
            <a:xfrm flipH="1" flipV="1">
              <a:off x="6451960" y="513605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5" name="椭圆 144"/>
            <p:cNvSpPr/>
            <p:nvPr/>
          </p:nvSpPr>
          <p:spPr>
            <a:xfrm flipH="1" flipV="1">
              <a:off x="5836590" y="443467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6" name="椭圆 145"/>
            <p:cNvSpPr/>
            <p:nvPr/>
          </p:nvSpPr>
          <p:spPr>
            <a:xfrm flipH="1" flipV="1">
              <a:off x="6020981" y="323779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7" name="椭圆 146"/>
            <p:cNvSpPr/>
            <p:nvPr/>
          </p:nvSpPr>
          <p:spPr>
            <a:xfrm flipH="1" flipV="1">
              <a:off x="5843623" y="444098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8" name="椭圆 147"/>
            <p:cNvSpPr/>
            <p:nvPr/>
          </p:nvSpPr>
          <p:spPr>
            <a:xfrm flipH="1" flipV="1">
              <a:off x="6019435" y="343775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9" name="椭圆 148"/>
            <p:cNvSpPr/>
            <p:nvPr/>
          </p:nvSpPr>
          <p:spPr>
            <a:xfrm flipH="1" flipV="1">
              <a:off x="6098365" y="30260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0" name="椭圆 149"/>
            <p:cNvSpPr/>
            <p:nvPr/>
          </p:nvSpPr>
          <p:spPr>
            <a:xfrm flipH="1" flipV="1">
              <a:off x="6129169" y="290233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1" name="椭圆 150"/>
            <p:cNvSpPr/>
            <p:nvPr/>
          </p:nvSpPr>
          <p:spPr>
            <a:xfrm flipH="1" flipV="1">
              <a:off x="6211709" y="318253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2" name="椭圆 151"/>
            <p:cNvSpPr/>
            <p:nvPr/>
          </p:nvSpPr>
          <p:spPr>
            <a:xfrm flipH="1" flipV="1">
              <a:off x="6174119" y="32735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3" name="椭圆 152"/>
            <p:cNvSpPr/>
            <p:nvPr/>
          </p:nvSpPr>
          <p:spPr>
            <a:xfrm flipH="1" flipV="1">
              <a:off x="6078487" y="377511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4" name="椭圆 153"/>
            <p:cNvSpPr/>
            <p:nvPr/>
          </p:nvSpPr>
          <p:spPr>
            <a:xfrm flipH="1" flipV="1">
              <a:off x="6027020" y="375404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5" name="椭圆 154"/>
            <p:cNvSpPr/>
            <p:nvPr/>
          </p:nvSpPr>
          <p:spPr>
            <a:xfrm flipH="1" flipV="1">
              <a:off x="5994461" y="363943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6" name="椭圆 155"/>
            <p:cNvSpPr/>
            <p:nvPr/>
          </p:nvSpPr>
          <p:spPr>
            <a:xfrm flipH="1" flipV="1">
              <a:off x="6259128" y="370576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7" name="椭圆 156"/>
            <p:cNvSpPr/>
            <p:nvPr/>
          </p:nvSpPr>
          <p:spPr>
            <a:xfrm flipH="1" flipV="1">
              <a:off x="6423473" y="485928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8" name="椭圆 157"/>
            <p:cNvSpPr/>
            <p:nvPr/>
          </p:nvSpPr>
          <p:spPr>
            <a:xfrm flipH="1" flipV="1">
              <a:off x="6174119" y="299913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9" name="椭圆 158"/>
            <p:cNvSpPr/>
            <p:nvPr/>
          </p:nvSpPr>
          <p:spPr>
            <a:xfrm flipH="1" flipV="1">
              <a:off x="6210515" y="359574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0" name="椭圆 159"/>
            <p:cNvSpPr/>
            <p:nvPr/>
          </p:nvSpPr>
          <p:spPr>
            <a:xfrm flipH="1" flipV="1">
              <a:off x="6375479" y="5220147"/>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1" name="椭圆 160"/>
            <p:cNvSpPr/>
            <p:nvPr/>
          </p:nvSpPr>
          <p:spPr>
            <a:xfrm flipH="1" flipV="1">
              <a:off x="5821058" y="534030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2" name="椭圆 161"/>
            <p:cNvSpPr/>
            <p:nvPr/>
          </p:nvSpPr>
          <p:spPr>
            <a:xfrm flipH="1" flipV="1">
              <a:off x="6013948" y="442380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3" name="椭圆 162"/>
            <p:cNvSpPr/>
            <p:nvPr/>
          </p:nvSpPr>
          <p:spPr>
            <a:xfrm flipH="1" flipV="1">
              <a:off x="6020981" y="443011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4" name="椭圆 163"/>
            <p:cNvSpPr/>
            <p:nvPr/>
          </p:nvSpPr>
          <p:spPr>
            <a:xfrm flipH="1" flipV="1">
              <a:off x="5963235" y="40936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5" name="椭圆 164"/>
            <p:cNvSpPr/>
            <p:nvPr/>
          </p:nvSpPr>
          <p:spPr>
            <a:xfrm flipH="1" flipV="1">
              <a:off x="5985461" y="414703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6" name="椭圆 165"/>
            <p:cNvSpPr/>
            <p:nvPr/>
          </p:nvSpPr>
          <p:spPr>
            <a:xfrm flipH="1" flipV="1">
              <a:off x="5937467" y="450789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7" name="椭圆 166"/>
            <p:cNvSpPr/>
            <p:nvPr/>
          </p:nvSpPr>
          <p:spPr>
            <a:xfrm flipH="1" flipV="1">
              <a:off x="5768053" y="4935346"/>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8" name="椭圆 167"/>
            <p:cNvSpPr/>
            <p:nvPr/>
          </p:nvSpPr>
          <p:spPr>
            <a:xfrm flipH="1" flipV="1">
              <a:off x="6008996" y="396443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9" name="椭圆 168"/>
            <p:cNvSpPr/>
            <p:nvPr/>
          </p:nvSpPr>
          <p:spPr>
            <a:xfrm flipH="1" flipV="1">
              <a:off x="5691678" y="506795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0" name="椭圆 169"/>
            <p:cNvSpPr/>
            <p:nvPr/>
          </p:nvSpPr>
          <p:spPr>
            <a:xfrm flipH="1" flipV="1">
              <a:off x="5931773" y="412685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1" name="椭圆 170"/>
            <p:cNvSpPr/>
            <p:nvPr/>
          </p:nvSpPr>
          <p:spPr>
            <a:xfrm flipH="1" flipV="1">
              <a:off x="5799823" y="522796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2" name="椭圆 171"/>
            <p:cNvSpPr/>
            <p:nvPr/>
          </p:nvSpPr>
          <p:spPr>
            <a:xfrm flipH="1" flipV="1">
              <a:off x="5806856" y="523427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3" name="椭圆 172"/>
            <p:cNvSpPr/>
            <p:nvPr/>
          </p:nvSpPr>
          <p:spPr>
            <a:xfrm flipH="1" flipV="1">
              <a:off x="5877161" y="448384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4" name="椭圆 173"/>
            <p:cNvSpPr/>
            <p:nvPr/>
          </p:nvSpPr>
          <p:spPr>
            <a:xfrm flipH="1" flipV="1">
              <a:off x="5668036" y="523673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5" name="椭圆 174"/>
            <p:cNvSpPr/>
            <p:nvPr/>
          </p:nvSpPr>
          <p:spPr>
            <a:xfrm flipH="1" flipV="1">
              <a:off x="5616569" y="521566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6" name="椭圆 175"/>
            <p:cNvSpPr/>
            <p:nvPr/>
          </p:nvSpPr>
          <p:spPr>
            <a:xfrm flipH="1" flipV="1">
              <a:off x="5584010" y="510105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7" name="椭圆 176"/>
            <p:cNvSpPr/>
            <p:nvPr/>
          </p:nvSpPr>
          <p:spPr>
            <a:xfrm flipH="1" flipV="1">
              <a:off x="5926468" y="369462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8" name="椭圆 177"/>
            <p:cNvSpPr/>
            <p:nvPr/>
          </p:nvSpPr>
          <p:spPr>
            <a:xfrm flipH="1" flipV="1">
              <a:off x="6014904" y="3736657"/>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86" name="组合 185"/>
          <p:cNvGrpSpPr/>
          <p:nvPr/>
        </p:nvGrpSpPr>
        <p:grpSpPr>
          <a:xfrm>
            <a:off x="3213673" y="435427"/>
            <a:ext cx="5698453" cy="747890"/>
            <a:chOff x="3213673" y="435427"/>
            <a:chExt cx="5698453" cy="747890"/>
          </a:xfrm>
        </p:grpSpPr>
        <p:grpSp>
          <p:nvGrpSpPr>
            <p:cNvPr id="187" name="组合 186"/>
            <p:cNvGrpSpPr/>
            <p:nvPr/>
          </p:nvGrpSpPr>
          <p:grpSpPr>
            <a:xfrm>
              <a:off x="3509818" y="435427"/>
              <a:ext cx="5098473" cy="747890"/>
              <a:chOff x="3901635" y="348343"/>
              <a:chExt cx="5098473" cy="747890"/>
            </a:xfrm>
          </p:grpSpPr>
          <p:sp>
            <p:nvSpPr>
              <p:cNvPr id="191" name="文本框 190"/>
              <p:cNvSpPr txBox="1"/>
              <p:nvPr/>
            </p:nvSpPr>
            <p:spPr>
              <a:xfrm>
                <a:off x="3901635" y="348343"/>
                <a:ext cx="5098473" cy="523220"/>
              </a:xfrm>
              <a:prstGeom prst="rect">
                <a:avLst/>
              </a:prstGeom>
              <a:noFill/>
            </p:spPr>
            <p:txBody>
              <a:bodyPr wrap="square" rtlCol="0">
                <a:spAutoFit/>
              </a:bodyPr>
              <a:lstStyle/>
              <a:p>
                <a:pPr algn="ctr"/>
                <a:r>
                  <a:rPr lang="en-US" altLang="zh-CN" sz="2800" b="1" dirty="0">
                    <a:solidFill>
                      <a:schemeClr val="bg1"/>
                    </a:solidFill>
                    <a:latin typeface="FSFFatBottom" panose="02000603000000000000" pitchFamily="2" charset="0"/>
                    <a:ea typeface="FSFFatBottom" panose="02000603000000000000" pitchFamily="2" charset="0"/>
                  </a:rPr>
                  <a:t>Scientific Terminology</a:t>
                </a:r>
                <a:endParaRPr lang="zh-CN" altLang="en-US" sz="2800" b="1" dirty="0">
                  <a:solidFill>
                    <a:schemeClr val="bg1"/>
                  </a:solidFill>
                  <a:latin typeface="FSFFatBottom" panose="02000603000000000000" pitchFamily="2" charset="0"/>
                  <a:ea typeface="+mj-ea"/>
                </a:endParaRPr>
              </a:p>
            </p:txBody>
          </p:sp>
          <p:sp>
            <p:nvSpPr>
              <p:cNvPr id="192" name="文本框 191"/>
              <p:cNvSpPr txBox="1"/>
              <p:nvPr/>
            </p:nvSpPr>
            <p:spPr>
              <a:xfrm>
                <a:off x="4145240" y="788456"/>
                <a:ext cx="4685155" cy="307777"/>
              </a:xfrm>
              <a:prstGeom prst="rect">
                <a:avLst/>
              </a:prstGeom>
              <a:noFill/>
            </p:spPr>
            <p:txBody>
              <a:bodyPr wrap="square" rtlCol="0">
                <a:spAutoFit/>
              </a:bodyPr>
              <a:lstStyle/>
              <a:p>
                <a:pPr algn="ctr"/>
                <a:r>
                  <a:rPr lang="en-US" altLang="zh-CN" sz="1400" dirty="0">
                    <a:solidFill>
                      <a:schemeClr val="bg1">
                        <a:lumMod val="75000"/>
                      </a:schemeClr>
                    </a:solidFill>
                    <a:latin typeface="FSFFatBottom" panose="02000603000000000000" pitchFamily="2" charset="0"/>
                    <a:ea typeface="FSFFatBottom" panose="02000603000000000000" pitchFamily="2" charset="0"/>
                  </a:rPr>
                  <a:t>Define these key scientific terms.</a:t>
                </a:r>
                <a:endParaRPr lang="zh-CN" altLang="en-US" sz="1400" dirty="0">
                  <a:solidFill>
                    <a:schemeClr val="bg1">
                      <a:lumMod val="75000"/>
                    </a:schemeClr>
                  </a:solidFill>
                  <a:latin typeface="FSFFatBottom" panose="02000603000000000000" pitchFamily="2" charset="0"/>
                  <a:ea typeface="+mj-ea"/>
                </a:endParaRPr>
              </a:p>
            </p:txBody>
          </p:sp>
        </p:grpSp>
        <p:grpSp>
          <p:nvGrpSpPr>
            <p:cNvPr id="188" name="组合 187"/>
            <p:cNvGrpSpPr/>
            <p:nvPr/>
          </p:nvGrpSpPr>
          <p:grpSpPr>
            <a:xfrm>
              <a:off x="3213673" y="695325"/>
              <a:ext cx="5698453" cy="2598"/>
              <a:chOff x="3245029" y="695325"/>
              <a:chExt cx="5698453" cy="2598"/>
            </a:xfrm>
          </p:grpSpPr>
          <p:cxnSp>
            <p:nvCxnSpPr>
              <p:cNvPr id="189" name="直接连接符 188"/>
              <p:cNvCxnSpPr/>
              <p:nvPr/>
            </p:nvCxnSpPr>
            <p:spPr>
              <a:xfrm>
                <a:off x="3245029"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a:xfrm>
                <a:off x="8403732" y="697923"/>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93" name="TextBox 192">
            <a:extLst>
              <a:ext uri="{FF2B5EF4-FFF2-40B4-BE49-F238E27FC236}">
                <a16:creationId xmlns:a16="http://schemas.microsoft.com/office/drawing/2014/main" id="{1D51F82C-B3EC-4FBA-BB0D-C90C073FB35D}"/>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sp>
        <p:nvSpPr>
          <p:cNvPr id="194" name="自由: 形状 17">
            <a:extLst>
              <a:ext uri="{FF2B5EF4-FFF2-40B4-BE49-F238E27FC236}">
                <a16:creationId xmlns:a16="http://schemas.microsoft.com/office/drawing/2014/main" id="{45743629-5173-4777-8B0B-C8635BE2F99C}"/>
              </a:ext>
            </a:extLst>
          </p:cNvPr>
          <p:cNvSpPr/>
          <p:nvPr/>
        </p:nvSpPr>
        <p:spPr>
          <a:xfrm>
            <a:off x="9772074" y="2309091"/>
            <a:ext cx="849744" cy="891441"/>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4"/>
            <a:srcRect/>
            <a:stretch>
              <a:fillRect l="-18000" r="-13000"/>
            </a:stretch>
          </a:blipFill>
          <a:ln>
            <a:noFill/>
          </a:ln>
          <a:effectLst>
            <a:glow rad="76200">
              <a:srgbClr val="D19072">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195" name="自由: 形状 22">
            <a:extLst>
              <a:ext uri="{FF2B5EF4-FFF2-40B4-BE49-F238E27FC236}">
                <a16:creationId xmlns:a16="http://schemas.microsoft.com/office/drawing/2014/main" id="{CBA86240-DFB4-40CF-8343-3366DB85D3A7}"/>
              </a:ext>
            </a:extLst>
          </p:cNvPr>
          <p:cNvSpPr/>
          <p:nvPr/>
        </p:nvSpPr>
        <p:spPr>
          <a:xfrm>
            <a:off x="5698163" y="2338993"/>
            <a:ext cx="811786" cy="822513"/>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5"/>
            <a:srcRect/>
            <a:stretch>
              <a:fillRect l="-18000" r="-13000"/>
            </a:stretch>
          </a:blipFill>
          <a:ln>
            <a:noFill/>
          </a:ln>
          <a:effectLst>
            <a:glow rad="127000">
              <a:srgbClr val="9DC63F">
                <a:alpha val="3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196" name="自由: 形状 19">
            <a:extLst>
              <a:ext uri="{FF2B5EF4-FFF2-40B4-BE49-F238E27FC236}">
                <a16:creationId xmlns:a16="http://schemas.microsoft.com/office/drawing/2014/main" id="{DE673839-2435-4AF4-90DA-2DD9909270DC}"/>
              </a:ext>
            </a:extLst>
          </p:cNvPr>
          <p:cNvSpPr/>
          <p:nvPr/>
        </p:nvSpPr>
        <p:spPr>
          <a:xfrm>
            <a:off x="1570181" y="2374231"/>
            <a:ext cx="785091" cy="826301"/>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6"/>
            <a:srcRect/>
            <a:stretch>
              <a:fillRect l="-18000" r="-13000"/>
            </a:stretch>
          </a:blipFill>
          <a:ln>
            <a:noFill/>
          </a:ln>
          <a:effectLst>
            <a:glow rad="127000">
              <a:srgbClr val="2483A1">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197" name="矩形 33">
            <a:extLst>
              <a:ext uri="{FF2B5EF4-FFF2-40B4-BE49-F238E27FC236}">
                <a16:creationId xmlns:a16="http://schemas.microsoft.com/office/drawing/2014/main" id="{1A03B190-9CC3-4B6B-BD85-CE414309D85D}"/>
              </a:ext>
            </a:extLst>
          </p:cNvPr>
          <p:cNvSpPr/>
          <p:nvPr/>
        </p:nvSpPr>
        <p:spPr>
          <a:xfrm>
            <a:off x="597068" y="4524091"/>
            <a:ext cx="3026147" cy="714042"/>
          </a:xfrm>
          <a:prstGeom prst="rect">
            <a:avLst/>
          </a:prstGeom>
        </p:spPr>
        <p:txBody>
          <a:bodyPr wrap="square">
            <a:spAutoFit/>
          </a:bodyPr>
          <a:lstStyle/>
          <a:p>
            <a:pPr algn="just">
              <a:lnSpc>
                <a:spcPct val="130000"/>
              </a:lnSpc>
            </a:pPr>
            <a:r>
              <a:rPr lang="en-US" altLang="zh-CN" sz="1600" dirty="0">
                <a:solidFill>
                  <a:schemeClr val="bg1">
                    <a:lumMod val="75000"/>
                  </a:schemeClr>
                </a:solidFill>
                <a:latin typeface="FSFFatBottom" panose="02000603000000000000" pitchFamily="2" charset="0"/>
                <a:ea typeface="FSFFatBottom" panose="02000603000000000000" pitchFamily="2" charset="0"/>
                <a:cs typeface="+mn-ea"/>
                <a:sym typeface="+mn-lt"/>
              </a:rPr>
              <a:t>A planet making one full trip around the sun.</a:t>
            </a:r>
            <a:endParaRPr lang="zh-CN" altLang="en-US" sz="1600" dirty="0">
              <a:solidFill>
                <a:schemeClr val="bg1">
                  <a:lumMod val="75000"/>
                </a:schemeClr>
              </a:solidFill>
              <a:latin typeface="FSFFatBottom" panose="02000603000000000000" pitchFamily="2" charset="0"/>
            </a:endParaRPr>
          </a:p>
        </p:txBody>
      </p:sp>
      <p:sp>
        <p:nvSpPr>
          <p:cNvPr id="198" name="矩形 33">
            <a:extLst>
              <a:ext uri="{FF2B5EF4-FFF2-40B4-BE49-F238E27FC236}">
                <a16:creationId xmlns:a16="http://schemas.microsoft.com/office/drawing/2014/main" id="{379FC31E-7C31-44BD-8AD4-31555B7E352A}"/>
              </a:ext>
            </a:extLst>
          </p:cNvPr>
          <p:cNvSpPr/>
          <p:nvPr/>
        </p:nvSpPr>
        <p:spPr>
          <a:xfrm>
            <a:off x="4686415" y="4501011"/>
            <a:ext cx="3026147" cy="393954"/>
          </a:xfrm>
          <a:prstGeom prst="rect">
            <a:avLst/>
          </a:prstGeom>
        </p:spPr>
        <p:txBody>
          <a:bodyPr wrap="square">
            <a:spAutoFit/>
          </a:bodyPr>
          <a:lstStyle/>
          <a:p>
            <a:pPr algn="just">
              <a:lnSpc>
                <a:spcPct val="130000"/>
              </a:lnSpc>
            </a:pPr>
            <a:r>
              <a:rPr lang="en-US" altLang="zh-CN" sz="1600" dirty="0">
                <a:solidFill>
                  <a:schemeClr val="bg1">
                    <a:lumMod val="75000"/>
                  </a:schemeClr>
                </a:solidFill>
                <a:latin typeface="FSFFatBottom" panose="02000603000000000000" pitchFamily="2" charset="0"/>
                <a:ea typeface="FSFFatBottom" panose="02000603000000000000" pitchFamily="2" charset="0"/>
                <a:cs typeface="+mn-ea"/>
                <a:sym typeface="+mn-lt"/>
              </a:rPr>
              <a:t>A planet spinning on its axis.</a:t>
            </a:r>
            <a:endParaRPr lang="zh-CN" altLang="en-US" sz="1600" dirty="0">
              <a:solidFill>
                <a:schemeClr val="bg1">
                  <a:lumMod val="75000"/>
                </a:schemeClr>
              </a:solidFill>
              <a:latin typeface="FSFFatBottom" panose="02000603000000000000" pitchFamily="2" charset="0"/>
            </a:endParaRPr>
          </a:p>
        </p:txBody>
      </p:sp>
      <p:sp>
        <p:nvSpPr>
          <p:cNvPr id="199" name="矩形 33">
            <a:extLst>
              <a:ext uri="{FF2B5EF4-FFF2-40B4-BE49-F238E27FC236}">
                <a16:creationId xmlns:a16="http://schemas.microsoft.com/office/drawing/2014/main" id="{F9F8FC8D-C729-4D95-8BA8-921E27740360}"/>
              </a:ext>
            </a:extLst>
          </p:cNvPr>
          <p:cNvSpPr/>
          <p:nvPr/>
        </p:nvSpPr>
        <p:spPr>
          <a:xfrm>
            <a:off x="8792004" y="4431553"/>
            <a:ext cx="3026147" cy="714042"/>
          </a:xfrm>
          <a:prstGeom prst="rect">
            <a:avLst/>
          </a:prstGeom>
        </p:spPr>
        <p:txBody>
          <a:bodyPr wrap="square">
            <a:spAutoFit/>
          </a:bodyPr>
          <a:lstStyle/>
          <a:p>
            <a:pPr algn="just">
              <a:lnSpc>
                <a:spcPct val="130000"/>
              </a:lnSpc>
            </a:pPr>
            <a:r>
              <a:rPr lang="en-US" altLang="zh-CN" sz="1600" dirty="0">
                <a:solidFill>
                  <a:schemeClr val="bg1">
                    <a:lumMod val="75000"/>
                  </a:schemeClr>
                </a:solidFill>
                <a:latin typeface="FSFFatBottom" panose="02000603000000000000" pitchFamily="2" charset="0"/>
                <a:ea typeface="FSFFatBottom" panose="02000603000000000000" pitchFamily="2" charset="0"/>
                <a:cs typeface="+mn-ea"/>
                <a:sym typeface="+mn-lt"/>
              </a:rPr>
              <a:t>The path a planet takes on its journey around the sun.</a:t>
            </a:r>
            <a:endParaRPr lang="zh-CN" altLang="en-US" sz="1600" dirty="0">
              <a:solidFill>
                <a:schemeClr val="bg1">
                  <a:lumMod val="75000"/>
                </a:schemeClr>
              </a:solidFill>
              <a:latin typeface="FSFFatBottom" panose="02000603000000000000" pitchFamily="2" charset="0"/>
            </a:endParaRPr>
          </a:p>
        </p:txBody>
      </p:sp>
    </p:spTree>
    <p:custDataLst>
      <p:tags r:id="rId1"/>
    </p:custDataLst>
    <p:extLst>
      <p:ext uri="{BB962C8B-B14F-4D97-AF65-F5344CB8AC3E}">
        <p14:creationId xmlns:p14="http://schemas.microsoft.com/office/powerpoint/2010/main" val="4161907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180"/>
                                        </p:tgtEl>
                                        <p:attrNameLst>
                                          <p:attrName>style.visibility</p:attrName>
                                        </p:attrNameLst>
                                      </p:cBhvr>
                                      <p:to>
                                        <p:strVal val="visible"/>
                                      </p:to>
                                    </p:set>
                                    <p:animEffect transition="in" filter="fade">
                                      <p:cBhvr>
                                        <p:cTn id="14" dur="500"/>
                                        <p:tgtEl>
                                          <p:spTgt spid="180"/>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81"/>
                                        </p:tgtEl>
                                        <p:attrNameLst>
                                          <p:attrName>style.visibility</p:attrName>
                                        </p:attrNameLst>
                                      </p:cBhvr>
                                      <p:to>
                                        <p:strVal val="visible"/>
                                      </p:to>
                                    </p:set>
                                    <p:animEffect transition="in" filter="fade">
                                      <p:cBhvr>
                                        <p:cTn id="17" dur="500"/>
                                        <p:tgtEl>
                                          <p:spTgt spid="181"/>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182"/>
                                        </p:tgtEl>
                                        <p:attrNameLst>
                                          <p:attrName>style.visibility</p:attrName>
                                        </p:attrNameLst>
                                      </p:cBhvr>
                                      <p:to>
                                        <p:strVal val="visible"/>
                                      </p:to>
                                    </p:set>
                                    <p:animEffect transition="in" filter="fade">
                                      <p:cBhvr>
                                        <p:cTn id="20" dur="500"/>
                                        <p:tgtEl>
                                          <p:spTgt spid="182"/>
                                        </p:tgtEl>
                                      </p:cBhvr>
                                    </p:animEffect>
                                  </p:childTnLst>
                                </p:cTn>
                              </p:par>
                              <p:par>
                                <p:cTn id="21" presetID="10" presetClass="entr" presetSubtype="0" fill="hold" nodeType="withEffect">
                                  <p:stCondLst>
                                    <p:cond delay="100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par>
                          <p:cTn id="24" fill="hold">
                            <p:stCondLst>
                              <p:cond delay="2000"/>
                            </p:stCondLst>
                            <p:childTnLst>
                              <p:par>
                                <p:cTn id="25" presetID="26"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80">
                                          <p:stCondLst>
                                            <p:cond delay="0"/>
                                          </p:stCondLst>
                                        </p:cTn>
                                        <p:tgtEl>
                                          <p:spTgt spid="27"/>
                                        </p:tgtEl>
                                      </p:cBhvr>
                                    </p:animEffect>
                                    <p:anim calcmode="lin" valueType="num">
                                      <p:cBhvr>
                                        <p:cTn id="2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3" dur="26">
                                          <p:stCondLst>
                                            <p:cond delay="650"/>
                                          </p:stCondLst>
                                        </p:cTn>
                                        <p:tgtEl>
                                          <p:spTgt spid="27"/>
                                        </p:tgtEl>
                                      </p:cBhvr>
                                      <p:to x="100000" y="60000"/>
                                    </p:animScale>
                                    <p:animScale>
                                      <p:cBhvr>
                                        <p:cTn id="34" dur="166" decel="50000">
                                          <p:stCondLst>
                                            <p:cond delay="676"/>
                                          </p:stCondLst>
                                        </p:cTn>
                                        <p:tgtEl>
                                          <p:spTgt spid="27"/>
                                        </p:tgtEl>
                                      </p:cBhvr>
                                      <p:to x="100000" y="100000"/>
                                    </p:animScale>
                                    <p:animScale>
                                      <p:cBhvr>
                                        <p:cTn id="35" dur="26">
                                          <p:stCondLst>
                                            <p:cond delay="1312"/>
                                          </p:stCondLst>
                                        </p:cTn>
                                        <p:tgtEl>
                                          <p:spTgt spid="27"/>
                                        </p:tgtEl>
                                      </p:cBhvr>
                                      <p:to x="100000" y="80000"/>
                                    </p:animScale>
                                    <p:animScale>
                                      <p:cBhvr>
                                        <p:cTn id="36" dur="166" decel="50000">
                                          <p:stCondLst>
                                            <p:cond delay="1338"/>
                                          </p:stCondLst>
                                        </p:cTn>
                                        <p:tgtEl>
                                          <p:spTgt spid="27"/>
                                        </p:tgtEl>
                                      </p:cBhvr>
                                      <p:to x="100000" y="100000"/>
                                    </p:animScale>
                                    <p:animScale>
                                      <p:cBhvr>
                                        <p:cTn id="37" dur="26">
                                          <p:stCondLst>
                                            <p:cond delay="1642"/>
                                          </p:stCondLst>
                                        </p:cTn>
                                        <p:tgtEl>
                                          <p:spTgt spid="27"/>
                                        </p:tgtEl>
                                      </p:cBhvr>
                                      <p:to x="100000" y="90000"/>
                                    </p:animScale>
                                    <p:animScale>
                                      <p:cBhvr>
                                        <p:cTn id="38" dur="166" decel="50000">
                                          <p:stCondLst>
                                            <p:cond delay="1668"/>
                                          </p:stCondLst>
                                        </p:cTn>
                                        <p:tgtEl>
                                          <p:spTgt spid="27"/>
                                        </p:tgtEl>
                                      </p:cBhvr>
                                      <p:to x="100000" y="100000"/>
                                    </p:animScale>
                                    <p:animScale>
                                      <p:cBhvr>
                                        <p:cTn id="39" dur="26">
                                          <p:stCondLst>
                                            <p:cond delay="1808"/>
                                          </p:stCondLst>
                                        </p:cTn>
                                        <p:tgtEl>
                                          <p:spTgt spid="27"/>
                                        </p:tgtEl>
                                      </p:cBhvr>
                                      <p:to x="100000" y="95000"/>
                                    </p:animScale>
                                    <p:animScale>
                                      <p:cBhvr>
                                        <p:cTn id="40" dur="166" decel="50000">
                                          <p:stCondLst>
                                            <p:cond delay="1834"/>
                                          </p:stCondLst>
                                        </p:cTn>
                                        <p:tgtEl>
                                          <p:spTgt spid="27"/>
                                        </p:tgtEl>
                                      </p:cBhvr>
                                      <p:to x="100000" y="100000"/>
                                    </p:animScale>
                                  </p:childTnLst>
                                </p:cTn>
                              </p:par>
                            </p:childTnLst>
                          </p:cTn>
                        </p:par>
                        <p:par>
                          <p:cTn id="41" fill="hold">
                            <p:stCondLst>
                              <p:cond delay="4000"/>
                            </p:stCondLst>
                            <p:childTnLst>
                              <p:par>
                                <p:cTn id="42" presetID="26" presetClass="entr" presetSubtype="0" fill="hold" grpId="0"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down)">
                                      <p:cBhvr>
                                        <p:cTn id="44" dur="580">
                                          <p:stCondLst>
                                            <p:cond delay="0"/>
                                          </p:stCondLst>
                                        </p:cTn>
                                        <p:tgtEl>
                                          <p:spTgt spid="32"/>
                                        </p:tgtEl>
                                      </p:cBhvr>
                                    </p:animEffect>
                                    <p:anim calcmode="lin" valueType="num">
                                      <p:cBhvr>
                                        <p:cTn id="45"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50" dur="26">
                                          <p:stCondLst>
                                            <p:cond delay="650"/>
                                          </p:stCondLst>
                                        </p:cTn>
                                        <p:tgtEl>
                                          <p:spTgt spid="32"/>
                                        </p:tgtEl>
                                      </p:cBhvr>
                                      <p:to x="100000" y="60000"/>
                                    </p:animScale>
                                    <p:animScale>
                                      <p:cBhvr>
                                        <p:cTn id="51" dur="166" decel="50000">
                                          <p:stCondLst>
                                            <p:cond delay="676"/>
                                          </p:stCondLst>
                                        </p:cTn>
                                        <p:tgtEl>
                                          <p:spTgt spid="32"/>
                                        </p:tgtEl>
                                      </p:cBhvr>
                                      <p:to x="100000" y="100000"/>
                                    </p:animScale>
                                    <p:animScale>
                                      <p:cBhvr>
                                        <p:cTn id="52" dur="26">
                                          <p:stCondLst>
                                            <p:cond delay="1312"/>
                                          </p:stCondLst>
                                        </p:cTn>
                                        <p:tgtEl>
                                          <p:spTgt spid="32"/>
                                        </p:tgtEl>
                                      </p:cBhvr>
                                      <p:to x="100000" y="80000"/>
                                    </p:animScale>
                                    <p:animScale>
                                      <p:cBhvr>
                                        <p:cTn id="53" dur="166" decel="50000">
                                          <p:stCondLst>
                                            <p:cond delay="1338"/>
                                          </p:stCondLst>
                                        </p:cTn>
                                        <p:tgtEl>
                                          <p:spTgt spid="32"/>
                                        </p:tgtEl>
                                      </p:cBhvr>
                                      <p:to x="100000" y="100000"/>
                                    </p:animScale>
                                    <p:animScale>
                                      <p:cBhvr>
                                        <p:cTn id="54" dur="26">
                                          <p:stCondLst>
                                            <p:cond delay="1642"/>
                                          </p:stCondLst>
                                        </p:cTn>
                                        <p:tgtEl>
                                          <p:spTgt spid="32"/>
                                        </p:tgtEl>
                                      </p:cBhvr>
                                      <p:to x="100000" y="90000"/>
                                    </p:animScale>
                                    <p:animScale>
                                      <p:cBhvr>
                                        <p:cTn id="55" dur="166" decel="50000">
                                          <p:stCondLst>
                                            <p:cond delay="1668"/>
                                          </p:stCondLst>
                                        </p:cTn>
                                        <p:tgtEl>
                                          <p:spTgt spid="32"/>
                                        </p:tgtEl>
                                      </p:cBhvr>
                                      <p:to x="100000" y="100000"/>
                                    </p:animScale>
                                    <p:animScale>
                                      <p:cBhvr>
                                        <p:cTn id="56" dur="26">
                                          <p:stCondLst>
                                            <p:cond delay="1808"/>
                                          </p:stCondLst>
                                        </p:cTn>
                                        <p:tgtEl>
                                          <p:spTgt spid="32"/>
                                        </p:tgtEl>
                                      </p:cBhvr>
                                      <p:to x="100000" y="95000"/>
                                    </p:animScale>
                                    <p:animScale>
                                      <p:cBhvr>
                                        <p:cTn id="57" dur="166" decel="50000">
                                          <p:stCondLst>
                                            <p:cond delay="1834"/>
                                          </p:stCondLst>
                                        </p:cTn>
                                        <p:tgtEl>
                                          <p:spTgt spid="32"/>
                                        </p:tgtEl>
                                      </p:cBhvr>
                                      <p:to x="100000" y="100000"/>
                                    </p:animScale>
                                  </p:childTnLst>
                                </p:cTn>
                              </p:par>
                            </p:childTnLst>
                          </p:cTn>
                        </p:par>
                        <p:par>
                          <p:cTn id="58" fill="hold">
                            <p:stCondLst>
                              <p:cond delay="6000"/>
                            </p:stCondLst>
                            <p:childTnLst>
                              <p:par>
                                <p:cTn id="59" presetID="26" presetClass="entr" presetSubtype="0" fill="hold" grpId="0" nodeType="after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down)">
                                      <p:cBhvr>
                                        <p:cTn id="61" dur="580">
                                          <p:stCondLst>
                                            <p:cond delay="0"/>
                                          </p:stCondLst>
                                        </p:cTn>
                                        <p:tgtEl>
                                          <p:spTgt spid="35"/>
                                        </p:tgtEl>
                                      </p:cBhvr>
                                    </p:animEffect>
                                    <p:anim calcmode="lin" valueType="num">
                                      <p:cBhvr>
                                        <p:cTn id="6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67" dur="26">
                                          <p:stCondLst>
                                            <p:cond delay="650"/>
                                          </p:stCondLst>
                                        </p:cTn>
                                        <p:tgtEl>
                                          <p:spTgt spid="35"/>
                                        </p:tgtEl>
                                      </p:cBhvr>
                                      <p:to x="100000" y="60000"/>
                                    </p:animScale>
                                    <p:animScale>
                                      <p:cBhvr>
                                        <p:cTn id="68" dur="166" decel="50000">
                                          <p:stCondLst>
                                            <p:cond delay="676"/>
                                          </p:stCondLst>
                                        </p:cTn>
                                        <p:tgtEl>
                                          <p:spTgt spid="35"/>
                                        </p:tgtEl>
                                      </p:cBhvr>
                                      <p:to x="100000" y="100000"/>
                                    </p:animScale>
                                    <p:animScale>
                                      <p:cBhvr>
                                        <p:cTn id="69" dur="26">
                                          <p:stCondLst>
                                            <p:cond delay="1312"/>
                                          </p:stCondLst>
                                        </p:cTn>
                                        <p:tgtEl>
                                          <p:spTgt spid="35"/>
                                        </p:tgtEl>
                                      </p:cBhvr>
                                      <p:to x="100000" y="80000"/>
                                    </p:animScale>
                                    <p:animScale>
                                      <p:cBhvr>
                                        <p:cTn id="70" dur="166" decel="50000">
                                          <p:stCondLst>
                                            <p:cond delay="1338"/>
                                          </p:stCondLst>
                                        </p:cTn>
                                        <p:tgtEl>
                                          <p:spTgt spid="35"/>
                                        </p:tgtEl>
                                      </p:cBhvr>
                                      <p:to x="100000" y="100000"/>
                                    </p:animScale>
                                    <p:animScale>
                                      <p:cBhvr>
                                        <p:cTn id="71" dur="26">
                                          <p:stCondLst>
                                            <p:cond delay="1642"/>
                                          </p:stCondLst>
                                        </p:cTn>
                                        <p:tgtEl>
                                          <p:spTgt spid="35"/>
                                        </p:tgtEl>
                                      </p:cBhvr>
                                      <p:to x="100000" y="90000"/>
                                    </p:animScale>
                                    <p:animScale>
                                      <p:cBhvr>
                                        <p:cTn id="72" dur="166" decel="50000">
                                          <p:stCondLst>
                                            <p:cond delay="1668"/>
                                          </p:stCondLst>
                                        </p:cTn>
                                        <p:tgtEl>
                                          <p:spTgt spid="35"/>
                                        </p:tgtEl>
                                      </p:cBhvr>
                                      <p:to x="100000" y="100000"/>
                                    </p:animScale>
                                    <p:animScale>
                                      <p:cBhvr>
                                        <p:cTn id="73" dur="26">
                                          <p:stCondLst>
                                            <p:cond delay="1808"/>
                                          </p:stCondLst>
                                        </p:cTn>
                                        <p:tgtEl>
                                          <p:spTgt spid="35"/>
                                        </p:tgtEl>
                                      </p:cBhvr>
                                      <p:to x="100000" y="95000"/>
                                    </p:animScale>
                                    <p:animScale>
                                      <p:cBhvr>
                                        <p:cTn id="74" dur="166" decel="50000">
                                          <p:stCondLst>
                                            <p:cond delay="1834"/>
                                          </p:stCondLst>
                                        </p:cTn>
                                        <p:tgtEl>
                                          <p:spTgt spid="35"/>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45" presetClass="entr" presetSubtype="0" fill="hold" grpId="0" nodeType="clickEffect">
                                  <p:stCondLst>
                                    <p:cond delay="0"/>
                                  </p:stCondLst>
                                  <p:childTnLst>
                                    <p:set>
                                      <p:cBhvr>
                                        <p:cTn id="78" dur="1" fill="hold">
                                          <p:stCondLst>
                                            <p:cond delay="0"/>
                                          </p:stCondLst>
                                        </p:cTn>
                                        <p:tgtEl>
                                          <p:spTgt spid="197"/>
                                        </p:tgtEl>
                                        <p:attrNameLst>
                                          <p:attrName>style.visibility</p:attrName>
                                        </p:attrNameLst>
                                      </p:cBhvr>
                                      <p:to>
                                        <p:strVal val="visible"/>
                                      </p:to>
                                    </p:set>
                                    <p:animEffect transition="in" filter="fade">
                                      <p:cBhvr>
                                        <p:cTn id="79" dur="2000"/>
                                        <p:tgtEl>
                                          <p:spTgt spid="197"/>
                                        </p:tgtEl>
                                      </p:cBhvr>
                                    </p:animEffect>
                                    <p:anim calcmode="lin" valueType="num">
                                      <p:cBhvr>
                                        <p:cTn id="80" dur="2000" fill="hold"/>
                                        <p:tgtEl>
                                          <p:spTgt spid="197"/>
                                        </p:tgtEl>
                                        <p:attrNameLst>
                                          <p:attrName>ppt_w</p:attrName>
                                        </p:attrNameLst>
                                      </p:cBhvr>
                                      <p:tavLst>
                                        <p:tav tm="0" fmla="#ppt_w*sin(2.5*pi*$)">
                                          <p:val>
                                            <p:fltVal val="0"/>
                                          </p:val>
                                        </p:tav>
                                        <p:tav tm="100000">
                                          <p:val>
                                            <p:fltVal val="1"/>
                                          </p:val>
                                        </p:tav>
                                      </p:tavLst>
                                    </p:anim>
                                    <p:anim calcmode="lin" valueType="num">
                                      <p:cBhvr>
                                        <p:cTn id="81" dur="2000" fill="hold"/>
                                        <p:tgtEl>
                                          <p:spTgt spid="197"/>
                                        </p:tgtEl>
                                        <p:attrNameLst>
                                          <p:attrName>ppt_h</p:attrName>
                                        </p:attrNameLst>
                                      </p:cBhvr>
                                      <p:tavLst>
                                        <p:tav tm="0">
                                          <p:val>
                                            <p:strVal val="#ppt_h"/>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45" presetClass="entr" presetSubtype="0" fill="hold" grpId="0" nodeType="clickEffect">
                                  <p:stCondLst>
                                    <p:cond delay="0"/>
                                  </p:stCondLst>
                                  <p:childTnLst>
                                    <p:set>
                                      <p:cBhvr>
                                        <p:cTn id="85" dur="1" fill="hold">
                                          <p:stCondLst>
                                            <p:cond delay="0"/>
                                          </p:stCondLst>
                                        </p:cTn>
                                        <p:tgtEl>
                                          <p:spTgt spid="198"/>
                                        </p:tgtEl>
                                        <p:attrNameLst>
                                          <p:attrName>style.visibility</p:attrName>
                                        </p:attrNameLst>
                                      </p:cBhvr>
                                      <p:to>
                                        <p:strVal val="visible"/>
                                      </p:to>
                                    </p:set>
                                    <p:animEffect transition="in" filter="fade">
                                      <p:cBhvr>
                                        <p:cTn id="86" dur="2000"/>
                                        <p:tgtEl>
                                          <p:spTgt spid="198"/>
                                        </p:tgtEl>
                                      </p:cBhvr>
                                    </p:animEffect>
                                    <p:anim calcmode="lin" valueType="num">
                                      <p:cBhvr>
                                        <p:cTn id="87" dur="2000" fill="hold"/>
                                        <p:tgtEl>
                                          <p:spTgt spid="198"/>
                                        </p:tgtEl>
                                        <p:attrNameLst>
                                          <p:attrName>ppt_w</p:attrName>
                                        </p:attrNameLst>
                                      </p:cBhvr>
                                      <p:tavLst>
                                        <p:tav tm="0" fmla="#ppt_w*sin(2.5*pi*$)">
                                          <p:val>
                                            <p:fltVal val="0"/>
                                          </p:val>
                                        </p:tav>
                                        <p:tav tm="100000">
                                          <p:val>
                                            <p:fltVal val="1"/>
                                          </p:val>
                                        </p:tav>
                                      </p:tavLst>
                                    </p:anim>
                                    <p:anim calcmode="lin" valueType="num">
                                      <p:cBhvr>
                                        <p:cTn id="88" dur="2000" fill="hold"/>
                                        <p:tgtEl>
                                          <p:spTgt spid="198"/>
                                        </p:tgtEl>
                                        <p:attrNameLst>
                                          <p:attrName>ppt_h</p:attrName>
                                        </p:attrNameLst>
                                      </p:cBhvr>
                                      <p:tavLst>
                                        <p:tav tm="0">
                                          <p:val>
                                            <p:strVal val="#ppt_h"/>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45" presetClass="entr" presetSubtype="0" fill="hold" grpId="0" nodeType="clickEffect">
                                  <p:stCondLst>
                                    <p:cond delay="0"/>
                                  </p:stCondLst>
                                  <p:childTnLst>
                                    <p:set>
                                      <p:cBhvr>
                                        <p:cTn id="92" dur="1" fill="hold">
                                          <p:stCondLst>
                                            <p:cond delay="0"/>
                                          </p:stCondLst>
                                        </p:cTn>
                                        <p:tgtEl>
                                          <p:spTgt spid="199"/>
                                        </p:tgtEl>
                                        <p:attrNameLst>
                                          <p:attrName>style.visibility</p:attrName>
                                        </p:attrNameLst>
                                      </p:cBhvr>
                                      <p:to>
                                        <p:strVal val="visible"/>
                                      </p:to>
                                    </p:set>
                                    <p:animEffect transition="in" filter="fade">
                                      <p:cBhvr>
                                        <p:cTn id="93" dur="2000"/>
                                        <p:tgtEl>
                                          <p:spTgt spid="199"/>
                                        </p:tgtEl>
                                      </p:cBhvr>
                                    </p:animEffect>
                                    <p:anim calcmode="lin" valueType="num">
                                      <p:cBhvr>
                                        <p:cTn id="94" dur="2000" fill="hold"/>
                                        <p:tgtEl>
                                          <p:spTgt spid="199"/>
                                        </p:tgtEl>
                                        <p:attrNameLst>
                                          <p:attrName>ppt_w</p:attrName>
                                        </p:attrNameLst>
                                      </p:cBhvr>
                                      <p:tavLst>
                                        <p:tav tm="0" fmla="#ppt_w*sin(2.5*pi*$)">
                                          <p:val>
                                            <p:fltVal val="0"/>
                                          </p:val>
                                        </p:tav>
                                        <p:tav tm="100000">
                                          <p:val>
                                            <p:fltVal val="1"/>
                                          </p:val>
                                        </p:tav>
                                      </p:tavLst>
                                    </p:anim>
                                    <p:anim calcmode="lin" valueType="num">
                                      <p:cBhvr>
                                        <p:cTn id="95" dur="2000" fill="hold"/>
                                        <p:tgtEl>
                                          <p:spTgt spid="19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P spid="35" grpId="0"/>
      <p:bldP spid="180" grpId="0" animBg="1"/>
      <p:bldP spid="181" grpId="0" animBg="1"/>
      <p:bldP spid="182" grpId="0" animBg="1"/>
      <p:bldP spid="197" grpId="0"/>
      <p:bldP spid="198" grpId="0"/>
      <p:bldP spid="19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786505" y="1501095"/>
            <a:ext cx="4618990" cy="4618990"/>
            <a:chOff x="3483610" y="816610"/>
            <a:chExt cx="5224780" cy="5224780"/>
          </a:xfrm>
        </p:grpSpPr>
        <p:sp>
          <p:nvSpPr>
            <p:cNvPr id="2" name="椭圆 1"/>
            <p:cNvSpPr/>
            <p:nvPr/>
          </p:nvSpPr>
          <p:spPr>
            <a:xfrm>
              <a:off x="4351020" y="1684020"/>
              <a:ext cx="3489960" cy="348996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 name="圆: 空心 3"/>
            <p:cNvSpPr/>
            <p:nvPr/>
          </p:nvSpPr>
          <p:spPr>
            <a:xfrm>
              <a:off x="3764280" y="1097280"/>
              <a:ext cx="4663440" cy="4663440"/>
            </a:xfrm>
            <a:prstGeom prst="donut">
              <a:avLst>
                <a:gd name="adj" fmla="val 8388"/>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endParaRPr>
            </a:p>
          </p:txBody>
        </p:sp>
        <p:sp>
          <p:nvSpPr>
            <p:cNvPr id="7" name="椭圆 6"/>
            <p:cNvSpPr/>
            <p:nvPr/>
          </p:nvSpPr>
          <p:spPr>
            <a:xfrm>
              <a:off x="4522470" y="1855470"/>
              <a:ext cx="3147060" cy="3147060"/>
            </a:xfrm>
            <a:prstGeom prst="ellipse">
              <a:avLst/>
            </a:prstGeom>
            <a:noFill/>
            <a:ln>
              <a:solidFill>
                <a:schemeClr val="bg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 name="椭圆 7"/>
            <p:cNvSpPr/>
            <p:nvPr/>
          </p:nvSpPr>
          <p:spPr>
            <a:xfrm>
              <a:off x="3483610" y="816610"/>
              <a:ext cx="5224780" cy="5224780"/>
            </a:xfrm>
            <a:prstGeom prst="ellipse">
              <a:avLst/>
            </a:prstGeom>
            <a:noFill/>
            <a:ln>
              <a:solidFill>
                <a:schemeClr val="bg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29" name="文本框 28"/>
          <p:cNvSpPr txBox="1"/>
          <p:nvPr/>
        </p:nvSpPr>
        <p:spPr>
          <a:xfrm>
            <a:off x="4907397" y="3187443"/>
            <a:ext cx="2348525" cy="1269578"/>
          </a:xfrm>
          <a:prstGeom prst="rect">
            <a:avLst/>
          </a:prstGeom>
          <a:noFill/>
        </p:spPr>
        <p:txBody>
          <a:bodyPr wrap="square" rtlCol="0">
            <a:spAutoFit/>
          </a:bodyPr>
          <a:lstStyle/>
          <a:p>
            <a:pPr algn="ctr">
              <a:lnSpc>
                <a:spcPct val="130000"/>
              </a:lnSpc>
            </a:pPr>
            <a:r>
              <a:rPr lang="en-US" altLang="zh-CN" sz="2000" dirty="0">
                <a:solidFill>
                  <a:schemeClr val="bg1"/>
                </a:solidFill>
                <a:latin typeface="FSFFatBottom" panose="02000603000000000000" pitchFamily="2" charset="0"/>
                <a:ea typeface="FSFFatBottom" panose="02000603000000000000" pitchFamily="2" charset="0"/>
              </a:rPr>
              <a:t>Key </a:t>
            </a:r>
          </a:p>
          <a:p>
            <a:pPr algn="ctr">
              <a:lnSpc>
                <a:spcPct val="130000"/>
              </a:lnSpc>
            </a:pPr>
            <a:r>
              <a:rPr lang="en-US" altLang="zh-CN" sz="2000" dirty="0">
                <a:solidFill>
                  <a:schemeClr val="bg1"/>
                </a:solidFill>
                <a:latin typeface="FSFFatBottom" panose="02000603000000000000" pitchFamily="2" charset="0"/>
                <a:ea typeface="FSFFatBottom" panose="02000603000000000000" pitchFamily="2" charset="0"/>
              </a:rPr>
              <a:t>Scientific </a:t>
            </a:r>
          </a:p>
          <a:p>
            <a:pPr algn="ctr">
              <a:lnSpc>
                <a:spcPct val="130000"/>
              </a:lnSpc>
            </a:pPr>
            <a:r>
              <a:rPr lang="en-US" altLang="zh-CN" sz="2000" dirty="0">
                <a:solidFill>
                  <a:schemeClr val="bg1"/>
                </a:solidFill>
                <a:latin typeface="FSFFatBottom" panose="02000603000000000000" pitchFamily="2" charset="0"/>
                <a:ea typeface="FSFFatBottom" panose="02000603000000000000" pitchFamily="2" charset="0"/>
              </a:rPr>
              <a:t>Ideas</a:t>
            </a:r>
            <a:endParaRPr lang="zh-CN" altLang="en-US" sz="2000" dirty="0">
              <a:solidFill>
                <a:schemeClr val="bg1"/>
              </a:solidFill>
              <a:latin typeface="FSFFatBottom" panose="02000603000000000000" pitchFamily="2" charset="0"/>
              <a:ea typeface="+mj-ea"/>
            </a:endParaRPr>
          </a:p>
        </p:txBody>
      </p:sp>
      <p:grpSp>
        <p:nvGrpSpPr>
          <p:cNvPr id="6" name="组合 5"/>
          <p:cNvGrpSpPr/>
          <p:nvPr/>
        </p:nvGrpSpPr>
        <p:grpSpPr>
          <a:xfrm>
            <a:off x="1351334" y="999558"/>
            <a:ext cx="3253774" cy="1469816"/>
            <a:chOff x="720726" y="1347516"/>
            <a:chExt cx="3253774" cy="1469816"/>
          </a:xfrm>
        </p:grpSpPr>
        <p:cxnSp>
          <p:nvCxnSpPr>
            <p:cNvPr id="5" name="直接连接符 4"/>
            <p:cNvCxnSpPr>
              <a:cxnSpLocks/>
            </p:cNvCxnSpPr>
            <p:nvPr/>
          </p:nvCxnSpPr>
          <p:spPr>
            <a:xfrm>
              <a:off x="720726" y="1392514"/>
              <a:ext cx="0" cy="1424818"/>
            </a:xfrm>
            <a:prstGeom prst="line">
              <a:avLst/>
            </a:prstGeom>
            <a:ln w="76200" cap="rnd">
              <a:solidFill>
                <a:srgbClr val="9DC63F"/>
              </a:solidFill>
              <a:round/>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936231" y="1347516"/>
              <a:ext cx="3038269" cy="1469816"/>
              <a:chOff x="844791" y="1347516"/>
              <a:chExt cx="3038269" cy="1469816"/>
            </a:xfrm>
          </p:grpSpPr>
          <p:sp>
            <p:nvSpPr>
              <p:cNvPr id="27" name="文本框 26"/>
              <p:cNvSpPr txBox="1"/>
              <p:nvPr/>
            </p:nvSpPr>
            <p:spPr>
              <a:xfrm>
                <a:off x="844791" y="1347516"/>
                <a:ext cx="2986503" cy="400110"/>
              </a:xfrm>
              <a:prstGeom prst="rect">
                <a:avLst/>
              </a:prstGeom>
              <a:noFill/>
            </p:spPr>
            <p:txBody>
              <a:bodyPr wrap="square" rtlCol="0">
                <a:spAutoFit/>
              </a:bodyPr>
              <a:lstStyle/>
              <a:p>
                <a:pPr algn="ctr"/>
                <a:r>
                  <a:rPr lang="en-US" altLang="zh-CN" sz="2000" b="1" dirty="0">
                    <a:solidFill>
                      <a:schemeClr val="bg1"/>
                    </a:solidFill>
                    <a:latin typeface="FSFFatBottom" panose="02000603000000000000" pitchFamily="2" charset="0"/>
                    <a:ea typeface="FSFFatBottom" panose="02000603000000000000" pitchFamily="2" charset="0"/>
                  </a:rPr>
                  <a:t>DAY &amp; NIGHT</a:t>
                </a:r>
                <a:endParaRPr lang="zh-CN" altLang="en-US" sz="2000" b="1" dirty="0">
                  <a:solidFill>
                    <a:schemeClr val="bg1"/>
                  </a:solidFill>
                  <a:latin typeface="FSFFatBottom" panose="02000603000000000000" pitchFamily="2" charset="0"/>
                </a:endParaRPr>
              </a:p>
            </p:txBody>
          </p:sp>
          <p:sp>
            <p:nvSpPr>
              <p:cNvPr id="30" name="矩形 29"/>
              <p:cNvSpPr/>
              <p:nvPr/>
            </p:nvSpPr>
            <p:spPr>
              <a:xfrm>
                <a:off x="856913" y="1783203"/>
                <a:ext cx="3026147" cy="1034129"/>
              </a:xfrm>
              <a:prstGeom prst="rect">
                <a:avLst/>
              </a:prstGeom>
            </p:spPr>
            <p:txBody>
              <a:bodyPr wrap="square">
                <a:spAutoFit/>
              </a:bodyPr>
              <a:lstStyle/>
              <a:p>
                <a:pPr algn="ctr">
                  <a:lnSpc>
                    <a:spcPct val="130000"/>
                  </a:lnSpc>
                </a:pPr>
                <a:r>
                  <a:rPr lang="en-US" altLang="zh-CN" sz="1600" dirty="0">
                    <a:solidFill>
                      <a:schemeClr val="bg1">
                        <a:lumMod val="75000"/>
                      </a:schemeClr>
                    </a:solidFill>
                    <a:latin typeface="FSFFatBottom" panose="02000603000000000000" pitchFamily="2" charset="0"/>
                    <a:ea typeface="FSFFatBottom" panose="02000603000000000000" pitchFamily="2" charset="0"/>
                    <a:cs typeface="+mn-ea"/>
                    <a:sym typeface="+mn-lt"/>
                  </a:rPr>
                  <a:t>How does the Earth’s rotation on its axis create day and night?</a:t>
                </a:r>
                <a:endParaRPr lang="zh-CN" altLang="en-US" sz="1600" dirty="0">
                  <a:solidFill>
                    <a:schemeClr val="bg1">
                      <a:lumMod val="75000"/>
                    </a:schemeClr>
                  </a:solidFill>
                  <a:latin typeface="FSFFatBottom" panose="02000603000000000000" pitchFamily="2" charset="0"/>
                </a:endParaRPr>
              </a:p>
            </p:txBody>
          </p:sp>
        </p:grpSp>
      </p:grpSp>
      <p:grpSp>
        <p:nvGrpSpPr>
          <p:cNvPr id="38" name="组合 37"/>
          <p:cNvGrpSpPr/>
          <p:nvPr/>
        </p:nvGrpSpPr>
        <p:grpSpPr>
          <a:xfrm>
            <a:off x="1022874" y="5000062"/>
            <a:ext cx="3244566" cy="1469816"/>
            <a:chOff x="747714" y="4653906"/>
            <a:chExt cx="3244566" cy="1469816"/>
          </a:xfrm>
        </p:grpSpPr>
        <p:cxnSp>
          <p:nvCxnSpPr>
            <p:cNvPr id="19" name="直接连接符 18"/>
            <p:cNvCxnSpPr>
              <a:cxnSpLocks/>
            </p:cNvCxnSpPr>
            <p:nvPr/>
          </p:nvCxnSpPr>
          <p:spPr>
            <a:xfrm>
              <a:off x="747714" y="4706736"/>
              <a:ext cx="0" cy="1416986"/>
            </a:xfrm>
            <a:prstGeom prst="line">
              <a:avLst/>
            </a:prstGeom>
            <a:ln w="76200" cap="rnd">
              <a:solidFill>
                <a:srgbClr val="2483A1"/>
              </a:solidFill>
              <a:round/>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954011" y="4653906"/>
              <a:ext cx="3038269" cy="1469816"/>
              <a:chOff x="844791" y="1347516"/>
              <a:chExt cx="3038269" cy="1469816"/>
            </a:xfrm>
          </p:grpSpPr>
          <p:sp>
            <p:nvSpPr>
              <p:cNvPr id="33" name="文本框 32"/>
              <p:cNvSpPr txBox="1"/>
              <p:nvPr/>
            </p:nvSpPr>
            <p:spPr>
              <a:xfrm>
                <a:off x="844791" y="1347516"/>
                <a:ext cx="2989990" cy="400110"/>
              </a:xfrm>
              <a:prstGeom prst="rect">
                <a:avLst/>
              </a:prstGeom>
              <a:noFill/>
            </p:spPr>
            <p:txBody>
              <a:bodyPr wrap="square" rtlCol="0">
                <a:spAutoFit/>
              </a:bodyPr>
              <a:lstStyle/>
              <a:p>
                <a:pPr algn="ctr"/>
                <a:r>
                  <a:rPr lang="en-US" altLang="zh-CN" sz="2000" b="1" dirty="0">
                    <a:solidFill>
                      <a:schemeClr val="bg1"/>
                    </a:solidFill>
                    <a:latin typeface="FSFFatBottom" panose="02000603000000000000" pitchFamily="2" charset="0"/>
                    <a:ea typeface="FSFFatBottom" panose="02000603000000000000" pitchFamily="2" charset="0"/>
                  </a:rPr>
                  <a:t>SEASONS</a:t>
                </a:r>
                <a:endParaRPr lang="zh-CN" altLang="en-US" sz="2000" b="1" dirty="0">
                  <a:solidFill>
                    <a:schemeClr val="bg1"/>
                  </a:solidFill>
                  <a:latin typeface="FSFFatBottom" panose="02000603000000000000" pitchFamily="2" charset="0"/>
                </a:endParaRPr>
              </a:p>
            </p:txBody>
          </p:sp>
          <p:sp>
            <p:nvSpPr>
              <p:cNvPr id="34" name="矩形 33"/>
              <p:cNvSpPr/>
              <p:nvPr/>
            </p:nvSpPr>
            <p:spPr>
              <a:xfrm>
                <a:off x="856913" y="1783203"/>
                <a:ext cx="3026147" cy="1034129"/>
              </a:xfrm>
              <a:prstGeom prst="rect">
                <a:avLst/>
              </a:prstGeom>
            </p:spPr>
            <p:txBody>
              <a:bodyPr wrap="square">
                <a:spAutoFit/>
              </a:bodyPr>
              <a:lstStyle/>
              <a:p>
                <a:pPr algn="ctr">
                  <a:lnSpc>
                    <a:spcPct val="130000"/>
                  </a:lnSpc>
                </a:pPr>
                <a:r>
                  <a:rPr lang="en-US" altLang="zh-CN" sz="1600" dirty="0">
                    <a:solidFill>
                      <a:schemeClr val="bg1">
                        <a:lumMod val="75000"/>
                      </a:schemeClr>
                    </a:solidFill>
                    <a:latin typeface="FSFFatBottom" panose="02000603000000000000" pitchFamily="2" charset="0"/>
                    <a:ea typeface="FSFFatBottom" panose="02000603000000000000" pitchFamily="2" charset="0"/>
                    <a:cs typeface="+mn-ea"/>
                    <a:sym typeface="+mn-lt"/>
                  </a:rPr>
                  <a:t>How does the Earth’s tilt and orbit around the sun create the seasons?</a:t>
                </a:r>
                <a:endParaRPr lang="zh-CN" altLang="en-US" sz="1600" dirty="0">
                  <a:solidFill>
                    <a:schemeClr val="bg1">
                      <a:lumMod val="75000"/>
                    </a:schemeClr>
                  </a:solidFill>
                  <a:latin typeface="FSFFatBottom" panose="02000603000000000000" pitchFamily="2" charset="0"/>
                </a:endParaRPr>
              </a:p>
            </p:txBody>
          </p:sp>
        </p:grpSp>
      </p:grpSp>
      <p:grpSp>
        <p:nvGrpSpPr>
          <p:cNvPr id="35" name="组合 34"/>
          <p:cNvGrpSpPr/>
          <p:nvPr/>
        </p:nvGrpSpPr>
        <p:grpSpPr>
          <a:xfrm>
            <a:off x="8676078" y="2967712"/>
            <a:ext cx="3325000" cy="1819456"/>
            <a:chOff x="8205357" y="4610431"/>
            <a:chExt cx="3279747" cy="1819456"/>
          </a:xfrm>
        </p:grpSpPr>
        <p:cxnSp>
          <p:nvCxnSpPr>
            <p:cNvPr id="22" name="直接连接符 21"/>
            <p:cNvCxnSpPr>
              <a:cxnSpLocks/>
            </p:cNvCxnSpPr>
            <p:nvPr/>
          </p:nvCxnSpPr>
          <p:spPr>
            <a:xfrm>
              <a:off x="11485104" y="4706736"/>
              <a:ext cx="0" cy="1589450"/>
            </a:xfrm>
            <a:prstGeom prst="line">
              <a:avLst/>
            </a:prstGeom>
            <a:ln w="76200" cap="rnd">
              <a:solidFill>
                <a:srgbClr val="B47274"/>
              </a:solidFill>
              <a:round/>
            </a:ln>
          </p:spPr>
          <p:style>
            <a:lnRef idx="1">
              <a:schemeClr val="accent1"/>
            </a:lnRef>
            <a:fillRef idx="0">
              <a:schemeClr val="accent1"/>
            </a:fillRef>
            <a:effectRef idx="0">
              <a:schemeClr val="accent1"/>
            </a:effectRef>
            <a:fontRef idx="minor">
              <a:schemeClr val="tx1"/>
            </a:fontRef>
          </p:style>
        </p:cxnSp>
        <p:grpSp>
          <p:nvGrpSpPr>
            <p:cNvPr id="42" name="组合 41"/>
            <p:cNvGrpSpPr/>
            <p:nvPr/>
          </p:nvGrpSpPr>
          <p:grpSpPr>
            <a:xfrm>
              <a:off x="8205357" y="4610431"/>
              <a:ext cx="3058458" cy="1819456"/>
              <a:chOff x="8205357" y="4610431"/>
              <a:chExt cx="3058458" cy="1819456"/>
            </a:xfrm>
          </p:grpSpPr>
          <p:sp>
            <p:nvSpPr>
              <p:cNvPr id="39" name="文本框 38"/>
              <p:cNvSpPr txBox="1"/>
              <p:nvPr/>
            </p:nvSpPr>
            <p:spPr>
              <a:xfrm>
                <a:off x="8205357" y="4610431"/>
                <a:ext cx="2963911" cy="400110"/>
              </a:xfrm>
              <a:prstGeom prst="rect">
                <a:avLst/>
              </a:prstGeom>
              <a:noFill/>
            </p:spPr>
            <p:txBody>
              <a:bodyPr wrap="square" rtlCol="0">
                <a:spAutoFit/>
              </a:bodyPr>
              <a:lstStyle/>
              <a:p>
                <a:pPr algn="ctr"/>
                <a:r>
                  <a:rPr lang="en-US" altLang="zh-CN" sz="2000" b="1" dirty="0">
                    <a:solidFill>
                      <a:schemeClr val="bg1"/>
                    </a:solidFill>
                    <a:latin typeface="FSFFatBottom" panose="02000603000000000000" pitchFamily="2" charset="0"/>
                    <a:ea typeface="FSFFatBottom" panose="02000603000000000000" pitchFamily="2" charset="0"/>
                  </a:rPr>
                  <a:t>MOON</a:t>
                </a:r>
                <a:endParaRPr lang="zh-CN" altLang="en-US" sz="2000" b="1" dirty="0">
                  <a:solidFill>
                    <a:schemeClr val="bg1"/>
                  </a:solidFill>
                  <a:latin typeface="FSFFatBottom" panose="02000603000000000000" pitchFamily="2" charset="0"/>
                </a:endParaRPr>
              </a:p>
            </p:txBody>
          </p:sp>
          <p:sp>
            <p:nvSpPr>
              <p:cNvPr id="40" name="矩形 39"/>
              <p:cNvSpPr/>
              <p:nvPr/>
            </p:nvSpPr>
            <p:spPr>
              <a:xfrm>
                <a:off x="8237668" y="5075670"/>
                <a:ext cx="3026147" cy="1354217"/>
              </a:xfrm>
              <a:prstGeom prst="rect">
                <a:avLst/>
              </a:prstGeom>
            </p:spPr>
            <p:txBody>
              <a:bodyPr wrap="square">
                <a:spAutoFit/>
              </a:bodyPr>
              <a:lstStyle/>
              <a:p>
                <a:pPr algn="ctr">
                  <a:lnSpc>
                    <a:spcPct val="130000"/>
                  </a:lnSpc>
                </a:pPr>
                <a:r>
                  <a:rPr lang="en-US" altLang="zh-CN" sz="1600" dirty="0">
                    <a:solidFill>
                      <a:schemeClr val="bg1">
                        <a:lumMod val="75000"/>
                      </a:schemeClr>
                    </a:solidFill>
                    <a:latin typeface="FSFFatBottom" panose="02000603000000000000" pitchFamily="2" charset="0"/>
                    <a:ea typeface="FSFFatBottom" panose="02000603000000000000" pitchFamily="2" charset="0"/>
                    <a:cs typeface="+mn-ea"/>
                    <a:sym typeface="+mn-lt"/>
                  </a:rPr>
                  <a:t>How does light from the sun reflect off the moon, allowing us to see it in the sky?</a:t>
                </a:r>
                <a:endParaRPr lang="zh-CN" altLang="en-US" sz="1600" dirty="0">
                  <a:solidFill>
                    <a:schemeClr val="bg1">
                      <a:lumMod val="75000"/>
                    </a:schemeClr>
                  </a:solidFill>
                  <a:latin typeface="FSFFatBottom" panose="02000603000000000000" pitchFamily="2" charset="0"/>
                </a:endParaRPr>
              </a:p>
            </p:txBody>
          </p:sp>
        </p:grpSp>
      </p:grpSp>
      <p:grpSp>
        <p:nvGrpSpPr>
          <p:cNvPr id="43" name="组合 42"/>
          <p:cNvGrpSpPr/>
          <p:nvPr/>
        </p:nvGrpSpPr>
        <p:grpSpPr>
          <a:xfrm>
            <a:off x="3029527" y="48669"/>
            <a:ext cx="5855855" cy="747890"/>
            <a:chOff x="3000673" y="435427"/>
            <a:chExt cx="5855855" cy="747890"/>
          </a:xfrm>
        </p:grpSpPr>
        <p:grpSp>
          <p:nvGrpSpPr>
            <p:cNvPr id="44" name="组合 43"/>
            <p:cNvGrpSpPr/>
            <p:nvPr/>
          </p:nvGrpSpPr>
          <p:grpSpPr>
            <a:xfrm>
              <a:off x="3000673" y="435427"/>
              <a:ext cx="5855855" cy="747890"/>
              <a:chOff x="3392490" y="348343"/>
              <a:chExt cx="5855855" cy="747890"/>
            </a:xfrm>
          </p:grpSpPr>
          <p:sp>
            <p:nvSpPr>
              <p:cNvPr id="48" name="文本框 47"/>
              <p:cNvSpPr txBox="1"/>
              <p:nvPr/>
            </p:nvSpPr>
            <p:spPr>
              <a:xfrm>
                <a:off x="4755197" y="348343"/>
                <a:ext cx="3465241" cy="523220"/>
              </a:xfrm>
              <a:prstGeom prst="rect">
                <a:avLst/>
              </a:prstGeom>
              <a:noFill/>
            </p:spPr>
            <p:txBody>
              <a:bodyPr wrap="square" rtlCol="0">
                <a:spAutoFit/>
              </a:bodyPr>
              <a:lstStyle/>
              <a:p>
                <a:pPr algn="ctr"/>
                <a:r>
                  <a:rPr lang="en-US" altLang="zh-CN" sz="2800" b="1" dirty="0">
                    <a:solidFill>
                      <a:schemeClr val="bg1"/>
                    </a:solidFill>
                    <a:latin typeface="FSFFatBottom" panose="02000603000000000000" pitchFamily="2" charset="0"/>
                    <a:ea typeface="FSFFatBottom" panose="02000603000000000000" pitchFamily="2" charset="0"/>
                  </a:rPr>
                  <a:t>Group Experience</a:t>
                </a:r>
                <a:endParaRPr lang="zh-CN" altLang="en-US" sz="2800" b="1" dirty="0">
                  <a:solidFill>
                    <a:schemeClr val="bg1"/>
                  </a:solidFill>
                  <a:latin typeface="FSFFatBottom" panose="02000603000000000000" pitchFamily="2" charset="0"/>
                  <a:ea typeface="+mj-ea"/>
                </a:endParaRPr>
              </a:p>
            </p:txBody>
          </p:sp>
          <p:sp>
            <p:nvSpPr>
              <p:cNvPr id="49" name="文本框 48"/>
              <p:cNvSpPr txBox="1"/>
              <p:nvPr/>
            </p:nvSpPr>
            <p:spPr>
              <a:xfrm>
                <a:off x="3392490" y="788456"/>
                <a:ext cx="5855855" cy="307777"/>
              </a:xfrm>
              <a:prstGeom prst="rect">
                <a:avLst/>
              </a:prstGeom>
              <a:noFill/>
            </p:spPr>
            <p:txBody>
              <a:bodyPr wrap="square" rtlCol="0">
                <a:spAutoFit/>
              </a:bodyPr>
              <a:lstStyle/>
              <a:p>
                <a:pPr algn="ctr"/>
                <a:r>
                  <a:rPr lang="en-US" altLang="zh-CN" sz="1400" dirty="0">
                    <a:solidFill>
                      <a:schemeClr val="bg1">
                        <a:lumMod val="75000"/>
                      </a:schemeClr>
                    </a:solidFill>
                    <a:latin typeface="FSFFatBottom" panose="02000603000000000000" pitchFamily="2" charset="0"/>
                    <a:ea typeface="FSFFatBottom" panose="02000603000000000000" pitchFamily="2" charset="0"/>
                  </a:rPr>
                  <a:t>Explain one of the following key ideas using a range of objects</a:t>
                </a:r>
                <a:endParaRPr lang="zh-CN" altLang="en-US" sz="1400" dirty="0">
                  <a:solidFill>
                    <a:schemeClr val="bg1">
                      <a:lumMod val="75000"/>
                    </a:schemeClr>
                  </a:solidFill>
                  <a:latin typeface="FSFFatBottom" panose="02000603000000000000" pitchFamily="2" charset="0"/>
                  <a:ea typeface="+mj-ea"/>
                </a:endParaRPr>
              </a:p>
            </p:txBody>
          </p:sp>
        </p:grpSp>
        <p:grpSp>
          <p:nvGrpSpPr>
            <p:cNvPr id="45" name="组合 44"/>
            <p:cNvGrpSpPr/>
            <p:nvPr/>
          </p:nvGrpSpPr>
          <p:grpSpPr>
            <a:xfrm>
              <a:off x="3823630" y="695325"/>
              <a:ext cx="4506169" cy="3767"/>
              <a:chOff x="3854986" y="695325"/>
              <a:chExt cx="4506169" cy="3767"/>
            </a:xfrm>
          </p:grpSpPr>
          <p:cxnSp>
            <p:nvCxnSpPr>
              <p:cNvPr id="46" name="直接连接符 45"/>
              <p:cNvCxnSpPr/>
              <p:nvPr/>
            </p:nvCxnSpPr>
            <p:spPr>
              <a:xfrm>
                <a:off x="3854986"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7821405" y="699092"/>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0" name="TextBox 49">
            <a:extLst>
              <a:ext uri="{FF2B5EF4-FFF2-40B4-BE49-F238E27FC236}">
                <a16:creationId xmlns:a16="http://schemas.microsoft.com/office/drawing/2014/main" id="{2BA3ADEA-E627-471B-BCC5-D90E4A2A0A64}"/>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grpSp>
        <p:nvGrpSpPr>
          <p:cNvPr id="61" name="Group 60">
            <a:extLst>
              <a:ext uri="{FF2B5EF4-FFF2-40B4-BE49-F238E27FC236}">
                <a16:creationId xmlns:a16="http://schemas.microsoft.com/office/drawing/2014/main" id="{A5D9B446-BB4E-4EE4-B1DC-BE1DF620D500}"/>
              </a:ext>
            </a:extLst>
          </p:cNvPr>
          <p:cNvGrpSpPr/>
          <p:nvPr/>
        </p:nvGrpSpPr>
        <p:grpSpPr>
          <a:xfrm>
            <a:off x="7285390" y="3108614"/>
            <a:ext cx="1344580" cy="1344580"/>
            <a:chOff x="7285390" y="3108614"/>
            <a:chExt cx="1344580" cy="1344580"/>
          </a:xfrm>
        </p:grpSpPr>
        <p:grpSp>
          <p:nvGrpSpPr>
            <p:cNvPr id="16" name="组合 15"/>
            <p:cNvGrpSpPr/>
            <p:nvPr/>
          </p:nvGrpSpPr>
          <p:grpSpPr>
            <a:xfrm>
              <a:off x="7285390" y="3108614"/>
              <a:ext cx="1344580" cy="1344580"/>
              <a:chOff x="9340803" y="1727002"/>
              <a:chExt cx="1344580" cy="1344580"/>
            </a:xfrm>
          </p:grpSpPr>
          <p:sp>
            <p:nvSpPr>
              <p:cNvPr id="18" name="椭圆 17"/>
              <p:cNvSpPr/>
              <p:nvPr/>
            </p:nvSpPr>
            <p:spPr>
              <a:xfrm>
                <a:off x="9340803" y="1727002"/>
                <a:ext cx="1344580" cy="1344580"/>
              </a:xfrm>
              <a:prstGeom prst="ellipse">
                <a:avLst/>
              </a:prstGeom>
              <a:solidFill>
                <a:srgbClr val="7F7F7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 name="椭圆 16"/>
              <p:cNvSpPr/>
              <p:nvPr/>
            </p:nvSpPr>
            <p:spPr>
              <a:xfrm>
                <a:off x="9464867" y="1851066"/>
                <a:ext cx="1096453" cy="1096453"/>
              </a:xfrm>
              <a:prstGeom prst="ellipse">
                <a:avLst/>
              </a:prstGeom>
              <a:solidFill>
                <a:srgbClr val="B472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58" name="Moon 57">
              <a:extLst>
                <a:ext uri="{FF2B5EF4-FFF2-40B4-BE49-F238E27FC236}">
                  <a16:creationId xmlns:a16="http://schemas.microsoft.com/office/drawing/2014/main" id="{06D81445-625C-4D71-891F-621E242772AB}"/>
                </a:ext>
              </a:extLst>
            </p:cNvPr>
            <p:cNvSpPr/>
            <p:nvPr/>
          </p:nvSpPr>
          <p:spPr>
            <a:xfrm>
              <a:off x="7723770" y="3411466"/>
              <a:ext cx="457200" cy="707057"/>
            </a:xfrm>
            <a:prstGeom prst="moon">
              <a:avLst/>
            </a:prstGeom>
            <a:solidFill>
              <a:schemeClr val="bg1"/>
            </a:solidFill>
            <a:ln>
              <a:solidFill>
                <a:srgbClr val="B47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63" name="Group 62">
            <a:extLst>
              <a:ext uri="{FF2B5EF4-FFF2-40B4-BE49-F238E27FC236}">
                <a16:creationId xmlns:a16="http://schemas.microsoft.com/office/drawing/2014/main" id="{190CA0E6-31BA-41AB-8DEA-4B8356449525}"/>
              </a:ext>
            </a:extLst>
          </p:cNvPr>
          <p:cNvGrpSpPr/>
          <p:nvPr/>
        </p:nvGrpSpPr>
        <p:grpSpPr>
          <a:xfrm>
            <a:off x="4234321" y="4697912"/>
            <a:ext cx="1344580" cy="1344580"/>
            <a:chOff x="4234321" y="4697912"/>
            <a:chExt cx="1344580" cy="1344580"/>
          </a:xfrm>
        </p:grpSpPr>
        <p:grpSp>
          <p:nvGrpSpPr>
            <p:cNvPr id="13" name="组合 12"/>
            <p:cNvGrpSpPr/>
            <p:nvPr/>
          </p:nvGrpSpPr>
          <p:grpSpPr>
            <a:xfrm>
              <a:off x="4234321" y="4697912"/>
              <a:ext cx="1344580" cy="1344580"/>
              <a:chOff x="9340803" y="1727002"/>
              <a:chExt cx="1344580" cy="1344580"/>
            </a:xfrm>
          </p:grpSpPr>
          <p:sp>
            <p:nvSpPr>
              <p:cNvPr id="15" name="椭圆 14"/>
              <p:cNvSpPr/>
              <p:nvPr/>
            </p:nvSpPr>
            <p:spPr>
              <a:xfrm>
                <a:off x="9340803" y="1727002"/>
                <a:ext cx="1344580" cy="1344580"/>
              </a:xfrm>
              <a:prstGeom prst="ellipse">
                <a:avLst/>
              </a:prstGeom>
              <a:solidFill>
                <a:srgbClr val="7F7F7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 name="椭圆 13"/>
              <p:cNvSpPr/>
              <p:nvPr/>
            </p:nvSpPr>
            <p:spPr>
              <a:xfrm>
                <a:off x="9464867" y="1851066"/>
                <a:ext cx="1096453" cy="1096453"/>
              </a:xfrm>
              <a:prstGeom prst="ellipse">
                <a:avLst/>
              </a:prstGeom>
              <a:solidFill>
                <a:srgbClr val="29A2B2"/>
              </a:solidFill>
              <a:ln>
                <a:solidFill>
                  <a:srgbClr val="2483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59" name="Lightning Bolt 58">
              <a:extLst>
                <a:ext uri="{FF2B5EF4-FFF2-40B4-BE49-F238E27FC236}">
                  <a16:creationId xmlns:a16="http://schemas.microsoft.com/office/drawing/2014/main" id="{E714E36A-DCA4-4732-AB6F-2D0E0651ECDB}"/>
                </a:ext>
              </a:extLst>
            </p:cNvPr>
            <p:cNvSpPr/>
            <p:nvPr/>
          </p:nvSpPr>
          <p:spPr>
            <a:xfrm>
              <a:off x="4553342" y="5064576"/>
              <a:ext cx="673605" cy="654938"/>
            </a:xfrm>
            <a:prstGeom prst="lightningBolt">
              <a:avLst/>
            </a:prstGeom>
            <a:solidFill>
              <a:schemeClr val="bg1"/>
            </a:solidFill>
            <a:ln>
              <a:solidFill>
                <a:srgbClr val="2483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62" name="Group 61">
            <a:extLst>
              <a:ext uri="{FF2B5EF4-FFF2-40B4-BE49-F238E27FC236}">
                <a16:creationId xmlns:a16="http://schemas.microsoft.com/office/drawing/2014/main" id="{CB965F28-FDC4-4F6B-8E79-9E397D4A5257}"/>
              </a:ext>
            </a:extLst>
          </p:cNvPr>
          <p:cNvGrpSpPr/>
          <p:nvPr/>
        </p:nvGrpSpPr>
        <p:grpSpPr>
          <a:xfrm>
            <a:off x="4625776" y="1522781"/>
            <a:ext cx="1344580" cy="1344580"/>
            <a:chOff x="4625776" y="1522781"/>
            <a:chExt cx="1344580" cy="1344580"/>
          </a:xfrm>
        </p:grpSpPr>
        <p:grpSp>
          <p:nvGrpSpPr>
            <p:cNvPr id="12" name="组合 11"/>
            <p:cNvGrpSpPr/>
            <p:nvPr/>
          </p:nvGrpSpPr>
          <p:grpSpPr>
            <a:xfrm>
              <a:off x="4625776" y="1522781"/>
              <a:ext cx="1344580" cy="1344580"/>
              <a:chOff x="9340803" y="1727002"/>
              <a:chExt cx="1344580" cy="1344580"/>
            </a:xfrm>
          </p:grpSpPr>
          <p:sp>
            <p:nvSpPr>
              <p:cNvPr id="11" name="椭圆 10"/>
              <p:cNvSpPr/>
              <p:nvPr/>
            </p:nvSpPr>
            <p:spPr>
              <a:xfrm>
                <a:off x="9340803" y="1727002"/>
                <a:ext cx="1344580" cy="1344580"/>
              </a:xfrm>
              <a:prstGeom prst="ellipse">
                <a:avLst/>
              </a:prstGeom>
              <a:solidFill>
                <a:srgbClr val="7F7F7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10" name="椭圆 9"/>
              <p:cNvSpPr/>
              <p:nvPr/>
            </p:nvSpPr>
            <p:spPr>
              <a:xfrm>
                <a:off x="9464867" y="1851066"/>
                <a:ext cx="1096453" cy="1096453"/>
              </a:xfrm>
              <a:prstGeom prst="ellipse">
                <a:avLst/>
              </a:prstGeom>
              <a:solidFill>
                <a:srgbClr val="9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60" name="Sun 59">
              <a:extLst>
                <a:ext uri="{FF2B5EF4-FFF2-40B4-BE49-F238E27FC236}">
                  <a16:creationId xmlns:a16="http://schemas.microsoft.com/office/drawing/2014/main" id="{3A7D790D-27DA-4A16-8B16-384172FE807E}"/>
                </a:ext>
              </a:extLst>
            </p:cNvPr>
            <p:cNvSpPr/>
            <p:nvPr/>
          </p:nvSpPr>
          <p:spPr>
            <a:xfrm>
              <a:off x="4932944" y="1827245"/>
              <a:ext cx="730243" cy="688263"/>
            </a:xfrm>
            <a:prstGeom prst="sun">
              <a:avLst/>
            </a:prstGeom>
            <a:solidFill>
              <a:schemeClr val="bg1"/>
            </a:solidFill>
            <a:ln>
              <a:solidFill>
                <a:srgbClr val="9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64" name="TextBox 63">
            <a:extLst>
              <a:ext uri="{FF2B5EF4-FFF2-40B4-BE49-F238E27FC236}">
                <a16:creationId xmlns:a16="http://schemas.microsoft.com/office/drawing/2014/main" id="{03A2F209-A123-4FE8-9FA1-51FCEF9D72FB}"/>
              </a:ext>
            </a:extLst>
          </p:cNvPr>
          <p:cNvSpPr txBox="1"/>
          <p:nvPr/>
        </p:nvSpPr>
        <p:spPr>
          <a:xfrm rot="16200000">
            <a:off x="-1181674" y="3141417"/>
            <a:ext cx="3086101" cy="707886"/>
          </a:xfrm>
          <a:prstGeom prst="rect">
            <a:avLst/>
          </a:prstGeom>
          <a:noFill/>
        </p:spPr>
        <p:txBody>
          <a:bodyPr wrap="none" rtlCol="0">
            <a:spAutoFit/>
          </a:bodyPr>
          <a:lstStyle/>
          <a:p>
            <a:r>
              <a:rPr lang="en-AU" sz="4000" dirty="0">
                <a:solidFill>
                  <a:schemeClr val="bg1"/>
                </a:solidFill>
                <a:latin typeface="HelloBarndoor" panose="02000603000000000000" pitchFamily="2" charset="0"/>
                <a:ea typeface="HelloBarndoor" panose="02000603000000000000" pitchFamily="2" charset="0"/>
              </a:rPr>
              <a:t>assessment</a:t>
            </a:r>
          </a:p>
        </p:txBody>
      </p:sp>
    </p:spTree>
    <p:custDataLst>
      <p:tags r:id="rId1"/>
    </p:custDataLst>
    <p:extLst>
      <p:ext uri="{BB962C8B-B14F-4D97-AF65-F5344CB8AC3E}">
        <p14:creationId xmlns:p14="http://schemas.microsoft.com/office/powerpoint/2010/main" val="1034640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par>
                                <p:cTn id="12" presetID="22" presetClass="entr" presetSubtype="1" fill="hold" grpId="0" nodeType="withEffect">
                                  <p:stCondLst>
                                    <p:cond delay="250"/>
                                  </p:stCondLst>
                                  <p:childTnLst>
                                    <p:set>
                                      <p:cBhvr>
                                        <p:cTn id="13" dur="1" fill="hold">
                                          <p:stCondLst>
                                            <p:cond delay="0"/>
                                          </p:stCondLst>
                                        </p:cTn>
                                        <p:tgtEl>
                                          <p:spTgt spid="29"/>
                                        </p:tgtEl>
                                        <p:attrNameLst>
                                          <p:attrName>style.visibility</p:attrName>
                                        </p:attrNameLst>
                                      </p:cBhvr>
                                      <p:to>
                                        <p:strVal val="visible"/>
                                      </p:to>
                                    </p:set>
                                    <p:animEffect transition="in" filter="wipe(up)">
                                      <p:cBhvr>
                                        <p:cTn id="14" dur="500"/>
                                        <p:tgtEl>
                                          <p:spTgt spid="29"/>
                                        </p:tgtEl>
                                      </p:cBhvr>
                                    </p:animEffect>
                                  </p:childTnLst>
                                </p:cTn>
                              </p:par>
                            </p:childTnLst>
                          </p:cTn>
                        </p:par>
                        <p:par>
                          <p:cTn id="15" fill="hold">
                            <p:stCondLst>
                              <p:cond delay="25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nodeType="withEffect">
                                  <p:stCondLst>
                                    <p:cond delay="800"/>
                                  </p:stCondLst>
                                  <p:childTnLst>
                                    <p:set>
                                      <p:cBhvr>
                                        <p:cTn id="20" dur="1" fill="hold">
                                          <p:stCondLst>
                                            <p:cond delay="0"/>
                                          </p:stCondLst>
                                        </p:cTn>
                                        <p:tgtEl>
                                          <p:spTgt spid="38"/>
                                        </p:tgtEl>
                                        <p:attrNameLst>
                                          <p:attrName>style.visibility</p:attrName>
                                        </p:attrNameLst>
                                      </p:cBhvr>
                                      <p:to>
                                        <p:strVal val="visible"/>
                                      </p:to>
                                    </p:set>
                                    <p:animEffect transition="in" filter="wipe(left)">
                                      <p:cBhvr>
                                        <p:cTn id="21" dur="500"/>
                                        <p:tgtEl>
                                          <p:spTgt spid="38"/>
                                        </p:tgtEl>
                                      </p:cBhvr>
                                    </p:animEffect>
                                  </p:childTnLst>
                                </p:cTn>
                              </p:par>
                              <p:par>
                                <p:cTn id="22" presetID="22" presetClass="entr" presetSubtype="2" fill="hold" nodeType="withEffect">
                                  <p:stCondLst>
                                    <p:cond delay="1200"/>
                                  </p:stCondLst>
                                  <p:childTnLst>
                                    <p:set>
                                      <p:cBhvr>
                                        <p:cTn id="23" dur="1" fill="hold">
                                          <p:stCondLst>
                                            <p:cond delay="0"/>
                                          </p:stCondLst>
                                        </p:cTn>
                                        <p:tgtEl>
                                          <p:spTgt spid="35"/>
                                        </p:tgtEl>
                                        <p:attrNameLst>
                                          <p:attrName>style.visibility</p:attrName>
                                        </p:attrNameLst>
                                      </p:cBhvr>
                                      <p:to>
                                        <p:strVal val="visible"/>
                                      </p:to>
                                    </p:set>
                                    <p:animEffect transition="in" filter="wipe(right)">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012213" y="1838220"/>
            <a:ext cx="10330815" cy="3441700"/>
            <a:chOff x="984885" y="2961640"/>
            <a:chExt cx="10260330" cy="3441700"/>
          </a:xfrm>
        </p:grpSpPr>
        <p:sp>
          <p:nvSpPr>
            <p:cNvPr id="3" name="椭圆 2"/>
            <p:cNvSpPr/>
            <p:nvPr/>
          </p:nvSpPr>
          <p:spPr>
            <a:xfrm>
              <a:off x="11100435" y="2961640"/>
              <a:ext cx="144780" cy="144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1100435" y="6258560"/>
              <a:ext cx="144780" cy="144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984885" y="2961640"/>
              <a:ext cx="144780" cy="144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84885" y="6258560"/>
              <a:ext cx="144780" cy="144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8" name="矩形 207"/>
          <p:cNvSpPr/>
          <p:nvPr/>
        </p:nvSpPr>
        <p:spPr>
          <a:xfrm>
            <a:off x="5104476" y="5916946"/>
            <a:ext cx="6238551" cy="791755"/>
          </a:xfrm>
          <a:prstGeom prst="rect">
            <a:avLst/>
          </a:prstGeom>
        </p:spPr>
        <p:txBody>
          <a:bodyPr wrap="square">
            <a:spAutoFit/>
          </a:bodyPr>
          <a:lstStyle/>
          <a:p>
            <a:pPr algn="just">
              <a:lnSpc>
                <a:spcPct val="130000"/>
              </a:lnSpc>
            </a:pPr>
            <a:r>
              <a:rPr lang="en-US" altLang="zh-CN" dirty="0">
                <a:solidFill>
                  <a:schemeClr val="bg1">
                    <a:lumMod val="65000"/>
                  </a:schemeClr>
                </a:solidFill>
                <a:latin typeface="FSFFatBottom" panose="02000603000000000000" pitchFamily="2" charset="0"/>
                <a:ea typeface="FSFFatBottom" panose="02000603000000000000" pitchFamily="2" charset="0"/>
                <a:cs typeface="+mn-ea"/>
                <a:sym typeface="+mn-lt"/>
              </a:rPr>
              <a:t>How and why does changing the position of the moon change the amount of sunlight that is reflected?</a:t>
            </a:r>
            <a:endParaRPr lang="zh-CN" altLang="en-US" dirty="0">
              <a:solidFill>
                <a:schemeClr val="bg1">
                  <a:lumMod val="65000"/>
                </a:schemeClr>
              </a:solidFill>
              <a:latin typeface="FSFFatBottom" panose="02000603000000000000" pitchFamily="2" charset="0"/>
              <a:cs typeface="+mn-ea"/>
              <a:sym typeface="+mn-lt"/>
            </a:endParaRPr>
          </a:p>
        </p:txBody>
      </p:sp>
      <p:sp>
        <p:nvSpPr>
          <p:cNvPr id="12" name="TextBox 11">
            <a:extLst>
              <a:ext uri="{FF2B5EF4-FFF2-40B4-BE49-F238E27FC236}">
                <a16:creationId xmlns:a16="http://schemas.microsoft.com/office/drawing/2014/main" id="{5BA2B071-909C-41A1-AE9F-B7343B26F7AC}"/>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41447571-8EF6-47E9-81F1-9FC2A1498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379" y="316078"/>
            <a:ext cx="6858000" cy="6858000"/>
          </a:xfrm>
          <a:prstGeom prst="rect">
            <a:avLst/>
          </a:prstGeom>
        </p:spPr>
      </p:pic>
      <p:grpSp>
        <p:nvGrpSpPr>
          <p:cNvPr id="15" name="组合 42">
            <a:extLst>
              <a:ext uri="{FF2B5EF4-FFF2-40B4-BE49-F238E27FC236}">
                <a16:creationId xmlns:a16="http://schemas.microsoft.com/office/drawing/2014/main" id="{04B7A219-BB40-40C8-9134-4D97D3764E18}"/>
              </a:ext>
            </a:extLst>
          </p:cNvPr>
          <p:cNvGrpSpPr/>
          <p:nvPr/>
        </p:nvGrpSpPr>
        <p:grpSpPr>
          <a:xfrm>
            <a:off x="665019" y="48669"/>
            <a:ext cx="10945090" cy="871770"/>
            <a:chOff x="636165" y="435427"/>
            <a:chExt cx="10945090" cy="871770"/>
          </a:xfrm>
        </p:grpSpPr>
        <p:grpSp>
          <p:nvGrpSpPr>
            <p:cNvPr id="16" name="组合 43">
              <a:extLst>
                <a:ext uri="{FF2B5EF4-FFF2-40B4-BE49-F238E27FC236}">
                  <a16:creationId xmlns:a16="http://schemas.microsoft.com/office/drawing/2014/main" id="{FE8A5DFA-5367-45DC-9F74-10961A76DB49}"/>
                </a:ext>
              </a:extLst>
            </p:cNvPr>
            <p:cNvGrpSpPr/>
            <p:nvPr/>
          </p:nvGrpSpPr>
          <p:grpSpPr>
            <a:xfrm>
              <a:off x="636165" y="435427"/>
              <a:ext cx="10945090" cy="871770"/>
              <a:chOff x="1027982" y="348343"/>
              <a:chExt cx="10945090" cy="871770"/>
            </a:xfrm>
          </p:grpSpPr>
          <p:sp>
            <p:nvSpPr>
              <p:cNvPr id="20" name="文本框 47">
                <a:extLst>
                  <a:ext uri="{FF2B5EF4-FFF2-40B4-BE49-F238E27FC236}">
                    <a16:creationId xmlns:a16="http://schemas.microsoft.com/office/drawing/2014/main" id="{6A6B93AD-2BB0-435F-A9CC-926DB1292A28}"/>
                  </a:ext>
                </a:extLst>
              </p:cNvPr>
              <p:cNvSpPr txBox="1"/>
              <p:nvPr/>
            </p:nvSpPr>
            <p:spPr>
              <a:xfrm>
                <a:off x="4755197" y="348343"/>
                <a:ext cx="3465241" cy="523220"/>
              </a:xfrm>
              <a:prstGeom prst="rect">
                <a:avLst/>
              </a:prstGeom>
              <a:noFill/>
            </p:spPr>
            <p:txBody>
              <a:bodyPr wrap="square" rtlCol="0">
                <a:spAutoFit/>
              </a:bodyPr>
              <a:lstStyle/>
              <a:p>
                <a:pPr algn="ctr"/>
                <a:r>
                  <a:rPr lang="en-US" altLang="zh-CN" sz="2800" b="1" dirty="0">
                    <a:solidFill>
                      <a:schemeClr val="bg1"/>
                    </a:solidFill>
                    <a:latin typeface="FSFFatBottom" panose="02000603000000000000" pitchFamily="2" charset="0"/>
                    <a:ea typeface="FSFFatBottom" panose="02000603000000000000" pitchFamily="2" charset="0"/>
                  </a:rPr>
                  <a:t>The Moon</a:t>
                </a:r>
                <a:endParaRPr lang="zh-CN" altLang="en-US" sz="2800" b="1" dirty="0">
                  <a:solidFill>
                    <a:schemeClr val="bg1"/>
                  </a:solidFill>
                  <a:latin typeface="FSFFatBottom" panose="02000603000000000000" pitchFamily="2" charset="0"/>
                  <a:ea typeface="+mj-ea"/>
                </a:endParaRPr>
              </a:p>
            </p:txBody>
          </p:sp>
          <p:sp>
            <p:nvSpPr>
              <p:cNvPr id="21" name="文本框 48">
                <a:extLst>
                  <a:ext uri="{FF2B5EF4-FFF2-40B4-BE49-F238E27FC236}">
                    <a16:creationId xmlns:a16="http://schemas.microsoft.com/office/drawing/2014/main" id="{E0754CD8-5780-4338-B6D0-8C1E2233AC1A}"/>
                  </a:ext>
                </a:extLst>
              </p:cNvPr>
              <p:cNvSpPr txBox="1"/>
              <p:nvPr/>
            </p:nvSpPr>
            <p:spPr>
              <a:xfrm>
                <a:off x="1027982" y="788456"/>
                <a:ext cx="10945090" cy="431657"/>
              </a:xfrm>
              <a:prstGeom prst="rect">
                <a:avLst/>
              </a:prstGeom>
              <a:noFill/>
            </p:spPr>
            <p:txBody>
              <a:bodyPr wrap="square" rtlCol="0">
                <a:spAutoFit/>
              </a:bodyPr>
              <a:lstStyle/>
              <a:p>
                <a:pPr algn="just">
                  <a:lnSpc>
                    <a:spcPct val="130000"/>
                  </a:lnSpc>
                </a:pPr>
                <a:r>
                  <a:rPr lang="en-US" altLang="zh-CN" dirty="0">
                    <a:solidFill>
                      <a:schemeClr val="bg1">
                        <a:lumMod val="65000"/>
                      </a:schemeClr>
                    </a:solidFill>
                    <a:latin typeface="FSFFatBottom" panose="02000603000000000000" pitchFamily="2" charset="0"/>
                    <a:ea typeface="FSFFatBottom" panose="02000603000000000000" pitchFamily="2" charset="0"/>
                    <a:cs typeface="+mn-ea"/>
                    <a:sym typeface="+mn-lt"/>
                  </a:rPr>
                  <a:t>If light from the sun reflects off the moon, why don’t we see the whole moon all of the time?</a:t>
                </a:r>
                <a:endParaRPr lang="zh-CN" altLang="en-US" dirty="0">
                  <a:solidFill>
                    <a:schemeClr val="bg1">
                      <a:lumMod val="65000"/>
                    </a:schemeClr>
                  </a:solidFill>
                  <a:latin typeface="FSFFatBottom" panose="02000603000000000000" pitchFamily="2" charset="0"/>
                  <a:cs typeface="+mn-ea"/>
                  <a:sym typeface="+mn-lt"/>
                </a:endParaRPr>
              </a:p>
            </p:txBody>
          </p:sp>
        </p:grpSp>
        <p:grpSp>
          <p:nvGrpSpPr>
            <p:cNvPr id="17" name="组合 44">
              <a:extLst>
                <a:ext uri="{FF2B5EF4-FFF2-40B4-BE49-F238E27FC236}">
                  <a16:creationId xmlns:a16="http://schemas.microsoft.com/office/drawing/2014/main" id="{65A3ED04-8BEE-48E8-86B0-A375A0EB370A}"/>
                </a:ext>
              </a:extLst>
            </p:cNvPr>
            <p:cNvGrpSpPr/>
            <p:nvPr/>
          </p:nvGrpSpPr>
          <p:grpSpPr>
            <a:xfrm>
              <a:off x="3823630" y="695325"/>
              <a:ext cx="4506169" cy="3767"/>
              <a:chOff x="3854986" y="695325"/>
              <a:chExt cx="4506169" cy="3767"/>
            </a:xfrm>
          </p:grpSpPr>
          <p:cxnSp>
            <p:nvCxnSpPr>
              <p:cNvPr id="18" name="直接连接符 45">
                <a:extLst>
                  <a:ext uri="{FF2B5EF4-FFF2-40B4-BE49-F238E27FC236}">
                    <a16:creationId xmlns:a16="http://schemas.microsoft.com/office/drawing/2014/main" id="{9F0AD9A7-535B-4E6E-A598-92CE7BF0E584}"/>
                  </a:ext>
                </a:extLst>
              </p:cNvPr>
              <p:cNvCxnSpPr/>
              <p:nvPr/>
            </p:nvCxnSpPr>
            <p:spPr>
              <a:xfrm>
                <a:off x="3854986"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46">
                <a:extLst>
                  <a:ext uri="{FF2B5EF4-FFF2-40B4-BE49-F238E27FC236}">
                    <a16:creationId xmlns:a16="http://schemas.microsoft.com/office/drawing/2014/main" id="{C4BB88B1-CC42-4661-9C15-55951F88BF79}"/>
                  </a:ext>
                </a:extLst>
              </p:cNvPr>
              <p:cNvCxnSpPr/>
              <p:nvPr/>
            </p:nvCxnSpPr>
            <p:spPr>
              <a:xfrm>
                <a:off x="7821405" y="699092"/>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13" name="Picture 12">
            <a:extLst>
              <a:ext uri="{FF2B5EF4-FFF2-40B4-BE49-F238E27FC236}">
                <a16:creationId xmlns:a16="http://schemas.microsoft.com/office/drawing/2014/main" id="{2A58470A-02D3-406A-B139-0F565BC0E3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6467" y="1343217"/>
            <a:ext cx="1424621" cy="1080747"/>
          </a:xfrm>
          <a:prstGeom prst="rect">
            <a:avLst/>
          </a:prstGeom>
        </p:spPr>
      </p:pic>
      <p:pic>
        <p:nvPicPr>
          <p:cNvPr id="22" name="Picture 21">
            <a:extLst>
              <a:ext uri="{FF2B5EF4-FFF2-40B4-BE49-F238E27FC236}">
                <a16:creationId xmlns:a16="http://schemas.microsoft.com/office/drawing/2014/main" id="{77ED4946-E168-4216-9A92-BD4CD86359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25768" y="2743757"/>
            <a:ext cx="961667" cy="961667"/>
          </a:xfrm>
          <a:prstGeom prst="rect">
            <a:avLst/>
          </a:prstGeom>
        </p:spPr>
      </p:pic>
      <p:pic>
        <p:nvPicPr>
          <p:cNvPr id="24" name="Picture 23">
            <a:extLst>
              <a:ext uri="{FF2B5EF4-FFF2-40B4-BE49-F238E27FC236}">
                <a16:creationId xmlns:a16="http://schemas.microsoft.com/office/drawing/2014/main" id="{F47856BC-9996-4492-82F7-3535BF9482F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087524" y="3745078"/>
            <a:ext cx="2326597" cy="2326597"/>
          </a:xfrm>
          <a:prstGeom prst="rect">
            <a:avLst/>
          </a:prstGeom>
        </p:spPr>
      </p:pic>
    </p:spTree>
    <p:custDataLst>
      <p:tags r:id="rId1"/>
    </p:custDataLst>
    <p:extLst>
      <p:ext uri="{BB962C8B-B14F-4D97-AF65-F5344CB8AC3E}">
        <p14:creationId xmlns:p14="http://schemas.microsoft.com/office/powerpoint/2010/main" val="62758070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 presetClass="entr" presetSubtype="2" fill="hold" grpId="0" nodeType="afterEffect" p14:presetBounceEnd="20000">
                                      <p:stCondLst>
                                        <p:cond delay="0"/>
                                      </p:stCondLst>
                                      <p:childTnLst>
                                        <p:set>
                                          <p:cBhvr>
                                            <p:cTn id="10" dur="1" fill="hold">
                                              <p:stCondLst>
                                                <p:cond delay="0"/>
                                              </p:stCondLst>
                                            </p:cTn>
                                            <p:tgtEl>
                                              <p:spTgt spid="208"/>
                                            </p:tgtEl>
                                            <p:attrNameLst>
                                              <p:attrName>style.visibility</p:attrName>
                                            </p:attrNameLst>
                                          </p:cBhvr>
                                          <p:to>
                                            <p:strVal val="visible"/>
                                          </p:to>
                                        </p:set>
                                        <p:anim calcmode="lin" valueType="num" p14:bounceEnd="20000">
                                          <p:cBhvr additive="base">
                                            <p:cTn id="11" dur="500" fill="hold"/>
                                            <p:tgtEl>
                                              <p:spTgt spid="208"/>
                                            </p:tgtEl>
                                            <p:attrNameLst>
                                              <p:attrName>ppt_x</p:attrName>
                                            </p:attrNameLst>
                                          </p:cBhvr>
                                          <p:tavLst>
                                            <p:tav tm="0">
                                              <p:val>
                                                <p:strVal val="1+#ppt_w/2"/>
                                              </p:val>
                                            </p:tav>
                                            <p:tav tm="100000">
                                              <p:val>
                                                <p:strVal val="#ppt_x"/>
                                              </p:val>
                                            </p:tav>
                                          </p:tavLst>
                                        </p:anim>
                                        <p:anim calcmode="lin" valueType="num" p14:bounceEnd="20000">
                                          <p:cBhvr additive="base">
                                            <p:cTn id="12" dur="500" fill="hold"/>
                                            <p:tgtEl>
                                              <p:spTgt spid="20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208"/>
                                            </p:tgtEl>
                                            <p:attrNameLst>
                                              <p:attrName>style.visibility</p:attrName>
                                            </p:attrNameLst>
                                          </p:cBhvr>
                                          <p:to>
                                            <p:strVal val="visible"/>
                                          </p:to>
                                        </p:set>
                                        <p:anim calcmode="lin" valueType="num">
                                          <p:cBhvr additive="base">
                                            <p:cTn id="11" dur="500" fill="hold"/>
                                            <p:tgtEl>
                                              <p:spTgt spid="208"/>
                                            </p:tgtEl>
                                            <p:attrNameLst>
                                              <p:attrName>ppt_x</p:attrName>
                                            </p:attrNameLst>
                                          </p:cBhvr>
                                          <p:tavLst>
                                            <p:tav tm="0">
                                              <p:val>
                                                <p:strVal val="1+#ppt_w/2"/>
                                              </p:val>
                                            </p:tav>
                                            <p:tav tm="100000">
                                              <p:val>
                                                <p:strVal val="#ppt_x"/>
                                              </p:val>
                                            </p:tav>
                                          </p:tavLst>
                                        </p:anim>
                                        <p:anim calcmode="lin" valueType="num">
                                          <p:cBhvr additive="base">
                                            <p:cTn id="12" dur="500" fill="hold"/>
                                            <p:tgtEl>
                                              <p:spTgt spid="20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4740275" y="644664"/>
            <a:ext cx="2711450" cy="2244904"/>
            <a:chOff x="6865383" y="2389500"/>
            <a:chExt cx="2711450" cy="2244904"/>
          </a:xfrm>
        </p:grpSpPr>
        <p:sp>
          <p:nvSpPr>
            <p:cNvPr id="24" name="椭圆 23"/>
            <p:cNvSpPr/>
            <p:nvPr/>
          </p:nvSpPr>
          <p:spPr>
            <a:xfrm>
              <a:off x="7098656" y="2389500"/>
              <a:ext cx="2244904" cy="2244904"/>
            </a:xfrm>
            <a:prstGeom prst="ellipse">
              <a:avLst/>
            </a:prstGeom>
            <a:gradFill>
              <a:gsLst>
                <a:gs pos="98165">
                  <a:srgbClr val="28A480">
                    <a:alpha val="0"/>
                  </a:srgbClr>
                </a:gs>
                <a:gs pos="28000">
                  <a:srgbClr val="28A480">
                    <a:alpha val="0"/>
                  </a:srgbClr>
                </a:gs>
                <a:gs pos="0">
                  <a:srgbClr val="28A480">
                    <a:alpha val="50000"/>
                  </a:srgbClr>
                </a:gs>
              </a:gsLst>
              <a:path path="circle">
                <a:fillToRect l="50000" t="50000" r="50000" b="50000"/>
              </a:path>
            </a:gradFill>
            <a:ln>
              <a:noFill/>
            </a:ln>
            <a:effectLst>
              <a:glow rad="1905000">
                <a:srgbClr val="37AE7E">
                  <a:alpha val="5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 name="自由: 形状 18"/>
            <p:cNvSpPr/>
            <p:nvPr/>
          </p:nvSpPr>
          <p:spPr>
            <a:xfrm>
              <a:off x="7142523" y="2456185"/>
              <a:ext cx="2157171" cy="2111534"/>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solidFill>
              <a:srgbClr val="4AB79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16" name="自由: 形状 15"/>
            <p:cNvSpPr/>
            <p:nvPr/>
          </p:nvSpPr>
          <p:spPr>
            <a:xfrm>
              <a:off x="7250363" y="2561744"/>
              <a:ext cx="1941490" cy="1900416"/>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solidFill>
              <a:srgbClr val="4AB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grpSp>
          <p:nvGrpSpPr>
            <p:cNvPr id="20" name="组合 19"/>
            <p:cNvGrpSpPr/>
            <p:nvPr/>
          </p:nvGrpSpPr>
          <p:grpSpPr>
            <a:xfrm>
              <a:off x="6865383" y="2638478"/>
              <a:ext cx="2711450" cy="1746949"/>
              <a:chOff x="4111753" y="1677838"/>
              <a:chExt cx="4102100" cy="2642924"/>
            </a:xfrm>
          </p:grpSpPr>
          <p:sp>
            <p:nvSpPr>
              <p:cNvPr id="21" name="自由: 形状 20"/>
              <p:cNvSpPr/>
              <p:nvPr/>
            </p:nvSpPr>
            <p:spPr>
              <a:xfrm>
                <a:off x="4822637" y="1677838"/>
                <a:ext cx="2700047" cy="2642924"/>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4"/>
                <a:srcRect/>
                <a:stretch>
                  <a:fillRect l="-18000" r="-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22" name="椭圆 21"/>
              <p:cNvSpPr/>
              <p:nvPr/>
            </p:nvSpPr>
            <p:spPr>
              <a:xfrm rot="20785694">
                <a:off x="4111753" y="3084671"/>
                <a:ext cx="4102100" cy="762000"/>
              </a:xfrm>
              <a:prstGeom prst="ellipse">
                <a:avLst/>
              </a:prstGeom>
              <a:noFill/>
              <a:ln>
                <a:gradFill>
                  <a:gsLst>
                    <a:gs pos="42000">
                      <a:schemeClr val="accent1">
                        <a:lumMod val="5000"/>
                        <a:lumOff val="95000"/>
                      </a:schemeClr>
                    </a:gs>
                    <a:gs pos="14000">
                      <a:schemeClr val="bg1">
                        <a:alpha val="0"/>
                      </a:schemeClr>
                    </a:gs>
                  </a:gsLst>
                  <a:lin ang="5400000" scaled="1"/>
                </a:gradFill>
              </a:ln>
              <a:effectLst>
                <a:outerShdw blurRad="127000" sx="101000" sy="101000" algn="ctr" rotWithShape="0">
                  <a:srgbClr val="37AE7E">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23" name="椭圆 22"/>
              <p:cNvSpPr/>
              <p:nvPr/>
            </p:nvSpPr>
            <p:spPr>
              <a:xfrm>
                <a:off x="4501111" y="3978441"/>
                <a:ext cx="196445" cy="1964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grpSp>
        <p:nvGrpSpPr>
          <p:cNvPr id="138" name="组合 137"/>
          <p:cNvGrpSpPr/>
          <p:nvPr/>
        </p:nvGrpSpPr>
        <p:grpSpPr>
          <a:xfrm>
            <a:off x="1276782" y="3704434"/>
            <a:ext cx="982045" cy="982045"/>
            <a:chOff x="990150" y="1566411"/>
            <a:chExt cx="3275698" cy="3275698"/>
          </a:xfrm>
        </p:grpSpPr>
        <p:sp>
          <p:nvSpPr>
            <p:cNvPr id="139" name="椭圆 138"/>
            <p:cNvSpPr/>
            <p:nvPr/>
          </p:nvSpPr>
          <p:spPr>
            <a:xfrm>
              <a:off x="1767626" y="2307588"/>
              <a:ext cx="1728473" cy="1728473"/>
            </a:xfrm>
            <a:prstGeom prst="ellipse">
              <a:avLst/>
            </a:prstGeom>
            <a:gradFill>
              <a:gsLst>
                <a:gs pos="48000">
                  <a:srgbClr val="8B4D66">
                    <a:alpha val="44706"/>
                  </a:srgbClr>
                </a:gs>
                <a:gs pos="64000">
                  <a:srgbClr val="8B4D66"/>
                </a:gs>
              </a:gsLst>
              <a:path path="circle">
                <a:fillToRect l="50000" t="50000" r="50000" b="50000"/>
              </a:path>
            </a:gradFill>
            <a:ln>
              <a:noFill/>
            </a:ln>
            <a:effectLst>
              <a:glow rad="1270000">
                <a:srgbClr val="8B4D66">
                  <a:alpha val="50000"/>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0" name="椭圆 139"/>
            <p:cNvSpPr/>
            <p:nvPr/>
          </p:nvSpPr>
          <p:spPr>
            <a:xfrm>
              <a:off x="1112624" y="1688885"/>
              <a:ext cx="3030751" cy="3030751"/>
            </a:xfrm>
            <a:prstGeom prst="ellipse">
              <a:avLst/>
            </a:prstGeom>
            <a:noFill/>
            <a:ln>
              <a:solidFill>
                <a:srgbClr val="9A5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1" name="椭圆 140"/>
            <p:cNvSpPr/>
            <p:nvPr/>
          </p:nvSpPr>
          <p:spPr>
            <a:xfrm>
              <a:off x="990150" y="1566411"/>
              <a:ext cx="3275698" cy="3275698"/>
            </a:xfrm>
            <a:prstGeom prst="ellipse">
              <a:avLst/>
            </a:prstGeom>
            <a:noFill/>
            <a:ln>
              <a:solidFill>
                <a:srgbClr val="9A5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2" name="自由: 形状 141"/>
            <p:cNvSpPr/>
            <p:nvPr/>
          </p:nvSpPr>
          <p:spPr>
            <a:xfrm>
              <a:off x="1248463" y="1817692"/>
              <a:ext cx="2766799" cy="2708265"/>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5"/>
              <a:srcRect/>
              <a:stretch>
                <a:fillRect l="-18000" r="-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grpSp>
      <p:grpSp>
        <p:nvGrpSpPr>
          <p:cNvPr id="143" name="组合 142"/>
          <p:cNvGrpSpPr/>
          <p:nvPr/>
        </p:nvGrpSpPr>
        <p:grpSpPr>
          <a:xfrm>
            <a:off x="7025442" y="4419712"/>
            <a:ext cx="982045" cy="982045"/>
            <a:chOff x="990150" y="1566411"/>
            <a:chExt cx="3275698" cy="3275698"/>
          </a:xfrm>
        </p:grpSpPr>
        <p:sp>
          <p:nvSpPr>
            <p:cNvPr id="144" name="椭圆 143"/>
            <p:cNvSpPr/>
            <p:nvPr/>
          </p:nvSpPr>
          <p:spPr>
            <a:xfrm>
              <a:off x="1777836" y="2307588"/>
              <a:ext cx="1728473" cy="1728473"/>
            </a:xfrm>
            <a:prstGeom prst="ellipse">
              <a:avLst/>
            </a:prstGeom>
            <a:gradFill>
              <a:gsLst>
                <a:gs pos="48000">
                  <a:srgbClr val="61B8C2">
                    <a:alpha val="45000"/>
                  </a:srgbClr>
                </a:gs>
                <a:gs pos="64000">
                  <a:srgbClr val="61B8C2"/>
                </a:gs>
              </a:gsLst>
              <a:path path="circle">
                <a:fillToRect l="50000" t="50000" r="50000" b="50000"/>
              </a:path>
            </a:gradFill>
            <a:ln>
              <a:noFill/>
            </a:ln>
            <a:effectLst>
              <a:glow rad="1270000">
                <a:srgbClr val="61B8C2">
                  <a:alpha val="49804"/>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5" name="自由: 形状 144"/>
            <p:cNvSpPr/>
            <p:nvPr/>
          </p:nvSpPr>
          <p:spPr>
            <a:xfrm>
              <a:off x="1258673" y="1817692"/>
              <a:ext cx="2766799" cy="2708265"/>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6"/>
              <a:srcRect/>
              <a:stretch>
                <a:fillRect l="-18000" r="-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146" name="椭圆 145"/>
            <p:cNvSpPr/>
            <p:nvPr/>
          </p:nvSpPr>
          <p:spPr>
            <a:xfrm>
              <a:off x="1112624" y="1688885"/>
              <a:ext cx="3030751" cy="3030751"/>
            </a:xfrm>
            <a:prstGeom prst="ellipse">
              <a:avLst/>
            </a:prstGeom>
            <a:noFill/>
            <a:ln>
              <a:solidFill>
                <a:srgbClr val="3B82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7" name="椭圆 146"/>
            <p:cNvSpPr/>
            <p:nvPr/>
          </p:nvSpPr>
          <p:spPr>
            <a:xfrm>
              <a:off x="990150" y="1566411"/>
              <a:ext cx="3275698" cy="3275698"/>
            </a:xfrm>
            <a:prstGeom prst="ellipse">
              <a:avLst/>
            </a:prstGeom>
            <a:noFill/>
            <a:ln>
              <a:solidFill>
                <a:srgbClr val="3B82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48" name="组合 147"/>
          <p:cNvGrpSpPr/>
          <p:nvPr/>
        </p:nvGrpSpPr>
        <p:grpSpPr>
          <a:xfrm>
            <a:off x="3767082" y="4451318"/>
            <a:ext cx="1261138" cy="839025"/>
            <a:chOff x="742388" y="1817690"/>
            <a:chExt cx="4206639" cy="2798645"/>
          </a:xfrm>
        </p:grpSpPr>
        <p:sp>
          <p:nvSpPr>
            <p:cNvPr id="149" name="椭圆 148"/>
            <p:cNvSpPr/>
            <p:nvPr/>
          </p:nvSpPr>
          <p:spPr>
            <a:xfrm>
              <a:off x="1807411" y="2307586"/>
              <a:ext cx="1728473" cy="1728473"/>
            </a:xfrm>
            <a:prstGeom prst="ellipse">
              <a:avLst/>
            </a:prstGeom>
            <a:gradFill>
              <a:gsLst>
                <a:gs pos="48000">
                  <a:srgbClr val="94BF49">
                    <a:alpha val="44706"/>
                  </a:srgbClr>
                </a:gs>
                <a:gs pos="64000">
                  <a:srgbClr val="94BF49"/>
                </a:gs>
              </a:gsLst>
              <a:path path="circle">
                <a:fillToRect l="50000" t="50000" r="50000" b="50000"/>
              </a:path>
            </a:gradFill>
            <a:ln>
              <a:noFill/>
            </a:ln>
            <a:effectLst>
              <a:glow rad="1270000">
                <a:srgbClr val="94BF49">
                  <a:alpha val="49804"/>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0" name="自由: 形状 149"/>
            <p:cNvSpPr/>
            <p:nvPr/>
          </p:nvSpPr>
          <p:spPr>
            <a:xfrm>
              <a:off x="1288248" y="1817690"/>
              <a:ext cx="2766799" cy="2708265"/>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7"/>
              <a:srcRect/>
              <a:stretch>
                <a:fillRect l="-18000" r="-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151" name="椭圆 150"/>
            <p:cNvSpPr/>
            <p:nvPr/>
          </p:nvSpPr>
          <p:spPr>
            <a:xfrm rot="19899073">
              <a:off x="943796" y="2944095"/>
              <a:ext cx="3655450" cy="759530"/>
            </a:xfrm>
            <a:prstGeom prst="ellipse">
              <a:avLst/>
            </a:prstGeom>
            <a:noFill/>
            <a:ln w="19050">
              <a:gradFill>
                <a:gsLst>
                  <a:gs pos="100000">
                    <a:srgbClr val="9CC44A"/>
                  </a:gs>
                  <a:gs pos="17000">
                    <a:srgbClr val="9CC44A">
                      <a:alpha val="0"/>
                    </a:srgbClr>
                  </a:gs>
                </a:gsLst>
                <a:lin ang="5400000" scaled="1"/>
              </a:gradFill>
            </a:ln>
            <a:effectLst>
              <a:outerShdw blurRad="127000" sx="102000" sy="102000" algn="ctr" rotWithShape="0">
                <a:srgbClr val="9CC44A">
                  <a:alpha val="7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2" name="椭圆 151"/>
            <p:cNvSpPr/>
            <p:nvPr/>
          </p:nvSpPr>
          <p:spPr>
            <a:xfrm rot="19899073">
              <a:off x="742388" y="2754537"/>
              <a:ext cx="4206639" cy="1281782"/>
            </a:xfrm>
            <a:prstGeom prst="ellipse">
              <a:avLst/>
            </a:prstGeom>
            <a:noFill/>
            <a:ln w="19050">
              <a:gradFill>
                <a:gsLst>
                  <a:gs pos="100000">
                    <a:srgbClr val="9CC44A"/>
                  </a:gs>
                  <a:gs pos="5000">
                    <a:srgbClr val="9CC44A">
                      <a:alpha val="0"/>
                    </a:srgbClr>
                  </a:gs>
                </a:gsLst>
                <a:lin ang="5400000" scaled="1"/>
              </a:gradFill>
            </a:ln>
            <a:effectLst>
              <a:outerShdw blurRad="127000" sx="102000" sy="102000" algn="ctr" rotWithShape="0">
                <a:srgbClr val="9CC44A">
                  <a:alpha val="7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3" name="椭圆 152"/>
            <p:cNvSpPr/>
            <p:nvPr/>
          </p:nvSpPr>
          <p:spPr>
            <a:xfrm>
              <a:off x="1276956" y="4465514"/>
              <a:ext cx="150821" cy="150821"/>
            </a:xfrm>
            <a:prstGeom prst="ellipse">
              <a:avLst/>
            </a:prstGeom>
            <a:solidFill>
              <a:srgbClr val="9CC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54" name="组合 153"/>
          <p:cNvGrpSpPr/>
          <p:nvPr/>
        </p:nvGrpSpPr>
        <p:grpSpPr>
          <a:xfrm>
            <a:off x="9801187" y="3922811"/>
            <a:ext cx="1261138" cy="832934"/>
            <a:chOff x="742388" y="1838009"/>
            <a:chExt cx="4206639" cy="2778326"/>
          </a:xfrm>
        </p:grpSpPr>
        <p:grpSp>
          <p:nvGrpSpPr>
            <p:cNvPr id="155" name="组合 154"/>
            <p:cNvGrpSpPr/>
            <p:nvPr/>
          </p:nvGrpSpPr>
          <p:grpSpPr>
            <a:xfrm>
              <a:off x="1288248" y="1838009"/>
              <a:ext cx="2766799" cy="2708265"/>
              <a:chOff x="1146377" y="2813296"/>
              <a:chExt cx="2766799" cy="2708265"/>
            </a:xfrm>
          </p:grpSpPr>
          <p:sp>
            <p:nvSpPr>
              <p:cNvPr id="159" name="椭圆 158"/>
              <p:cNvSpPr/>
              <p:nvPr/>
            </p:nvSpPr>
            <p:spPr>
              <a:xfrm>
                <a:off x="1665540" y="3303192"/>
                <a:ext cx="1728473" cy="1728473"/>
              </a:xfrm>
              <a:prstGeom prst="ellipse">
                <a:avLst/>
              </a:prstGeom>
              <a:gradFill>
                <a:gsLst>
                  <a:gs pos="48000">
                    <a:srgbClr val="A87523">
                      <a:alpha val="45000"/>
                    </a:srgbClr>
                  </a:gs>
                  <a:gs pos="64000">
                    <a:srgbClr val="A87523">
                      <a:alpha val="0"/>
                    </a:srgbClr>
                  </a:gs>
                </a:gsLst>
                <a:path path="circle">
                  <a:fillToRect l="50000" t="50000" r="50000" b="50000"/>
                </a:path>
              </a:gradFill>
              <a:ln>
                <a:noFill/>
              </a:ln>
              <a:effectLst>
                <a:glow rad="1270000">
                  <a:srgbClr val="A87523">
                    <a:alpha val="50000"/>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0" name="自由: 形状 159"/>
              <p:cNvSpPr/>
              <p:nvPr/>
            </p:nvSpPr>
            <p:spPr>
              <a:xfrm>
                <a:off x="1146377" y="2813296"/>
                <a:ext cx="2766799" cy="2708265"/>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8"/>
                <a:srcRect/>
                <a:stretch>
                  <a:fillRect l="-18000" r="-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grpSp>
        <p:sp>
          <p:nvSpPr>
            <p:cNvPr id="156" name="椭圆 155"/>
            <p:cNvSpPr/>
            <p:nvPr/>
          </p:nvSpPr>
          <p:spPr>
            <a:xfrm rot="19899073">
              <a:off x="943796" y="2944095"/>
              <a:ext cx="3655450" cy="759530"/>
            </a:xfrm>
            <a:prstGeom prst="ellipse">
              <a:avLst/>
            </a:prstGeom>
            <a:noFill/>
            <a:ln w="19050">
              <a:gradFill>
                <a:gsLst>
                  <a:gs pos="100000">
                    <a:srgbClr val="BB874A"/>
                  </a:gs>
                  <a:gs pos="17000">
                    <a:srgbClr val="BB874A">
                      <a:alpha val="0"/>
                    </a:srgbClr>
                  </a:gs>
                </a:gsLst>
                <a:lin ang="5400000" scaled="1"/>
              </a:gradFill>
            </a:ln>
            <a:effectLst>
              <a:outerShdw blurRad="127000" sx="102000" sy="102000" algn="ctr" rotWithShape="0">
                <a:srgbClr val="BB874A">
                  <a:alpha val="7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7" name="椭圆 156"/>
            <p:cNvSpPr/>
            <p:nvPr/>
          </p:nvSpPr>
          <p:spPr>
            <a:xfrm rot="19899073">
              <a:off x="742388" y="2754537"/>
              <a:ext cx="4206639" cy="1281782"/>
            </a:xfrm>
            <a:prstGeom prst="ellipse">
              <a:avLst/>
            </a:prstGeom>
            <a:noFill/>
            <a:ln w="19050">
              <a:gradFill>
                <a:gsLst>
                  <a:gs pos="100000">
                    <a:srgbClr val="BB874A"/>
                  </a:gs>
                  <a:gs pos="5000">
                    <a:srgbClr val="BB874A">
                      <a:alpha val="0"/>
                    </a:srgbClr>
                  </a:gs>
                </a:gsLst>
                <a:lin ang="5400000" scaled="1"/>
              </a:gradFill>
            </a:ln>
            <a:effectLst>
              <a:outerShdw blurRad="127000" sx="102000" sy="102000" algn="ctr" rotWithShape="0">
                <a:srgbClr val="BB874A">
                  <a:alpha val="7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8" name="椭圆 157"/>
            <p:cNvSpPr/>
            <p:nvPr/>
          </p:nvSpPr>
          <p:spPr>
            <a:xfrm>
              <a:off x="1276956" y="4465514"/>
              <a:ext cx="150821" cy="150821"/>
            </a:xfrm>
            <a:prstGeom prst="ellipse">
              <a:avLst/>
            </a:prstGeom>
            <a:solidFill>
              <a:srgbClr val="BB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6" name="组合 5"/>
          <p:cNvGrpSpPr/>
          <p:nvPr/>
        </p:nvGrpSpPr>
        <p:grpSpPr>
          <a:xfrm>
            <a:off x="3185886" y="1117600"/>
            <a:ext cx="5820229" cy="1296720"/>
            <a:chOff x="3309257" y="1117600"/>
            <a:chExt cx="5820229" cy="1296720"/>
          </a:xfrm>
        </p:grpSpPr>
        <p:sp>
          <p:nvSpPr>
            <p:cNvPr id="4" name="矩形 3"/>
            <p:cNvSpPr/>
            <p:nvPr/>
          </p:nvSpPr>
          <p:spPr>
            <a:xfrm>
              <a:off x="3309257" y="1117600"/>
              <a:ext cx="5820229" cy="1296720"/>
            </a:xfrm>
            <a:prstGeom prst="rect">
              <a:avLst/>
            </a:prstGeom>
            <a:gradFill flip="none" rotWithShape="1">
              <a:gsLst>
                <a:gs pos="0">
                  <a:srgbClr val="0A2F4A">
                    <a:alpha val="0"/>
                  </a:srgbClr>
                </a:gs>
                <a:gs pos="50000">
                  <a:srgbClr val="051B29">
                    <a:alpha val="50000"/>
                  </a:srgbClr>
                </a:gs>
                <a:gs pos="97248">
                  <a:srgbClr val="00080A">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904343" y="1455495"/>
              <a:ext cx="4740728" cy="677108"/>
            </a:xfrm>
            <a:prstGeom prst="rect">
              <a:avLst/>
            </a:prstGeom>
            <a:noFill/>
          </p:spPr>
          <p:txBody>
            <a:bodyPr wrap="square" rtlCol="0">
              <a:spAutoFit/>
            </a:bodyPr>
            <a:lstStyle/>
            <a:p>
              <a:pPr algn="dist"/>
              <a:r>
                <a:rPr lang="en-US" altLang="zh-CN" sz="3800" b="1" spc="600" dirty="0">
                  <a:solidFill>
                    <a:schemeClr val="bg1"/>
                  </a:solidFill>
                  <a:latin typeface="TipsyTurvy" panose="02000603000000000000" pitchFamily="2" charset="0"/>
                  <a:ea typeface="TipsyTurvy" panose="02000603000000000000" pitchFamily="2" charset="0"/>
                </a:rPr>
                <a:t>Unit Navigation</a:t>
              </a:r>
              <a:endParaRPr lang="zh-CN" altLang="en-US" sz="3800" b="1" spc="600" dirty="0">
                <a:solidFill>
                  <a:schemeClr val="bg1"/>
                </a:solidFill>
                <a:latin typeface="TipsyTurvy" panose="02000603000000000000" pitchFamily="2" charset="0"/>
                <a:ea typeface="方正粗黑宋简体" panose="02000000000000000000" pitchFamily="2" charset="-122"/>
              </a:endParaRPr>
            </a:p>
          </p:txBody>
        </p:sp>
      </p:grpSp>
      <p:grpSp>
        <p:nvGrpSpPr>
          <p:cNvPr id="10" name="组合 9"/>
          <p:cNvGrpSpPr/>
          <p:nvPr/>
        </p:nvGrpSpPr>
        <p:grpSpPr>
          <a:xfrm>
            <a:off x="521670" y="4746985"/>
            <a:ext cx="2607745" cy="821175"/>
            <a:chOff x="189527" y="5569972"/>
            <a:chExt cx="2607745" cy="821175"/>
          </a:xfrm>
        </p:grpSpPr>
        <p:sp>
          <p:nvSpPr>
            <p:cNvPr id="7" name="文本框 6">
              <a:hlinkClick r:id="rId9" action="ppaction://hlinksldjump"/>
            </p:cNvPr>
            <p:cNvSpPr txBox="1"/>
            <p:nvPr/>
          </p:nvSpPr>
          <p:spPr>
            <a:xfrm>
              <a:off x="585398" y="5569972"/>
              <a:ext cx="1652091" cy="707886"/>
            </a:xfrm>
            <a:prstGeom prst="rect">
              <a:avLst/>
            </a:prstGeom>
            <a:noFill/>
          </p:spPr>
          <p:txBody>
            <a:bodyPr wrap="square" rtlCol="0">
              <a:spAutoFit/>
            </a:bodyPr>
            <a:lstStyle/>
            <a:p>
              <a:pPr algn="ctr"/>
              <a:r>
                <a:rPr lang="en-US" altLang="zh-CN" sz="2000" b="1" dirty="0">
                  <a:solidFill>
                    <a:schemeClr val="bg1"/>
                  </a:solidFill>
                  <a:latin typeface="HelloButtons" panose="02000603000000000000" pitchFamily="2" charset="0"/>
                  <a:ea typeface="HelloButtons" panose="02000603000000000000" pitchFamily="2" charset="0"/>
                  <a:hlinkClick r:id="rId9" action="ppaction://hlinksldjump"/>
                </a:rPr>
                <a:t>Unit Overview</a:t>
              </a:r>
              <a:endParaRPr lang="zh-CN" altLang="en-US" sz="2000" b="1" dirty="0">
                <a:solidFill>
                  <a:schemeClr val="bg1"/>
                </a:solidFill>
                <a:latin typeface="HelloButtons" panose="02000603000000000000" pitchFamily="2" charset="0"/>
              </a:endParaRPr>
            </a:p>
          </p:txBody>
        </p:sp>
        <p:sp>
          <p:nvSpPr>
            <p:cNvPr id="116" name="文本框 115"/>
            <p:cNvSpPr txBox="1"/>
            <p:nvPr/>
          </p:nvSpPr>
          <p:spPr>
            <a:xfrm>
              <a:off x="189527" y="5991037"/>
              <a:ext cx="2607745" cy="400110"/>
            </a:xfrm>
            <a:prstGeom prst="rect">
              <a:avLst/>
            </a:prstGeom>
            <a:noFill/>
          </p:spPr>
          <p:txBody>
            <a:bodyPr wrap="square" rtlCol="0">
              <a:spAutoFit/>
            </a:bodyPr>
            <a:lstStyle/>
            <a:p>
              <a:pPr algn="ctr"/>
              <a:endParaRPr lang="zh-CN" altLang="en-US" sz="2000" dirty="0">
                <a:solidFill>
                  <a:schemeClr val="bg1">
                    <a:lumMod val="65000"/>
                  </a:schemeClr>
                </a:solidFill>
                <a:latin typeface="方正粗黑宋简体" panose="02000000000000000000" pitchFamily="2" charset="-122"/>
                <a:ea typeface="方正粗黑宋简体" panose="02000000000000000000" pitchFamily="2" charset="-122"/>
              </a:endParaRPr>
            </a:p>
          </p:txBody>
        </p:sp>
      </p:grpSp>
      <p:grpSp>
        <p:nvGrpSpPr>
          <p:cNvPr id="11" name="组合 10"/>
          <p:cNvGrpSpPr/>
          <p:nvPr/>
        </p:nvGrpSpPr>
        <p:grpSpPr>
          <a:xfrm>
            <a:off x="3013365" y="5417602"/>
            <a:ext cx="2607745" cy="790165"/>
            <a:chOff x="3181111" y="5577860"/>
            <a:chExt cx="2607745" cy="790165"/>
          </a:xfrm>
        </p:grpSpPr>
        <p:sp>
          <p:nvSpPr>
            <p:cNvPr id="118" name="文本框 117">
              <a:hlinkClick r:id="rId10" action="ppaction://hlinksldjump"/>
            </p:cNvPr>
            <p:cNvSpPr txBox="1"/>
            <p:nvPr/>
          </p:nvSpPr>
          <p:spPr>
            <a:xfrm>
              <a:off x="3914659" y="5577860"/>
              <a:ext cx="1163983" cy="707886"/>
            </a:xfrm>
            <a:prstGeom prst="rect">
              <a:avLst/>
            </a:prstGeom>
            <a:noFill/>
          </p:spPr>
          <p:txBody>
            <a:bodyPr wrap="square" rtlCol="0">
              <a:spAutoFit/>
            </a:bodyPr>
            <a:lstStyle/>
            <a:p>
              <a:pPr algn="ctr"/>
              <a:r>
                <a:rPr lang="en-US" altLang="zh-CN" sz="2000" b="1" dirty="0">
                  <a:solidFill>
                    <a:schemeClr val="bg1"/>
                  </a:solidFill>
                  <a:latin typeface="HelloButtons" panose="02000603000000000000" pitchFamily="2" charset="0"/>
                  <a:ea typeface="HelloButtons" panose="02000603000000000000" pitchFamily="2" charset="0"/>
                  <a:hlinkClick r:id="rId10" action="ppaction://hlinksldjump"/>
                </a:rPr>
                <a:t>Tuning In</a:t>
              </a:r>
              <a:endParaRPr lang="zh-CN" altLang="en-US" sz="2000" b="1" dirty="0">
                <a:solidFill>
                  <a:schemeClr val="bg1"/>
                </a:solidFill>
                <a:latin typeface="HelloButtons" panose="02000603000000000000" pitchFamily="2" charset="0"/>
              </a:endParaRPr>
            </a:p>
          </p:txBody>
        </p:sp>
        <p:sp>
          <p:nvSpPr>
            <p:cNvPr id="119" name="文本框 118"/>
            <p:cNvSpPr txBox="1"/>
            <p:nvPr/>
          </p:nvSpPr>
          <p:spPr>
            <a:xfrm>
              <a:off x="3181111" y="5967915"/>
              <a:ext cx="2607745" cy="400110"/>
            </a:xfrm>
            <a:prstGeom prst="rect">
              <a:avLst/>
            </a:prstGeom>
            <a:noFill/>
          </p:spPr>
          <p:txBody>
            <a:bodyPr wrap="square" rtlCol="0">
              <a:spAutoFit/>
            </a:bodyPr>
            <a:lstStyle/>
            <a:p>
              <a:pPr algn="ctr"/>
              <a:endParaRPr lang="zh-CN" altLang="en-US" sz="2000" dirty="0">
                <a:solidFill>
                  <a:schemeClr val="bg1">
                    <a:lumMod val="75000"/>
                  </a:schemeClr>
                </a:solidFill>
                <a:latin typeface="方正粗黑宋简体" panose="02000000000000000000" pitchFamily="2" charset="-122"/>
                <a:ea typeface="方正粗黑宋简体" panose="02000000000000000000" pitchFamily="2" charset="-122"/>
              </a:endParaRPr>
            </a:p>
          </p:txBody>
        </p:sp>
      </p:grpSp>
      <p:grpSp>
        <p:nvGrpSpPr>
          <p:cNvPr id="12" name="组合 11"/>
          <p:cNvGrpSpPr/>
          <p:nvPr/>
        </p:nvGrpSpPr>
        <p:grpSpPr>
          <a:xfrm>
            <a:off x="6269967" y="5569972"/>
            <a:ext cx="2607745" cy="954107"/>
            <a:chOff x="6269967" y="5569972"/>
            <a:chExt cx="2607745" cy="954107"/>
          </a:xfrm>
        </p:grpSpPr>
        <p:sp>
          <p:nvSpPr>
            <p:cNvPr id="121" name="文本框 120">
              <a:hlinkClick r:id="rId11" action="ppaction://hlinksldjump"/>
            </p:cNvPr>
            <p:cNvSpPr txBox="1"/>
            <p:nvPr/>
          </p:nvSpPr>
          <p:spPr>
            <a:xfrm>
              <a:off x="6395380" y="5569972"/>
              <a:ext cx="2412633" cy="954107"/>
            </a:xfrm>
            <a:prstGeom prst="rect">
              <a:avLst/>
            </a:prstGeom>
            <a:noFill/>
          </p:spPr>
          <p:txBody>
            <a:bodyPr wrap="square" rtlCol="0">
              <a:spAutoFit/>
            </a:bodyPr>
            <a:lstStyle/>
            <a:p>
              <a:pPr algn="ctr"/>
              <a:r>
                <a:rPr lang="en-US" altLang="zh-CN" sz="1400" b="1" u="sng" dirty="0">
                  <a:solidFill>
                    <a:schemeClr val="bg1"/>
                  </a:solidFill>
                  <a:latin typeface="HelloButtons" panose="02000603000000000000" pitchFamily="2" charset="0"/>
                  <a:ea typeface="HelloButtons" panose="02000603000000000000" pitchFamily="2" charset="0"/>
                  <a:hlinkClick r:id="rId11" action="ppaction://hlinksldjump"/>
                </a:rPr>
                <a:t>Essential Question 1:</a:t>
              </a:r>
            </a:p>
            <a:p>
              <a:pPr algn="ctr"/>
              <a:r>
                <a:rPr lang="en-US" altLang="zh-CN" sz="1400" b="1" dirty="0">
                  <a:solidFill>
                    <a:schemeClr val="bg1"/>
                  </a:solidFill>
                  <a:latin typeface="HelloButtons" panose="02000603000000000000" pitchFamily="2" charset="0"/>
                  <a:ea typeface="HelloButtons" panose="02000603000000000000" pitchFamily="2" charset="0"/>
                  <a:hlinkClick r:id="rId11" action="ppaction://hlinksldjump"/>
                </a:rPr>
                <a:t>How does the Earth compare to other planets in the solar system?</a:t>
              </a:r>
              <a:endParaRPr lang="zh-CN" altLang="en-US" sz="1400" b="1" dirty="0">
                <a:solidFill>
                  <a:schemeClr val="bg1"/>
                </a:solidFill>
                <a:latin typeface="HelloButtons" panose="02000603000000000000" pitchFamily="2" charset="0"/>
              </a:endParaRPr>
            </a:p>
          </p:txBody>
        </p:sp>
        <p:sp>
          <p:nvSpPr>
            <p:cNvPr id="122" name="文本框 121"/>
            <p:cNvSpPr txBox="1"/>
            <p:nvPr/>
          </p:nvSpPr>
          <p:spPr>
            <a:xfrm>
              <a:off x="6269967" y="5991037"/>
              <a:ext cx="2607745" cy="400110"/>
            </a:xfrm>
            <a:prstGeom prst="rect">
              <a:avLst/>
            </a:prstGeom>
            <a:noFill/>
          </p:spPr>
          <p:txBody>
            <a:bodyPr wrap="square" rtlCol="0">
              <a:spAutoFit/>
            </a:bodyPr>
            <a:lstStyle/>
            <a:p>
              <a:pPr algn="ctr"/>
              <a:endParaRPr lang="zh-CN" altLang="en-US" sz="2000" dirty="0">
                <a:solidFill>
                  <a:schemeClr val="bg1">
                    <a:lumMod val="75000"/>
                  </a:schemeClr>
                </a:solidFill>
                <a:latin typeface="方正粗黑宋简体" panose="02000000000000000000" pitchFamily="2" charset="-122"/>
                <a:ea typeface="方正粗黑宋简体" panose="02000000000000000000" pitchFamily="2" charset="-122"/>
              </a:endParaRPr>
            </a:p>
          </p:txBody>
        </p:sp>
      </p:grpSp>
      <p:grpSp>
        <p:nvGrpSpPr>
          <p:cNvPr id="13" name="组合 12"/>
          <p:cNvGrpSpPr/>
          <p:nvPr/>
        </p:nvGrpSpPr>
        <p:grpSpPr>
          <a:xfrm>
            <a:off x="9119010" y="4992479"/>
            <a:ext cx="2607745" cy="1169551"/>
            <a:chOff x="9226089" y="5569972"/>
            <a:chExt cx="2607745" cy="1169551"/>
          </a:xfrm>
        </p:grpSpPr>
        <p:sp>
          <p:nvSpPr>
            <p:cNvPr id="124" name="文本框 123">
              <a:hlinkClick r:id="rId12" action="ppaction://hlinksldjump"/>
            </p:cNvPr>
            <p:cNvSpPr txBox="1"/>
            <p:nvPr/>
          </p:nvSpPr>
          <p:spPr>
            <a:xfrm>
              <a:off x="9348119" y="5569972"/>
              <a:ext cx="2431129" cy="1169551"/>
            </a:xfrm>
            <a:prstGeom prst="rect">
              <a:avLst/>
            </a:prstGeom>
            <a:noFill/>
          </p:spPr>
          <p:txBody>
            <a:bodyPr wrap="square" rtlCol="0">
              <a:spAutoFit/>
            </a:bodyPr>
            <a:lstStyle/>
            <a:p>
              <a:pPr algn="ctr"/>
              <a:r>
                <a:rPr lang="en-US" altLang="zh-CN" sz="1400" b="1" u="sng" dirty="0">
                  <a:solidFill>
                    <a:schemeClr val="bg1"/>
                  </a:solidFill>
                  <a:latin typeface="HelloButtons" panose="02000603000000000000" pitchFamily="2" charset="0"/>
                  <a:ea typeface="HelloButtons" panose="02000603000000000000" pitchFamily="2" charset="0"/>
                  <a:hlinkClick r:id="rId12" action="ppaction://hlinksldjump"/>
                </a:rPr>
                <a:t>Essential Question 2:</a:t>
              </a:r>
            </a:p>
            <a:p>
              <a:pPr algn="ctr"/>
              <a:r>
                <a:rPr lang="en-US" altLang="zh-CN" sz="1400" b="1" dirty="0">
                  <a:solidFill>
                    <a:schemeClr val="bg1"/>
                  </a:solidFill>
                  <a:latin typeface="HelloButtons" panose="02000603000000000000" pitchFamily="2" charset="0"/>
                  <a:ea typeface="HelloButtons" panose="02000603000000000000" pitchFamily="2" charset="0"/>
                  <a:hlinkClick r:id="rId12" action="ppaction://hlinksldjump"/>
                </a:rPr>
                <a:t>How do sudden geographical changes &amp; extreme weather events affect the Earth’s surface?</a:t>
              </a:r>
              <a:endParaRPr lang="zh-CN" altLang="en-US" sz="1400" b="1" dirty="0">
                <a:solidFill>
                  <a:schemeClr val="bg1"/>
                </a:solidFill>
                <a:latin typeface="HelloButtons" panose="02000603000000000000" pitchFamily="2" charset="0"/>
              </a:endParaRPr>
            </a:p>
          </p:txBody>
        </p:sp>
        <p:sp>
          <p:nvSpPr>
            <p:cNvPr id="125" name="文本框 124"/>
            <p:cNvSpPr txBox="1"/>
            <p:nvPr/>
          </p:nvSpPr>
          <p:spPr>
            <a:xfrm>
              <a:off x="9226089" y="5991037"/>
              <a:ext cx="2607745" cy="400110"/>
            </a:xfrm>
            <a:prstGeom prst="rect">
              <a:avLst/>
            </a:prstGeom>
            <a:noFill/>
          </p:spPr>
          <p:txBody>
            <a:bodyPr wrap="square" rtlCol="0">
              <a:spAutoFit/>
            </a:bodyPr>
            <a:lstStyle/>
            <a:p>
              <a:pPr algn="ctr"/>
              <a:endParaRPr lang="zh-CN" altLang="en-US" sz="2000" dirty="0">
                <a:solidFill>
                  <a:schemeClr val="bg1">
                    <a:lumMod val="75000"/>
                  </a:schemeClr>
                </a:solidFill>
                <a:latin typeface="方正粗黑宋简体" panose="02000000000000000000" pitchFamily="2" charset="-122"/>
                <a:ea typeface="方正粗黑宋简体" panose="02000000000000000000" pitchFamily="2" charset="-122"/>
              </a:endParaRPr>
            </a:p>
          </p:txBody>
        </p:sp>
      </p:grpSp>
      <p:sp>
        <p:nvSpPr>
          <p:cNvPr id="45" name="菱形 44"/>
          <p:cNvSpPr/>
          <p:nvPr/>
        </p:nvSpPr>
        <p:spPr>
          <a:xfrm>
            <a:off x="2496396" y="4792539"/>
            <a:ext cx="7197483" cy="1758851"/>
          </a:xfrm>
          <a:prstGeom prst="diamond">
            <a:avLst/>
          </a:prstGeom>
          <a:noFill/>
          <a:ln w="6350">
            <a:gradFill>
              <a:gsLst>
                <a:gs pos="100000">
                  <a:schemeClr val="bg1"/>
                </a:gs>
                <a:gs pos="0">
                  <a:schemeClr val="bg1">
                    <a:alpha val="10000"/>
                  </a:schemeClr>
                </a:gs>
              </a:gsLst>
              <a:lin ang="5400000" scaled="1"/>
            </a:gradFill>
          </a:ln>
          <a:scene3d>
            <a:camera prst="perspectiveRelaxedModerately">
              <a:rot lat="18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6" name="菱形 45"/>
          <p:cNvSpPr/>
          <p:nvPr/>
        </p:nvSpPr>
        <p:spPr>
          <a:xfrm>
            <a:off x="4197367" y="5208205"/>
            <a:ext cx="3795540" cy="927517"/>
          </a:xfrm>
          <a:prstGeom prst="diamond">
            <a:avLst/>
          </a:prstGeom>
          <a:noFill/>
          <a:ln w="6350">
            <a:gradFill>
              <a:gsLst>
                <a:gs pos="100000">
                  <a:schemeClr val="bg1"/>
                </a:gs>
                <a:gs pos="0">
                  <a:schemeClr val="bg1">
                    <a:alpha val="10000"/>
                  </a:schemeClr>
                </a:gs>
              </a:gsLst>
              <a:lin ang="5400000" scaled="1"/>
            </a:gradFill>
          </a:ln>
          <a:scene3d>
            <a:camera prst="perspectiveRelaxedModerately">
              <a:rot lat="18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7" name="菱形 46"/>
          <p:cNvSpPr/>
          <p:nvPr/>
        </p:nvSpPr>
        <p:spPr>
          <a:xfrm>
            <a:off x="5445112" y="5513116"/>
            <a:ext cx="1300048" cy="317693"/>
          </a:xfrm>
          <a:prstGeom prst="diamond">
            <a:avLst/>
          </a:prstGeom>
          <a:noFill/>
          <a:ln w="6350">
            <a:gradFill>
              <a:gsLst>
                <a:gs pos="100000">
                  <a:schemeClr val="bg1"/>
                </a:gs>
                <a:gs pos="0">
                  <a:schemeClr val="bg1">
                    <a:alpha val="10000"/>
                  </a:schemeClr>
                </a:gs>
              </a:gsLst>
              <a:lin ang="5400000" scaled="1"/>
            </a:gradFill>
          </a:ln>
          <a:scene3d>
            <a:camera prst="perspectiveRelaxedModerately">
              <a:rot lat="18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2" name="组合 1"/>
          <p:cNvGrpSpPr/>
          <p:nvPr/>
        </p:nvGrpSpPr>
        <p:grpSpPr>
          <a:xfrm>
            <a:off x="731838" y="4384185"/>
            <a:ext cx="10728326" cy="2575560"/>
            <a:chOff x="731838" y="4384185"/>
            <a:chExt cx="10728326" cy="2575560"/>
          </a:xfrm>
        </p:grpSpPr>
        <p:sp>
          <p:nvSpPr>
            <p:cNvPr id="44" name="菱形 43"/>
            <p:cNvSpPr/>
            <p:nvPr/>
          </p:nvSpPr>
          <p:spPr>
            <a:xfrm>
              <a:off x="825348" y="4384185"/>
              <a:ext cx="10539578" cy="2575560"/>
            </a:xfrm>
            <a:prstGeom prst="diamond">
              <a:avLst/>
            </a:prstGeom>
            <a:noFill/>
            <a:ln w="6350">
              <a:gradFill>
                <a:gsLst>
                  <a:gs pos="100000">
                    <a:schemeClr val="bg1"/>
                  </a:gs>
                  <a:gs pos="0">
                    <a:schemeClr val="bg1">
                      <a:alpha val="10000"/>
                    </a:schemeClr>
                  </a:gs>
                </a:gsLst>
                <a:lin ang="5400000" scaled="1"/>
              </a:gradFill>
            </a:ln>
            <a:scene3d>
              <a:camera prst="perspectiveRelaxedModerately">
                <a:rot lat="18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 name="椭圆 47"/>
            <p:cNvSpPr/>
            <p:nvPr/>
          </p:nvSpPr>
          <p:spPr>
            <a:xfrm flipV="1">
              <a:off x="731838" y="5615830"/>
              <a:ext cx="127171" cy="112263"/>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9" name="椭圆 48"/>
            <p:cNvSpPr/>
            <p:nvPr/>
          </p:nvSpPr>
          <p:spPr>
            <a:xfrm flipV="1">
              <a:off x="11332993" y="5615830"/>
              <a:ext cx="127171" cy="112263"/>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 name="椭圆 49"/>
            <p:cNvSpPr/>
            <p:nvPr/>
          </p:nvSpPr>
          <p:spPr>
            <a:xfrm flipV="1">
              <a:off x="6031532" y="6495256"/>
              <a:ext cx="127171" cy="1122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4" name="组合 13"/>
          <p:cNvGrpSpPr/>
          <p:nvPr/>
        </p:nvGrpSpPr>
        <p:grpSpPr>
          <a:xfrm>
            <a:off x="5524611" y="2902334"/>
            <a:ext cx="1162622" cy="2892575"/>
            <a:chOff x="5524611" y="2902334"/>
            <a:chExt cx="1162622" cy="2892575"/>
          </a:xfrm>
        </p:grpSpPr>
        <p:sp>
          <p:nvSpPr>
            <p:cNvPr id="52" name="椭圆 51"/>
            <p:cNvSpPr/>
            <p:nvPr/>
          </p:nvSpPr>
          <p:spPr>
            <a:xfrm flipH="1" flipV="1">
              <a:off x="6122052" y="478225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 name="椭圆 52"/>
            <p:cNvSpPr/>
            <p:nvPr/>
          </p:nvSpPr>
          <p:spPr>
            <a:xfrm flipH="1" flipV="1">
              <a:off x="5686635" y="5585943"/>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4" name="椭圆 53"/>
            <p:cNvSpPr/>
            <p:nvPr/>
          </p:nvSpPr>
          <p:spPr>
            <a:xfrm flipH="1" flipV="1">
              <a:off x="5995052" y="508705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5" name="椭圆 54"/>
            <p:cNvSpPr/>
            <p:nvPr/>
          </p:nvSpPr>
          <p:spPr>
            <a:xfrm flipH="1" flipV="1">
              <a:off x="5793952" y="5114661"/>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6" name="椭圆 55"/>
            <p:cNvSpPr/>
            <p:nvPr/>
          </p:nvSpPr>
          <p:spPr>
            <a:xfrm flipH="1" flipV="1">
              <a:off x="5950150" y="522025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7" name="椭圆 56"/>
            <p:cNvSpPr/>
            <p:nvPr/>
          </p:nvSpPr>
          <p:spPr>
            <a:xfrm flipH="1" flipV="1">
              <a:off x="6122052" y="525034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8" name="椭圆 57"/>
            <p:cNvSpPr/>
            <p:nvPr/>
          </p:nvSpPr>
          <p:spPr>
            <a:xfrm flipH="1" flipV="1">
              <a:off x="5924394" y="4748387"/>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9" name="椭圆 58"/>
            <p:cNvSpPr/>
            <p:nvPr/>
          </p:nvSpPr>
          <p:spPr>
            <a:xfrm flipH="1" flipV="1">
              <a:off x="5717577" y="524727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0" name="椭圆 59"/>
            <p:cNvSpPr/>
            <p:nvPr/>
          </p:nvSpPr>
          <p:spPr>
            <a:xfrm flipH="1" flipV="1">
              <a:off x="6201027" y="505026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1" name="椭圆 60"/>
            <p:cNvSpPr/>
            <p:nvPr/>
          </p:nvSpPr>
          <p:spPr>
            <a:xfrm flipH="1" flipV="1">
              <a:off x="5872927" y="538267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2" name="椭圆 61"/>
            <p:cNvSpPr/>
            <p:nvPr/>
          </p:nvSpPr>
          <p:spPr>
            <a:xfrm flipH="1" flipV="1">
              <a:off x="6398685" y="489686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3" name="椭圆 62"/>
            <p:cNvSpPr/>
            <p:nvPr/>
          </p:nvSpPr>
          <p:spPr>
            <a:xfrm flipH="1" flipV="1">
              <a:off x="6070585" y="522927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4" name="椭圆 63"/>
            <p:cNvSpPr/>
            <p:nvPr/>
          </p:nvSpPr>
          <p:spPr>
            <a:xfrm flipH="1" flipV="1">
              <a:off x="6032539" y="490839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 name="椭圆 64"/>
            <p:cNvSpPr/>
            <p:nvPr/>
          </p:nvSpPr>
          <p:spPr>
            <a:xfrm flipH="1" flipV="1">
              <a:off x="5825722" y="540727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6" name="椭圆 65"/>
            <p:cNvSpPr/>
            <p:nvPr/>
          </p:nvSpPr>
          <p:spPr>
            <a:xfrm flipH="1" flipV="1">
              <a:off x="6039572" y="491470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7" name="椭圆 66"/>
            <p:cNvSpPr/>
            <p:nvPr/>
          </p:nvSpPr>
          <p:spPr>
            <a:xfrm flipH="1" flipV="1">
              <a:off x="5832755" y="541358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 name="椭圆 67"/>
            <p:cNvSpPr/>
            <p:nvPr/>
          </p:nvSpPr>
          <p:spPr>
            <a:xfrm flipH="1" flipV="1">
              <a:off x="6366126" y="478225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 name="椭圆 68"/>
            <p:cNvSpPr/>
            <p:nvPr/>
          </p:nvSpPr>
          <p:spPr>
            <a:xfrm flipH="1" flipV="1">
              <a:off x="6038026" y="51146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 name="椭圆 69"/>
            <p:cNvSpPr/>
            <p:nvPr/>
          </p:nvSpPr>
          <p:spPr>
            <a:xfrm flipH="1" flipV="1">
              <a:off x="6116956" y="470295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1" name="椭圆 70"/>
            <p:cNvSpPr/>
            <p:nvPr/>
          </p:nvSpPr>
          <p:spPr>
            <a:xfrm flipH="1" flipV="1">
              <a:off x="5788856" y="503536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 name="椭圆 71"/>
            <p:cNvSpPr/>
            <p:nvPr/>
          </p:nvSpPr>
          <p:spPr>
            <a:xfrm flipH="1" flipV="1">
              <a:off x="6147760" y="457924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 name="椭圆 72"/>
            <p:cNvSpPr/>
            <p:nvPr/>
          </p:nvSpPr>
          <p:spPr>
            <a:xfrm flipH="1" flipV="1">
              <a:off x="6307828" y="517220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 name="椭圆 73"/>
            <p:cNvSpPr/>
            <p:nvPr/>
          </p:nvSpPr>
          <p:spPr>
            <a:xfrm flipH="1" flipV="1">
              <a:off x="6230300" y="485943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5" name="椭圆 74"/>
            <p:cNvSpPr/>
            <p:nvPr/>
          </p:nvSpPr>
          <p:spPr>
            <a:xfrm flipH="1" flipV="1">
              <a:off x="6192710" y="495045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6" name="椭圆 75"/>
            <p:cNvSpPr/>
            <p:nvPr/>
          </p:nvSpPr>
          <p:spPr>
            <a:xfrm flipH="1" flipV="1">
              <a:off x="6097078" y="545201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7" name="椭圆 76"/>
            <p:cNvSpPr/>
            <p:nvPr/>
          </p:nvSpPr>
          <p:spPr>
            <a:xfrm flipH="1" flipV="1">
              <a:off x="6045611" y="543095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8" name="椭圆 77"/>
            <p:cNvSpPr/>
            <p:nvPr/>
          </p:nvSpPr>
          <p:spPr>
            <a:xfrm flipH="1" flipV="1">
              <a:off x="6013052" y="531633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9" name="椭圆 78"/>
            <p:cNvSpPr/>
            <p:nvPr/>
          </p:nvSpPr>
          <p:spPr>
            <a:xfrm flipH="1" flipV="1">
              <a:off x="5954754" y="570628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0" name="椭圆 79"/>
            <p:cNvSpPr/>
            <p:nvPr/>
          </p:nvSpPr>
          <p:spPr>
            <a:xfrm flipH="1" flipV="1">
              <a:off x="6361745" y="551835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1" name="椭圆 80"/>
            <p:cNvSpPr/>
            <p:nvPr/>
          </p:nvSpPr>
          <p:spPr>
            <a:xfrm flipH="1" flipV="1">
              <a:off x="6310278" y="549728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2" name="椭圆 81"/>
            <p:cNvSpPr/>
            <p:nvPr/>
          </p:nvSpPr>
          <p:spPr>
            <a:xfrm flipH="1" flipV="1">
              <a:off x="6277719" y="538267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3" name="椭圆 82"/>
            <p:cNvSpPr/>
            <p:nvPr/>
          </p:nvSpPr>
          <p:spPr>
            <a:xfrm flipH="1" flipV="1">
              <a:off x="6219421" y="577262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 name="椭圆 83"/>
            <p:cNvSpPr/>
            <p:nvPr/>
          </p:nvSpPr>
          <p:spPr>
            <a:xfrm flipH="1" flipV="1">
              <a:off x="6631389" y="550935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5" name="椭圆 84"/>
            <p:cNvSpPr/>
            <p:nvPr/>
          </p:nvSpPr>
          <p:spPr>
            <a:xfrm flipH="1" flipV="1">
              <a:off x="6579922" y="548828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6" name="椭圆 85"/>
            <p:cNvSpPr/>
            <p:nvPr/>
          </p:nvSpPr>
          <p:spPr>
            <a:xfrm flipH="1" flipV="1">
              <a:off x="6547363" y="537367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7" name="椭圆 86"/>
            <p:cNvSpPr/>
            <p:nvPr/>
          </p:nvSpPr>
          <p:spPr>
            <a:xfrm flipH="1" flipV="1">
              <a:off x="6489065" y="576362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8" name="椭圆 87"/>
            <p:cNvSpPr/>
            <p:nvPr/>
          </p:nvSpPr>
          <p:spPr>
            <a:xfrm flipH="1" flipV="1">
              <a:off x="6479587" y="525932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9" name="椭圆 88"/>
            <p:cNvSpPr/>
            <p:nvPr/>
          </p:nvSpPr>
          <p:spPr>
            <a:xfrm flipH="1" flipV="1">
              <a:off x="6428120" y="523825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0" name="椭圆 89"/>
            <p:cNvSpPr/>
            <p:nvPr/>
          </p:nvSpPr>
          <p:spPr>
            <a:xfrm flipH="1" flipV="1">
              <a:off x="6395561" y="512364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1" name="椭圆 90"/>
            <p:cNvSpPr/>
            <p:nvPr/>
          </p:nvSpPr>
          <p:spPr>
            <a:xfrm flipH="1" flipV="1">
              <a:off x="6337263" y="551359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2" name="椭圆 91"/>
            <p:cNvSpPr/>
            <p:nvPr/>
          </p:nvSpPr>
          <p:spPr>
            <a:xfrm flipH="1" flipV="1">
              <a:off x="5693935" y="541604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3" name="椭圆 92"/>
            <p:cNvSpPr/>
            <p:nvPr/>
          </p:nvSpPr>
          <p:spPr>
            <a:xfrm flipH="1" flipV="1">
              <a:off x="5642468" y="539498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4" name="椭圆 93"/>
            <p:cNvSpPr/>
            <p:nvPr/>
          </p:nvSpPr>
          <p:spPr>
            <a:xfrm flipH="1" flipV="1">
              <a:off x="5609909" y="528037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5" name="椭圆 94"/>
            <p:cNvSpPr/>
            <p:nvPr/>
          </p:nvSpPr>
          <p:spPr>
            <a:xfrm flipH="1" flipV="1">
              <a:off x="5551611" y="567031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6" name="椭圆 95"/>
            <p:cNvSpPr/>
            <p:nvPr/>
          </p:nvSpPr>
          <p:spPr>
            <a:xfrm flipH="1" flipV="1">
              <a:off x="5524611" y="5598528"/>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7" name="椭圆 96"/>
            <p:cNvSpPr/>
            <p:nvPr/>
          </p:nvSpPr>
          <p:spPr>
            <a:xfrm flipH="1" flipV="1">
              <a:off x="5878269" y="561251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8" name="椭圆 97"/>
            <p:cNvSpPr/>
            <p:nvPr/>
          </p:nvSpPr>
          <p:spPr>
            <a:xfrm flipH="1" flipV="1">
              <a:off x="5867622" y="495045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9" name="椭圆 98"/>
            <p:cNvSpPr/>
            <p:nvPr/>
          </p:nvSpPr>
          <p:spPr>
            <a:xfrm flipH="1" flipV="1">
              <a:off x="6004052" y="463161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0" name="椭圆 99"/>
            <p:cNvSpPr/>
            <p:nvPr/>
          </p:nvSpPr>
          <p:spPr>
            <a:xfrm flipH="1" flipV="1">
              <a:off x="6192710" y="467604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1" name="椭圆 100"/>
            <p:cNvSpPr/>
            <p:nvPr/>
          </p:nvSpPr>
          <p:spPr>
            <a:xfrm flipH="1" flipV="1">
              <a:off x="6311686" y="568583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2" name="椭圆 101"/>
            <p:cNvSpPr/>
            <p:nvPr/>
          </p:nvSpPr>
          <p:spPr>
            <a:xfrm flipH="1" flipV="1">
              <a:off x="6260219" y="566477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3" name="椭圆 102"/>
            <p:cNvSpPr/>
            <p:nvPr/>
          </p:nvSpPr>
          <p:spPr>
            <a:xfrm flipH="1" flipV="1">
              <a:off x="6227660" y="555016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4" name="椭圆 103"/>
            <p:cNvSpPr/>
            <p:nvPr/>
          </p:nvSpPr>
          <p:spPr>
            <a:xfrm flipH="1" flipV="1">
              <a:off x="5643376" y="574304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5" name="椭圆 104"/>
            <p:cNvSpPr/>
            <p:nvPr/>
          </p:nvSpPr>
          <p:spPr>
            <a:xfrm flipH="1" flipV="1">
              <a:off x="5591909" y="572197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 name="椭圆 105"/>
            <p:cNvSpPr/>
            <p:nvPr/>
          </p:nvSpPr>
          <p:spPr>
            <a:xfrm flipH="1" flipV="1">
              <a:off x="6080164" y="566783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7" name="椭圆 106"/>
            <p:cNvSpPr/>
            <p:nvPr/>
          </p:nvSpPr>
          <p:spPr>
            <a:xfrm flipH="1" flipV="1">
              <a:off x="5860752" y="577690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 name="椭圆 107"/>
            <p:cNvSpPr/>
            <p:nvPr/>
          </p:nvSpPr>
          <p:spPr>
            <a:xfrm flipH="1" flipV="1">
              <a:off x="6482674" y="560444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9" name="椭圆 108"/>
            <p:cNvSpPr/>
            <p:nvPr/>
          </p:nvSpPr>
          <p:spPr>
            <a:xfrm flipH="1" flipV="1">
              <a:off x="6669233" y="573097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0" name="椭圆 109"/>
            <p:cNvSpPr/>
            <p:nvPr/>
          </p:nvSpPr>
          <p:spPr>
            <a:xfrm flipH="1" flipV="1">
              <a:off x="6229106" y="527265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1" name="椭圆 110"/>
            <p:cNvSpPr/>
            <p:nvPr/>
          </p:nvSpPr>
          <p:spPr>
            <a:xfrm flipH="1" flipV="1">
              <a:off x="5956058" y="499247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2" name="椭圆 111"/>
            <p:cNvSpPr/>
            <p:nvPr/>
          </p:nvSpPr>
          <p:spPr>
            <a:xfrm flipH="1" flipV="1">
              <a:off x="6384126" y="538919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3" name="椭圆 112"/>
            <p:cNvSpPr/>
            <p:nvPr/>
          </p:nvSpPr>
          <p:spPr>
            <a:xfrm flipH="1" flipV="1">
              <a:off x="5922409" y="558534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4" name="椭圆 113"/>
            <p:cNvSpPr/>
            <p:nvPr/>
          </p:nvSpPr>
          <p:spPr>
            <a:xfrm flipH="1" flipV="1">
              <a:off x="6164916" y="559451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8" name="椭圆 127"/>
            <p:cNvSpPr/>
            <p:nvPr/>
          </p:nvSpPr>
          <p:spPr>
            <a:xfrm flipH="1" flipV="1">
              <a:off x="6199489" y="4011024"/>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9" name="椭圆 128"/>
            <p:cNvSpPr/>
            <p:nvPr/>
          </p:nvSpPr>
          <p:spPr>
            <a:xfrm flipH="1" flipV="1">
              <a:off x="6072489" y="4315824"/>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0" name="椭圆 129"/>
            <p:cNvSpPr/>
            <p:nvPr/>
          </p:nvSpPr>
          <p:spPr>
            <a:xfrm flipH="1" flipV="1">
              <a:off x="5786644" y="5419935"/>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1" name="椭圆 130"/>
            <p:cNvSpPr/>
            <p:nvPr/>
          </p:nvSpPr>
          <p:spPr>
            <a:xfrm flipH="1" flipV="1">
              <a:off x="6027587" y="444902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2" name="椭圆 131"/>
            <p:cNvSpPr/>
            <p:nvPr/>
          </p:nvSpPr>
          <p:spPr>
            <a:xfrm flipH="1" flipV="1">
              <a:off x="6199489" y="447910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3" name="椭圆 132"/>
            <p:cNvSpPr/>
            <p:nvPr/>
          </p:nvSpPr>
          <p:spPr>
            <a:xfrm flipH="1" flipV="1">
              <a:off x="6001831" y="397715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4" name="椭圆 133"/>
            <p:cNvSpPr/>
            <p:nvPr/>
          </p:nvSpPr>
          <p:spPr>
            <a:xfrm flipH="1" flipV="1">
              <a:off x="5909218" y="410384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6" name="椭圆 135"/>
            <p:cNvSpPr/>
            <p:nvPr/>
          </p:nvSpPr>
          <p:spPr>
            <a:xfrm flipH="1" flipV="1">
              <a:off x="5950364" y="46114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1" name="椭圆 160"/>
            <p:cNvSpPr/>
            <p:nvPr/>
          </p:nvSpPr>
          <p:spPr>
            <a:xfrm flipH="1" flipV="1">
              <a:off x="6148022" y="44580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2" name="椭圆 161"/>
            <p:cNvSpPr/>
            <p:nvPr/>
          </p:nvSpPr>
          <p:spPr>
            <a:xfrm flipH="1" flipV="1">
              <a:off x="6109976" y="413715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3" name="椭圆 162"/>
            <p:cNvSpPr/>
            <p:nvPr/>
          </p:nvSpPr>
          <p:spPr>
            <a:xfrm flipH="1" flipV="1">
              <a:off x="5903159" y="46360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4" name="椭圆 163"/>
            <p:cNvSpPr/>
            <p:nvPr/>
          </p:nvSpPr>
          <p:spPr>
            <a:xfrm flipH="1" flipV="1">
              <a:off x="6117009" y="414346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5" name="椭圆 164"/>
            <p:cNvSpPr/>
            <p:nvPr/>
          </p:nvSpPr>
          <p:spPr>
            <a:xfrm flipH="1" flipV="1">
              <a:off x="5910192" y="464235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7" name="椭圆 166"/>
            <p:cNvSpPr/>
            <p:nvPr/>
          </p:nvSpPr>
          <p:spPr>
            <a:xfrm flipH="1" flipV="1">
              <a:off x="6115463" y="434342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8" name="椭圆 167"/>
            <p:cNvSpPr/>
            <p:nvPr/>
          </p:nvSpPr>
          <p:spPr>
            <a:xfrm flipH="1" flipV="1">
              <a:off x="6194393" y="393172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9" name="椭圆 168"/>
            <p:cNvSpPr/>
            <p:nvPr/>
          </p:nvSpPr>
          <p:spPr>
            <a:xfrm flipH="1" flipV="1">
              <a:off x="5781548" y="534063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0" name="椭圆 169"/>
            <p:cNvSpPr/>
            <p:nvPr/>
          </p:nvSpPr>
          <p:spPr>
            <a:xfrm flipH="1" flipV="1">
              <a:off x="6225197" y="380800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3" name="椭圆 172"/>
            <p:cNvSpPr/>
            <p:nvPr/>
          </p:nvSpPr>
          <p:spPr>
            <a:xfrm flipH="1" flipV="1">
              <a:off x="6270147" y="41792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4" name="椭圆 173"/>
            <p:cNvSpPr/>
            <p:nvPr/>
          </p:nvSpPr>
          <p:spPr>
            <a:xfrm flipH="1" flipV="1">
              <a:off x="6174515" y="468078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5" name="椭圆 174"/>
            <p:cNvSpPr/>
            <p:nvPr/>
          </p:nvSpPr>
          <p:spPr>
            <a:xfrm flipH="1" flipV="1">
              <a:off x="6123048" y="465971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6" name="椭圆 175"/>
            <p:cNvSpPr/>
            <p:nvPr/>
          </p:nvSpPr>
          <p:spPr>
            <a:xfrm flipH="1" flipV="1">
              <a:off x="6090489" y="454510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7" name="椭圆 176"/>
            <p:cNvSpPr/>
            <p:nvPr/>
          </p:nvSpPr>
          <p:spPr>
            <a:xfrm flipH="1" flipV="1">
              <a:off x="6355156" y="461144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8" name="椭圆 177"/>
            <p:cNvSpPr/>
            <p:nvPr/>
          </p:nvSpPr>
          <p:spPr>
            <a:xfrm flipH="1" flipV="1">
              <a:off x="6624800" y="460244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9" name="椭圆 178"/>
            <p:cNvSpPr/>
            <p:nvPr/>
          </p:nvSpPr>
          <p:spPr>
            <a:xfrm flipH="1" flipV="1">
              <a:off x="6557024" y="448809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2" name="椭圆 181"/>
            <p:cNvSpPr/>
            <p:nvPr/>
          </p:nvSpPr>
          <p:spPr>
            <a:xfrm flipH="1" flipV="1">
              <a:off x="5885576" y="427261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3" name="椭圆 182"/>
            <p:cNvSpPr/>
            <p:nvPr/>
          </p:nvSpPr>
          <p:spPr>
            <a:xfrm flipH="1" flipV="1">
              <a:off x="5834109" y="425154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4" name="椭圆 183"/>
            <p:cNvSpPr/>
            <p:nvPr/>
          </p:nvSpPr>
          <p:spPr>
            <a:xfrm flipH="1" flipV="1">
              <a:off x="5801550" y="413693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5" name="椭圆 184"/>
            <p:cNvSpPr/>
            <p:nvPr/>
          </p:nvSpPr>
          <p:spPr>
            <a:xfrm flipH="1" flipV="1">
              <a:off x="5945059" y="417921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6" name="椭圆 185"/>
            <p:cNvSpPr/>
            <p:nvPr/>
          </p:nvSpPr>
          <p:spPr>
            <a:xfrm flipH="1" flipV="1">
              <a:off x="6081489" y="386038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7" name="椭圆 186"/>
            <p:cNvSpPr/>
            <p:nvPr/>
          </p:nvSpPr>
          <p:spPr>
            <a:xfrm flipH="1" flipV="1">
              <a:off x="6270147" y="390481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8" name="椭圆 187"/>
            <p:cNvSpPr/>
            <p:nvPr/>
          </p:nvSpPr>
          <p:spPr>
            <a:xfrm flipH="1" flipV="1">
              <a:off x="6306543" y="450142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9" name="椭圆 188"/>
            <p:cNvSpPr/>
            <p:nvPr/>
          </p:nvSpPr>
          <p:spPr>
            <a:xfrm flipH="1" flipV="1">
              <a:off x="6033495" y="4221246"/>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0" name="椭圆 189"/>
            <p:cNvSpPr/>
            <p:nvPr/>
          </p:nvSpPr>
          <p:spPr>
            <a:xfrm flipH="1" flipV="1">
              <a:off x="6461563" y="461796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1" name="椭圆 190"/>
            <p:cNvSpPr/>
            <p:nvPr/>
          </p:nvSpPr>
          <p:spPr>
            <a:xfrm flipH="1" flipV="1">
              <a:off x="6103461" y="310535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2" name="椭圆 191"/>
            <p:cNvSpPr/>
            <p:nvPr/>
          </p:nvSpPr>
          <p:spPr>
            <a:xfrm flipH="1" flipV="1">
              <a:off x="5976461" y="341015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4" name="椭圆 193"/>
            <p:cNvSpPr/>
            <p:nvPr/>
          </p:nvSpPr>
          <p:spPr>
            <a:xfrm flipH="1" flipV="1">
              <a:off x="5931559" y="354335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5" name="椭圆 194"/>
            <p:cNvSpPr/>
            <p:nvPr/>
          </p:nvSpPr>
          <p:spPr>
            <a:xfrm flipH="1" flipV="1">
              <a:off x="6103461" y="357343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6" name="椭圆 195"/>
            <p:cNvSpPr/>
            <p:nvPr/>
          </p:nvSpPr>
          <p:spPr>
            <a:xfrm flipH="1" flipV="1">
              <a:off x="6343815" y="497605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8" name="椭圆 197"/>
            <p:cNvSpPr/>
            <p:nvPr/>
          </p:nvSpPr>
          <p:spPr>
            <a:xfrm flipH="1" flipV="1">
              <a:off x="6182436" y="337336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9" name="椭圆 198"/>
            <p:cNvSpPr/>
            <p:nvPr/>
          </p:nvSpPr>
          <p:spPr>
            <a:xfrm flipH="1" flipV="1">
              <a:off x="5883795" y="441007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1" name="椭圆 200"/>
            <p:cNvSpPr/>
            <p:nvPr/>
          </p:nvSpPr>
          <p:spPr>
            <a:xfrm flipH="1" flipV="1">
              <a:off x="6051994" y="355236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2" name="椭圆 201"/>
            <p:cNvSpPr/>
            <p:nvPr/>
          </p:nvSpPr>
          <p:spPr>
            <a:xfrm flipH="1" flipV="1">
              <a:off x="6451960" y="513605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3" name="椭圆 202"/>
            <p:cNvSpPr/>
            <p:nvPr/>
          </p:nvSpPr>
          <p:spPr>
            <a:xfrm flipH="1" flipV="1">
              <a:off x="5836590" y="443467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4" name="椭圆 203"/>
            <p:cNvSpPr/>
            <p:nvPr/>
          </p:nvSpPr>
          <p:spPr>
            <a:xfrm flipH="1" flipV="1">
              <a:off x="6020981" y="323779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5" name="椭圆 204"/>
            <p:cNvSpPr/>
            <p:nvPr/>
          </p:nvSpPr>
          <p:spPr>
            <a:xfrm flipH="1" flipV="1">
              <a:off x="5843623" y="444098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7" name="椭圆 206"/>
            <p:cNvSpPr/>
            <p:nvPr/>
          </p:nvSpPr>
          <p:spPr>
            <a:xfrm flipH="1" flipV="1">
              <a:off x="6019435" y="343775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8" name="椭圆 207"/>
            <p:cNvSpPr/>
            <p:nvPr/>
          </p:nvSpPr>
          <p:spPr>
            <a:xfrm flipH="1" flipV="1">
              <a:off x="6098365" y="30260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0" name="椭圆 209"/>
            <p:cNvSpPr/>
            <p:nvPr/>
          </p:nvSpPr>
          <p:spPr>
            <a:xfrm flipH="1" flipV="1">
              <a:off x="6129169" y="290233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2" name="椭圆 211"/>
            <p:cNvSpPr/>
            <p:nvPr/>
          </p:nvSpPr>
          <p:spPr>
            <a:xfrm flipH="1" flipV="1">
              <a:off x="6211709" y="318253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3" name="椭圆 212"/>
            <p:cNvSpPr/>
            <p:nvPr/>
          </p:nvSpPr>
          <p:spPr>
            <a:xfrm flipH="1" flipV="1">
              <a:off x="6174119" y="32735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4" name="椭圆 213"/>
            <p:cNvSpPr/>
            <p:nvPr/>
          </p:nvSpPr>
          <p:spPr>
            <a:xfrm flipH="1" flipV="1">
              <a:off x="6078487" y="377511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5" name="椭圆 214"/>
            <p:cNvSpPr/>
            <p:nvPr/>
          </p:nvSpPr>
          <p:spPr>
            <a:xfrm flipH="1" flipV="1">
              <a:off x="6027020" y="375404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6" name="椭圆 215"/>
            <p:cNvSpPr/>
            <p:nvPr/>
          </p:nvSpPr>
          <p:spPr>
            <a:xfrm flipH="1" flipV="1">
              <a:off x="5994461" y="363943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7" name="椭圆 216"/>
            <p:cNvSpPr/>
            <p:nvPr/>
          </p:nvSpPr>
          <p:spPr>
            <a:xfrm flipH="1" flipV="1">
              <a:off x="6259128" y="370576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26" name="椭圆 225"/>
            <p:cNvSpPr/>
            <p:nvPr/>
          </p:nvSpPr>
          <p:spPr>
            <a:xfrm flipH="1" flipV="1">
              <a:off x="6423473" y="485928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27" name="椭圆 226"/>
            <p:cNvSpPr/>
            <p:nvPr/>
          </p:nvSpPr>
          <p:spPr>
            <a:xfrm flipH="1" flipV="1">
              <a:off x="6174119" y="299913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28" name="椭圆 227"/>
            <p:cNvSpPr/>
            <p:nvPr/>
          </p:nvSpPr>
          <p:spPr>
            <a:xfrm flipH="1" flipV="1">
              <a:off x="6210515" y="359574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29" name="椭圆 228"/>
            <p:cNvSpPr/>
            <p:nvPr/>
          </p:nvSpPr>
          <p:spPr>
            <a:xfrm flipH="1" flipV="1">
              <a:off x="6375479" y="5220147"/>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1" name="椭圆 230"/>
            <p:cNvSpPr/>
            <p:nvPr/>
          </p:nvSpPr>
          <p:spPr>
            <a:xfrm flipH="1" flipV="1">
              <a:off x="5821058" y="534030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2" name="椭圆 231"/>
            <p:cNvSpPr/>
            <p:nvPr/>
          </p:nvSpPr>
          <p:spPr>
            <a:xfrm flipH="1" flipV="1">
              <a:off x="6013948" y="442380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3" name="椭圆 232"/>
            <p:cNvSpPr/>
            <p:nvPr/>
          </p:nvSpPr>
          <p:spPr>
            <a:xfrm flipH="1" flipV="1">
              <a:off x="6020981" y="443011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4" name="椭圆 233"/>
            <p:cNvSpPr/>
            <p:nvPr/>
          </p:nvSpPr>
          <p:spPr>
            <a:xfrm flipH="1" flipV="1">
              <a:off x="5963235" y="40936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5" name="椭圆 234"/>
            <p:cNvSpPr/>
            <p:nvPr/>
          </p:nvSpPr>
          <p:spPr>
            <a:xfrm flipH="1" flipV="1">
              <a:off x="5985461" y="414703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6" name="椭圆 235"/>
            <p:cNvSpPr/>
            <p:nvPr/>
          </p:nvSpPr>
          <p:spPr>
            <a:xfrm flipH="1" flipV="1">
              <a:off x="5937467" y="450789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7" name="椭圆 236"/>
            <p:cNvSpPr/>
            <p:nvPr/>
          </p:nvSpPr>
          <p:spPr>
            <a:xfrm flipH="1" flipV="1">
              <a:off x="5768053" y="4935346"/>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8" name="椭圆 237"/>
            <p:cNvSpPr/>
            <p:nvPr/>
          </p:nvSpPr>
          <p:spPr>
            <a:xfrm flipH="1" flipV="1">
              <a:off x="6008996" y="396443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9" name="椭圆 238"/>
            <p:cNvSpPr/>
            <p:nvPr/>
          </p:nvSpPr>
          <p:spPr>
            <a:xfrm flipH="1" flipV="1">
              <a:off x="5691678" y="506795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0" name="椭圆 239"/>
            <p:cNvSpPr/>
            <p:nvPr/>
          </p:nvSpPr>
          <p:spPr>
            <a:xfrm flipH="1" flipV="1">
              <a:off x="5931773" y="412685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1" name="椭圆 240"/>
            <p:cNvSpPr/>
            <p:nvPr/>
          </p:nvSpPr>
          <p:spPr>
            <a:xfrm flipH="1" flipV="1">
              <a:off x="5799823" y="522796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2" name="椭圆 241"/>
            <p:cNvSpPr/>
            <p:nvPr/>
          </p:nvSpPr>
          <p:spPr>
            <a:xfrm flipH="1" flipV="1">
              <a:off x="5806856" y="523427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3" name="椭圆 242"/>
            <p:cNvSpPr/>
            <p:nvPr/>
          </p:nvSpPr>
          <p:spPr>
            <a:xfrm flipH="1" flipV="1">
              <a:off x="5877161" y="448384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4" name="椭圆 243"/>
            <p:cNvSpPr/>
            <p:nvPr/>
          </p:nvSpPr>
          <p:spPr>
            <a:xfrm flipH="1" flipV="1">
              <a:off x="5668036" y="523673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5" name="椭圆 244"/>
            <p:cNvSpPr/>
            <p:nvPr/>
          </p:nvSpPr>
          <p:spPr>
            <a:xfrm flipH="1" flipV="1">
              <a:off x="5616569" y="521566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6" name="椭圆 245"/>
            <p:cNvSpPr/>
            <p:nvPr/>
          </p:nvSpPr>
          <p:spPr>
            <a:xfrm flipH="1" flipV="1">
              <a:off x="5584010" y="510105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7" name="椭圆 246"/>
            <p:cNvSpPr/>
            <p:nvPr/>
          </p:nvSpPr>
          <p:spPr>
            <a:xfrm flipH="1" flipV="1">
              <a:off x="5926468" y="369462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8" name="椭圆 247"/>
            <p:cNvSpPr/>
            <p:nvPr/>
          </p:nvSpPr>
          <p:spPr>
            <a:xfrm flipH="1" flipV="1">
              <a:off x="6014904" y="3736657"/>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197" name="TextBox 196">
            <a:extLst>
              <a:ext uri="{FF2B5EF4-FFF2-40B4-BE49-F238E27FC236}">
                <a16:creationId xmlns:a16="http://schemas.microsoft.com/office/drawing/2014/main" id="{35EE580D-5059-498D-8863-7D9F21F3F003}"/>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spTree>
    <p:custDataLst>
      <p:tags r:id="rId1"/>
    </p:custDataLst>
    <p:extLst>
      <p:ext uri="{BB962C8B-B14F-4D97-AF65-F5344CB8AC3E}">
        <p14:creationId xmlns:p14="http://schemas.microsoft.com/office/powerpoint/2010/main" val="2341301041"/>
      </p:ext>
    </p:extLst>
  </p:cSld>
  <p:clrMapOvr>
    <a:masterClrMapping/>
  </p:clrMapOvr>
  <p:transition advTm="15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7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 calcmode="lin" valueType="num">
                                          <p:cBhvr>
                                            <p:cTn id="26" dur="500" fill="hold"/>
                                            <p:tgtEl>
                                              <p:spTgt spid="28"/>
                                            </p:tgtEl>
                                            <p:attrNameLst>
                                              <p:attrName>style.rotation</p:attrName>
                                            </p:attrNameLst>
                                          </p:cBhvr>
                                          <p:tavLst>
                                            <p:tav tm="0">
                                              <p:val>
                                                <p:fltVal val="90"/>
                                              </p:val>
                                            </p:tav>
                                            <p:tav tm="100000">
                                              <p:val>
                                                <p:fltVal val="0"/>
                                              </p:val>
                                            </p:tav>
                                          </p:tavLst>
                                        </p:anim>
                                        <p:animEffect transition="in" filter="fade">
                                          <p:cBhvr>
                                            <p:cTn id="27" dur="500"/>
                                            <p:tgtEl>
                                              <p:spTgt spid="28"/>
                                            </p:tgtEl>
                                          </p:cBhvr>
                                        </p:animEffect>
                                      </p:childTnLst>
                                    </p:cTn>
                                  </p:par>
                                  <p:par>
                                    <p:cTn id="28" presetID="16" presetClass="entr" presetSubtype="37" fill="hold" nodeType="withEffect">
                                      <p:stCondLst>
                                        <p:cond delay="500"/>
                                      </p:stCondLst>
                                      <p:childTnLst>
                                        <p:set>
                                          <p:cBhvr>
                                            <p:cTn id="29" dur="1" fill="hold">
                                              <p:stCondLst>
                                                <p:cond delay="0"/>
                                              </p:stCondLst>
                                            </p:cTn>
                                            <p:tgtEl>
                                              <p:spTgt spid="6"/>
                                            </p:tgtEl>
                                            <p:attrNameLst>
                                              <p:attrName>style.visibility</p:attrName>
                                            </p:attrNameLst>
                                          </p:cBhvr>
                                          <p:to>
                                            <p:strVal val="visible"/>
                                          </p:to>
                                        </p:set>
                                        <p:animEffect transition="in" filter="barn(outVertical)">
                                          <p:cBhvr>
                                            <p:cTn id="30" dur="500"/>
                                            <p:tgtEl>
                                              <p:spTgt spid="6"/>
                                            </p:tgtEl>
                                          </p:cBhvr>
                                        </p:animEffect>
                                      </p:childTnLst>
                                    </p:cTn>
                                  </p:par>
                                  <p:par>
                                    <p:cTn id="31" presetID="31" presetClass="entr" presetSubtype="0" fill="hold" nodeType="withEffect">
                                      <p:stCondLst>
                                        <p:cond delay="1000"/>
                                      </p:stCondLst>
                                      <p:childTnLst>
                                        <p:set>
                                          <p:cBhvr>
                                            <p:cTn id="32" dur="1" fill="hold">
                                              <p:stCondLst>
                                                <p:cond delay="0"/>
                                              </p:stCondLst>
                                            </p:cTn>
                                            <p:tgtEl>
                                              <p:spTgt spid="138"/>
                                            </p:tgtEl>
                                            <p:attrNameLst>
                                              <p:attrName>style.visibility</p:attrName>
                                            </p:attrNameLst>
                                          </p:cBhvr>
                                          <p:to>
                                            <p:strVal val="visible"/>
                                          </p:to>
                                        </p:set>
                                        <p:anim calcmode="lin" valueType="num">
                                          <p:cBhvr>
                                            <p:cTn id="33" dur="500" fill="hold"/>
                                            <p:tgtEl>
                                              <p:spTgt spid="138"/>
                                            </p:tgtEl>
                                            <p:attrNameLst>
                                              <p:attrName>ppt_w</p:attrName>
                                            </p:attrNameLst>
                                          </p:cBhvr>
                                          <p:tavLst>
                                            <p:tav tm="0">
                                              <p:val>
                                                <p:fltVal val="0"/>
                                              </p:val>
                                            </p:tav>
                                            <p:tav tm="100000">
                                              <p:val>
                                                <p:strVal val="#ppt_w"/>
                                              </p:val>
                                            </p:tav>
                                          </p:tavLst>
                                        </p:anim>
                                        <p:anim calcmode="lin" valueType="num">
                                          <p:cBhvr>
                                            <p:cTn id="34" dur="500" fill="hold"/>
                                            <p:tgtEl>
                                              <p:spTgt spid="138"/>
                                            </p:tgtEl>
                                            <p:attrNameLst>
                                              <p:attrName>ppt_h</p:attrName>
                                            </p:attrNameLst>
                                          </p:cBhvr>
                                          <p:tavLst>
                                            <p:tav tm="0">
                                              <p:val>
                                                <p:fltVal val="0"/>
                                              </p:val>
                                            </p:tav>
                                            <p:tav tm="100000">
                                              <p:val>
                                                <p:strVal val="#ppt_h"/>
                                              </p:val>
                                            </p:tav>
                                          </p:tavLst>
                                        </p:anim>
                                        <p:anim calcmode="lin" valueType="num">
                                          <p:cBhvr>
                                            <p:cTn id="35" dur="500" fill="hold"/>
                                            <p:tgtEl>
                                              <p:spTgt spid="138"/>
                                            </p:tgtEl>
                                            <p:attrNameLst>
                                              <p:attrName>style.rotation</p:attrName>
                                            </p:attrNameLst>
                                          </p:cBhvr>
                                          <p:tavLst>
                                            <p:tav tm="0">
                                              <p:val>
                                                <p:fltVal val="90"/>
                                              </p:val>
                                            </p:tav>
                                            <p:tav tm="100000">
                                              <p:val>
                                                <p:fltVal val="0"/>
                                              </p:val>
                                            </p:tav>
                                          </p:tavLst>
                                        </p:anim>
                                        <p:animEffect transition="in" filter="fade">
                                          <p:cBhvr>
                                            <p:cTn id="36" dur="500"/>
                                            <p:tgtEl>
                                              <p:spTgt spid="138"/>
                                            </p:tgtEl>
                                          </p:cBhvr>
                                        </p:animEffect>
                                      </p:childTnLst>
                                    </p:cTn>
                                  </p:par>
                                </p:childTnLst>
                              </p:cTn>
                            </p:par>
                            <p:par>
                              <p:cTn id="37" fill="hold">
                                <p:stCondLst>
                                  <p:cond delay="3250"/>
                                </p:stCondLst>
                                <p:childTnLst>
                                  <p:par>
                                    <p:cTn id="38" presetID="2" presetClass="entr" presetSubtype="4" fill="hold" nodeType="afterEffect" p14:presetBounceEnd="40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40000">
                                          <p:cBhvr additive="base">
                                            <p:cTn id="40"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41" dur="500" fill="hold"/>
                                            <p:tgtEl>
                                              <p:spTgt spid="10"/>
                                            </p:tgtEl>
                                            <p:attrNameLst>
                                              <p:attrName>ppt_y</p:attrName>
                                            </p:attrNameLst>
                                          </p:cBhvr>
                                          <p:tavLst>
                                            <p:tav tm="0">
                                              <p:val>
                                                <p:strVal val="1+#ppt_h/2"/>
                                              </p:val>
                                            </p:tav>
                                            <p:tav tm="100000">
                                              <p:val>
                                                <p:strVal val="#ppt_y"/>
                                              </p:val>
                                            </p:tav>
                                          </p:tavLst>
                                        </p:anim>
                                      </p:childTnLst>
                                    </p:cTn>
                                  </p:par>
                                  <p:par>
                                    <p:cTn id="42" presetID="31" presetClass="entr" presetSubtype="0" fill="hold" nodeType="withEffect">
                                      <p:stCondLst>
                                        <p:cond delay="250"/>
                                      </p:stCondLst>
                                      <p:childTnLst>
                                        <p:set>
                                          <p:cBhvr>
                                            <p:cTn id="43" dur="1" fill="hold">
                                              <p:stCondLst>
                                                <p:cond delay="0"/>
                                              </p:stCondLst>
                                            </p:cTn>
                                            <p:tgtEl>
                                              <p:spTgt spid="148"/>
                                            </p:tgtEl>
                                            <p:attrNameLst>
                                              <p:attrName>style.visibility</p:attrName>
                                            </p:attrNameLst>
                                          </p:cBhvr>
                                          <p:to>
                                            <p:strVal val="visible"/>
                                          </p:to>
                                        </p:set>
                                        <p:anim calcmode="lin" valueType="num">
                                          <p:cBhvr>
                                            <p:cTn id="44" dur="500" fill="hold"/>
                                            <p:tgtEl>
                                              <p:spTgt spid="148"/>
                                            </p:tgtEl>
                                            <p:attrNameLst>
                                              <p:attrName>ppt_w</p:attrName>
                                            </p:attrNameLst>
                                          </p:cBhvr>
                                          <p:tavLst>
                                            <p:tav tm="0">
                                              <p:val>
                                                <p:fltVal val="0"/>
                                              </p:val>
                                            </p:tav>
                                            <p:tav tm="100000">
                                              <p:val>
                                                <p:strVal val="#ppt_w"/>
                                              </p:val>
                                            </p:tav>
                                          </p:tavLst>
                                        </p:anim>
                                        <p:anim calcmode="lin" valueType="num">
                                          <p:cBhvr>
                                            <p:cTn id="45" dur="500" fill="hold"/>
                                            <p:tgtEl>
                                              <p:spTgt spid="148"/>
                                            </p:tgtEl>
                                            <p:attrNameLst>
                                              <p:attrName>ppt_h</p:attrName>
                                            </p:attrNameLst>
                                          </p:cBhvr>
                                          <p:tavLst>
                                            <p:tav tm="0">
                                              <p:val>
                                                <p:fltVal val="0"/>
                                              </p:val>
                                            </p:tav>
                                            <p:tav tm="100000">
                                              <p:val>
                                                <p:strVal val="#ppt_h"/>
                                              </p:val>
                                            </p:tav>
                                          </p:tavLst>
                                        </p:anim>
                                        <p:anim calcmode="lin" valueType="num">
                                          <p:cBhvr>
                                            <p:cTn id="46" dur="500" fill="hold"/>
                                            <p:tgtEl>
                                              <p:spTgt spid="148"/>
                                            </p:tgtEl>
                                            <p:attrNameLst>
                                              <p:attrName>style.rotation</p:attrName>
                                            </p:attrNameLst>
                                          </p:cBhvr>
                                          <p:tavLst>
                                            <p:tav tm="0">
                                              <p:val>
                                                <p:fltVal val="90"/>
                                              </p:val>
                                            </p:tav>
                                            <p:tav tm="100000">
                                              <p:val>
                                                <p:fltVal val="0"/>
                                              </p:val>
                                            </p:tav>
                                          </p:tavLst>
                                        </p:anim>
                                        <p:animEffect transition="in" filter="fade">
                                          <p:cBhvr>
                                            <p:cTn id="47" dur="500"/>
                                            <p:tgtEl>
                                              <p:spTgt spid="148"/>
                                            </p:tgtEl>
                                          </p:cBhvr>
                                        </p:animEffect>
                                      </p:childTnLst>
                                    </p:cTn>
                                  </p:par>
                                </p:childTnLst>
                              </p:cTn>
                            </p:par>
                            <p:par>
                              <p:cTn id="48" fill="hold">
                                <p:stCondLst>
                                  <p:cond delay="4000"/>
                                </p:stCondLst>
                                <p:childTnLst>
                                  <p:par>
                                    <p:cTn id="49" presetID="2" presetClass="entr" presetSubtype="4" fill="hold" nodeType="afterEffect" p14:presetBounceEnd="40000">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14:bounceEnd="40000">
                                          <p:cBhvr additive="base">
                                            <p:cTn id="51"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31" presetClass="entr" presetSubtype="0" fill="hold" nodeType="withEffect">
                                      <p:stCondLst>
                                        <p:cond delay="250"/>
                                      </p:stCondLst>
                                      <p:childTnLst>
                                        <p:set>
                                          <p:cBhvr>
                                            <p:cTn id="54" dur="1" fill="hold">
                                              <p:stCondLst>
                                                <p:cond delay="0"/>
                                              </p:stCondLst>
                                            </p:cTn>
                                            <p:tgtEl>
                                              <p:spTgt spid="143"/>
                                            </p:tgtEl>
                                            <p:attrNameLst>
                                              <p:attrName>style.visibility</p:attrName>
                                            </p:attrNameLst>
                                          </p:cBhvr>
                                          <p:to>
                                            <p:strVal val="visible"/>
                                          </p:to>
                                        </p:set>
                                        <p:anim calcmode="lin" valueType="num">
                                          <p:cBhvr>
                                            <p:cTn id="55" dur="500" fill="hold"/>
                                            <p:tgtEl>
                                              <p:spTgt spid="143"/>
                                            </p:tgtEl>
                                            <p:attrNameLst>
                                              <p:attrName>ppt_w</p:attrName>
                                            </p:attrNameLst>
                                          </p:cBhvr>
                                          <p:tavLst>
                                            <p:tav tm="0">
                                              <p:val>
                                                <p:fltVal val="0"/>
                                              </p:val>
                                            </p:tav>
                                            <p:tav tm="100000">
                                              <p:val>
                                                <p:strVal val="#ppt_w"/>
                                              </p:val>
                                            </p:tav>
                                          </p:tavLst>
                                        </p:anim>
                                        <p:anim calcmode="lin" valueType="num">
                                          <p:cBhvr>
                                            <p:cTn id="56" dur="500" fill="hold"/>
                                            <p:tgtEl>
                                              <p:spTgt spid="143"/>
                                            </p:tgtEl>
                                            <p:attrNameLst>
                                              <p:attrName>ppt_h</p:attrName>
                                            </p:attrNameLst>
                                          </p:cBhvr>
                                          <p:tavLst>
                                            <p:tav tm="0">
                                              <p:val>
                                                <p:fltVal val="0"/>
                                              </p:val>
                                            </p:tav>
                                            <p:tav tm="100000">
                                              <p:val>
                                                <p:strVal val="#ppt_h"/>
                                              </p:val>
                                            </p:tav>
                                          </p:tavLst>
                                        </p:anim>
                                        <p:anim calcmode="lin" valueType="num">
                                          <p:cBhvr>
                                            <p:cTn id="57" dur="500" fill="hold"/>
                                            <p:tgtEl>
                                              <p:spTgt spid="143"/>
                                            </p:tgtEl>
                                            <p:attrNameLst>
                                              <p:attrName>style.rotation</p:attrName>
                                            </p:attrNameLst>
                                          </p:cBhvr>
                                          <p:tavLst>
                                            <p:tav tm="0">
                                              <p:val>
                                                <p:fltVal val="90"/>
                                              </p:val>
                                            </p:tav>
                                            <p:tav tm="100000">
                                              <p:val>
                                                <p:fltVal val="0"/>
                                              </p:val>
                                            </p:tav>
                                          </p:tavLst>
                                        </p:anim>
                                        <p:animEffect transition="in" filter="fade">
                                          <p:cBhvr>
                                            <p:cTn id="58" dur="500"/>
                                            <p:tgtEl>
                                              <p:spTgt spid="143"/>
                                            </p:tgtEl>
                                          </p:cBhvr>
                                        </p:animEffect>
                                      </p:childTnLst>
                                    </p:cTn>
                                  </p:par>
                                </p:childTnLst>
                              </p:cTn>
                            </p:par>
                            <p:par>
                              <p:cTn id="59" fill="hold">
                                <p:stCondLst>
                                  <p:cond delay="4750"/>
                                </p:stCondLst>
                                <p:childTnLst>
                                  <p:par>
                                    <p:cTn id="60" presetID="2" presetClass="entr" presetSubtype="4" fill="hold" nodeType="afterEffect" p14:presetBounceEnd="40000">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14:bounceEnd="40000">
                                          <p:cBhvr additive="base">
                                            <p:cTn id="62"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63" dur="500" fill="hold"/>
                                            <p:tgtEl>
                                              <p:spTgt spid="12"/>
                                            </p:tgtEl>
                                            <p:attrNameLst>
                                              <p:attrName>ppt_y</p:attrName>
                                            </p:attrNameLst>
                                          </p:cBhvr>
                                          <p:tavLst>
                                            <p:tav tm="0">
                                              <p:val>
                                                <p:strVal val="1+#ppt_h/2"/>
                                              </p:val>
                                            </p:tav>
                                            <p:tav tm="100000">
                                              <p:val>
                                                <p:strVal val="#ppt_y"/>
                                              </p:val>
                                            </p:tav>
                                          </p:tavLst>
                                        </p:anim>
                                      </p:childTnLst>
                                    </p:cTn>
                                  </p:par>
                                  <p:par>
                                    <p:cTn id="64" presetID="31" presetClass="entr" presetSubtype="0" fill="hold" nodeType="withEffect">
                                      <p:stCondLst>
                                        <p:cond delay="250"/>
                                      </p:stCondLst>
                                      <p:childTnLst>
                                        <p:set>
                                          <p:cBhvr>
                                            <p:cTn id="65" dur="1" fill="hold">
                                              <p:stCondLst>
                                                <p:cond delay="0"/>
                                              </p:stCondLst>
                                            </p:cTn>
                                            <p:tgtEl>
                                              <p:spTgt spid="154"/>
                                            </p:tgtEl>
                                            <p:attrNameLst>
                                              <p:attrName>style.visibility</p:attrName>
                                            </p:attrNameLst>
                                          </p:cBhvr>
                                          <p:to>
                                            <p:strVal val="visible"/>
                                          </p:to>
                                        </p:set>
                                        <p:anim calcmode="lin" valueType="num">
                                          <p:cBhvr>
                                            <p:cTn id="66" dur="500" fill="hold"/>
                                            <p:tgtEl>
                                              <p:spTgt spid="154"/>
                                            </p:tgtEl>
                                            <p:attrNameLst>
                                              <p:attrName>ppt_w</p:attrName>
                                            </p:attrNameLst>
                                          </p:cBhvr>
                                          <p:tavLst>
                                            <p:tav tm="0">
                                              <p:val>
                                                <p:fltVal val="0"/>
                                              </p:val>
                                            </p:tav>
                                            <p:tav tm="100000">
                                              <p:val>
                                                <p:strVal val="#ppt_w"/>
                                              </p:val>
                                            </p:tav>
                                          </p:tavLst>
                                        </p:anim>
                                        <p:anim calcmode="lin" valueType="num">
                                          <p:cBhvr>
                                            <p:cTn id="67" dur="500" fill="hold"/>
                                            <p:tgtEl>
                                              <p:spTgt spid="154"/>
                                            </p:tgtEl>
                                            <p:attrNameLst>
                                              <p:attrName>ppt_h</p:attrName>
                                            </p:attrNameLst>
                                          </p:cBhvr>
                                          <p:tavLst>
                                            <p:tav tm="0">
                                              <p:val>
                                                <p:fltVal val="0"/>
                                              </p:val>
                                            </p:tav>
                                            <p:tav tm="100000">
                                              <p:val>
                                                <p:strVal val="#ppt_h"/>
                                              </p:val>
                                            </p:tav>
                                          </p:tavLst>
                                        </p:anim>
                                        <p:anim calcmode="lin" valueType="num">
                                          <p:cBhvr>
                                            <p:cTn id="68" dur="500" fill="hold"/>
                                            <p:tgtEl>
                                              <p:spTgt spid="154"/>
                                            </p:tgtEl>
                                            <p:attrNameLst>
                                              <p:attrName>style.rotation</p:attrName>
                                            </p:attrNameLst>
                                          </p:cBhvr>
                                          <p:tavLst>
                                            <p:tav tm="0">
                                              <p:val>
                                                <p:fltVal val="90"/>
                                              </p:val>
                                            </p:tav>
                                            <p:tav tm="100000">
                                              <p:val>
                                                <p:fltVal val="0"/>
                                              </p:val>
                                            </p:tav>
                                          </p:tavLst>
                                        </p:anim>
                                        <p:animEffect transition="in" filter="fade">
                                          <p:cBhvr>
                                            <p:cTn id="69" dur="500"/>
                                            <p:tgtEl>
                                              <p:spTgt spid="154"/>
                                            </p:tgtEl>
                                          </p:cBhvr>
                                        </p:animEffect>
                                      </p:childTnLst>
                                    </p:cTn>
                                  </p:par>
                                </p:childTnLst>
                              </p:cTn>
                            </p:par>
                            <p:par>
                              <p:cTn id="70" fill="hold">
                                <p:stCondLst>
                                  <p:cond delay="5500"/>
                                </p:stCondLst>
                                <p:childTnLst>
                                  <p:par>
                                    <p:cTn id="71" presetID="2" presetClass="entr" presetSubtype="4" fill="hold" nodeType="afterEffect" p14:presetBounceEnd="40000">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14:bounceEnd="40000">
                                          <p:cBhvr additive="base">
                                            <p:cTn id="73"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7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7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 calcmode="lin" valueType="num">
                                          <p:cBhvr>
                                            <p:cTn id="26" dur="500" fill="hold"/>
                                            <p:tgtEl>
                                              <p:spTgt spid="28"/>
                                            </p:tgtEl>
                                            <p:attrNameLst>
                                              <p:attrName>style.rotation</p:attrName>
                                            </p:attrNameLst>
                                          </p:cBhvr>
                                          <p:tavLst>
                                            <p:tav tm="0">
                                              <p:val>
                                                <p:fltVal val="90"/>
                                              </p:val>
                                            </p:tav>
                                            <p:tav tm="100000">
                                              <p:val>
                                                <p:fltVal val="0"/>
                                              </p:val>
                                            </p:tav>
                                          </p:tavLst>
                                        </p:anim>
                                        <p:animEffect transition="in" filter="fade">
                                          <p:cBhvr>
                                            <p:cTn id="27" dur="500"/>
                                            <p:tgtEl>
                                              <p:spTgt spid="28"/>
                                            </p:tgtEl>
                                          </p:cBhvr>
                                        </p:animEffect>
                                      </p:childTnLst>
                                    </p:cTn>
                                  </p:par>
                                  <p:par>
                                    <p:cTn id="28" presetID="16" presetClass="entr" presetSubtype="37" fill="hold" nodeType="withEffect">
                                      <p:stCondLst>
                                        <p:cond delay="500"/>
                                      </p:stCondLst>
                                      <p:childTnLst>
                                        <p:set>
                                          <p:cBhvr>
                                            <p:cTn id="29" dur="1" fill="hold">
                                              <p:stCondLst>
                                                <p:cond delay="0"/>
                                              </p:stCondLst>
                                            </p:cTn>
                                            <p:tgtEl>
                                              <p:spTgt spid="6"/>
                                            </p:tgtEl>
                                            <p:attrNameLst>
                                              <p:attrName>style.visibility</p:attrName>
                                            </p:attrNameLst>
                                          </p:cBhvr>
                                          <p:to>
                                            <p:strVal val="visible"/>
                                          </p:to>
                                        </p:set>
                                        <p:animEffect transition="in" filter="barn(outVertical)">
                                          <p:cBhvr>
                                            <p:cTn id="30" dur="500"/>
                                            <p:tgtEl>
                                              <p:spTgt spid="6"/>
                                            </p:tgtEl>
                                          </p:cBhvr>
                                        </p:animEffect>
                                      </p:childTnLst>
                                    </p:cTn>
                                  </p:par>
                                  <p:par>
                                    <p:cTn id="31" presetID="31" presetClass="entr" presetSubtype="0" fill="hold" nodeType="withEffect">
                                      <p:stCondLst>
                                        <p:cond delay="1000"/>
                                      </p:stCondLst>
                                      <p:childTnLst>
                                        <p:set>
                                          <p:cBhvr>
                                            <p:cTn id="32" dur="1" fill="hold">
                                              <p:stCondLst>
                                                <p:cond delay="0"/>
                                              </p:stCondLst>
                                            </p:cTn>
                                            <p:tgtEl>
                                              <p:spTgt spid="138"/>
                                            </p:tgtEl>
                                            <p:attrNameLst>
                                              <p:attrName>style.visibility</p:attrName>
                                            </p:attrNameLst>
                                          </p:cBhvr>
                                          <p:to>
                                            <p:strVal val="visible"/>
                                          </p:to>
                                        </p:set>
                                        <p:anim calcmode="lin" valueType="num">
                                          <p:cBhvr>
                                            <p:cTn id="33" dur="500" fill="hold"/>
                                            <p:tgtEl>
                                              <p:spTgt spid="138"/>
                                            </p:tgtEl>
                                            <p:attrNameLst>
                                              <p:attrName>ppt_w</p:attrName>
                                            </p:attrNameLst>
                                          </p:cBhvr>
                                          <p:tavLst>
                                            <p:tav tm="0">
                                              <p:val>
                                                <p:fltVal val="0"/>
                                              </p:val>
                                            </p:tav>
                                            <p:tav tm="100000">
                                              <p:val>
                                                <p:strVal val="#ppt_w"/>
                                              </p:val>
                                            </p:tav>
                                          </p:tavLst>
                                        </p:anim>
                                        <p:anim calcmode="lin" valueType="num">
                                          <p:cBhvr>
                                            <p:cTn id="34" dur="500" fill="hold"/>
                                            <p:tgtEl>
                                              <p:spTgt spid="138"/>
                                            </p:tgtEl>
                                            <p:attrNameLst>
                                              <p:attrName>ppt_h</p:attrName>
                                            </p:attrNameLst>
                                          </p:cBhvr>
                                          <p:tavLst>
                                            <p:tav tm="0">
                                              <p:val>
                                                <p:fltVal val="0"/>
                                              </p:val>
                                            </p:tav>
                                            <p:tav tm="100000">
                                              <p:val>
                                                <p:strVal val="#ppt_h"/>
                                              </p:val>
                                            </p:tav>
                                          </p:tavLst>
                                        </p:anim>
                                        <p:anim calcmode="lin" valueType="num">
                                          <p:cBhvr>
                                            <p:cTn id="35" dur="500" fill="hold"/>
                                            <p:tgtEl>
                                              <p:spTgt spid="138"/>
                                            </p:tgtEl>
                                            <p:attrNameLst>
                                              <p:attrName>style.rotation</p:attrName>
                                            </p:attrNameLst>
                                          </p:cBhvr>
                                          <p:tavLst>
                                            <p:tav tm="0">
                                              <p:val>
                                                <p:fltVal val="90"/>
                                              </p:val>
                                            </p:tav>
                                            <p:tav tm="100000">
                                              <p:val>
                                                <p:fltVal val="0"/>
                                              </p:val>
                                            </p:tav>
                                          </p:tavLst>
                                        </p:anim>
                                        <p:animEffect transition="in" filter="fade">
                                          <p:cBhvr>
                                            <p:cTn id="36" dur="500"/>
                                            <p:tgtEl>
                                              <p:spTgt spid="138"/>
                                            </p:tgtEl>
                                          </p:cBhvr>
                                        </p:animEffect>
                                      </p:childTnLst>
                                    </p:cTn>
                                  </p:par>
                                </p:childTnLst>
                              </p:cTn>
                            </p:par>
                            <p:par>
                              <p:cTn id="37" fill="hold">
                                <p:stCondLst>
                                  <p:cond delay="3250"/>
                                </p:stCondLst>
                                <p:childTnLst>
                                  <p:par>
                                    <p:cTn id="38" presetID="2" presetClass="entr" presetSubtype="4"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par>
                                    <p:cTn id="42" presetID="31" presetClass="entr" presetSubtype="0" fill="hold" nodeType="withEffect">
                                      <p:stCondLst>
                                        <p:cond delay="250"/>
                                      </p:stCondLst>
                                      <p:childTnLst>
                                        <p:set>
                                          <p:cBhvr>
                                            <p:cTn id="43" dur="1" fill="hold">
                                              <p:stCondLst>
                                                <p:cond delay="0"/>
                                              </p:stCondLst>
                                            </p:cTn>
                                            <p:tgtEl>
                                              <p:spTgt spid="148"/>
                                            </p:tgtEl>
                                            <p:attrNameLst>
                                              <p:attrName>style.visibility</p:attrName>
                                            </p:attrNameLst>
                                          </p:cBhvr>
                                          <p:to>
                                            <p:strVal val="visible"/>
                                          </p:to>
                                        </p:set>
                                        <p:anim calcmode="lin" valueType="num">
                                          <p:cBhvr>
                                            <p:cTn id="44" dur="500" fill="hold"/>
                                            <p:tgtEl>
                                              <p:spTgt spid="148"/>
                                            </p:tgtEl>
                                            <p:attrNameLst>
                                              <p:attrName>ppt_w</p:attrName>
                                            </p:attrNameLst>
                                          </p:cBhvr>
                                          <p:tavLst>
                                            <p:tav tm="0">
                                              <p:val>
                                                <p:fltVal val="0"/>
                                              </p:val>
                                            </p:tav>
                                            <p:tav tm="100000">
                                              <p:val>
                                                <p:strVal val="#ppt_w"/>
                                              </p:val>
                                            </p:tav>
                                          </p:tavLst>
                                        </p:anim>
                                        <p:anim calcmode="lin" valueType="num">
                                          <p:cBhvr>
                                            <p:cTn id="45" dur="500" fill="hold"/>
                                            <p:tgtEl>
                                              <p:spTgt spid="148"/>
                                            </p:tgtEl>
                                            <p:attrNameLst>
                                              <p:attrName>ppt_h</p:attrName>
                                            </p:attrNameLst>
                                          </p:cBhvr>
                                          <p:tavLst>
                                            <p:tav tm="0">
                                              <p:val>
                                                <p:fltVal val="0"/>
                                              </p:val>
                                            </p:tav>
                                            <p:tav tm="100000">
                                              <p:val>
                                                <p:strVal val="#ppt_h"/>
                                              </p:val>
                                            </p:tav>
                                          </p:tavLst>
                                        </p:anim>
                                        <p:anim calcmode="lin" valueType="num">
                                          <p:cBhvr>
                                            <p:cTn id="46" dur="500" fill="hold"/>
                                            <p:tgtEl>
                                              <p:spTgt spid="148"/>
                                            </p:tgtEl>
                                            <p:attrNameLst>
                                              <p:attrName>style.rotation</p:attrName>
                                            </p:attrNameLst>
                                          </p:cBhvr>
                                          <p:tavLst>
                                            <p:tav tm="0">
                                              <p:val>
                                                <p:fltVal val="90"/>
                                              </p:val>
                                            </p:tav>
                                            <p:tav tm="100000">
                                              <p:val>
                                                <p:fltVal val="0"/>
                                              </p:val>
                                            </p:tav>
                                          </p:tavLst>
                                        </p:anim>
                                        <p:animEffect transition="in" filter="fade">
                                          <p:cBhvr>
                                            <p:cTn id="47" dur="500"/>
                                            <p:tgtEl>
                                              <p:spTgt spid="148"/>
                                            </p:tgtEl>
                                          </p:cBhvr>
                                        </p:animEffect>
                                      </p:childTnLst>
                                    </p:cTn>
                                  </p:par>
                                </p:childTnLst>
                              </p:cTn>
                            </p:par>
                            <p:par>
                              <p:cTn id="48" fill="hold">
                                <p:stCondLst>
                                  <p:cond delay="4000"/>
                                </p:stCondLst>
                                <p:childTnLst>
                                  <p:par>
                                    <p:cTn id="49" presetID="2" presetClass="entr" presetSubtype="4"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31" presetClass="entr" presetSubtype="0" fill="hold" nodeType="withEffect">
                                      <p:stCondLst>
                                        <p:cond delay="250"/>
                                      </p:stCondLst>
                                      <p:childTnLst>
                                        <p:set>
                                          <p:cBhvr>
                                            <p:cTn id="54" dur="1" fill="hold">
                                              <p:stCondLst>
                                                <p:cond delay="0"/>
                                              </p:stCondLst>
                                            </p:cTn>
                                            <p:tgtEl>
                                              <p:spTgt spid="143"/>
                                            </p:tgtEl>
                                            <p:attrNameLst>
                                              <p:attrName>style.visibility</p:attrName>
                                            </p:attrNameLst>
                                          </p:cBhvr>
                                          <p:to>
                                            <p:strVal val="visible"/>
                                          </p:to>
                                        </p:set>
                                        <p:anim calcmode="lin" valueType="num">
                                          <p:cBhvr>
                                            <p:cTn id="55" dur="500" fill="hold"/>
                                            <p:tgtEl>
                                              <p:spTgt spid="143"/>
                                            </p:tgtEl>
                                            <p:attrNameLst>
                                              <p:attrName>ppt_w</p:attrName>
                                            </p:attrNameLst>
                                          </p:cBhvr>
                                          <p:tavLst>
                                            <p:tav tm="0">
                                              <p:val>
                                                <p:fltVal val="0"/>
                                              </p:val>
                                            </p:tav>
                                            <p:tav tm="100000">
                                              <p:val>
                                                <p:strVal val="#ppt_w"/>
                                              </p:val>
                                            </p:tav>
                                          </p:tavLst>
                                        </p:anim>
                                        <p:anim calcmode="lin" valueType="num">
                                          <p:cBhvr>
                                            <p:cTn id="56" dur="500" fill="hold"/>
                                            <p:tgtEl>
                                              <p:spTgt spid="143"/>
                                            </p:tgtEl>
                                            <p:attrNameLst>
                                              <p:attrName>ppt_h</p:attrName>
                                            </p:attrNameLst>
                                          </p:cBhvr>
                                          <p:tavLst>
                                            <p:tav tm="0">
                                              <p:val>
                                                <p:fltVal val="0"/>
                                              </p:val>
                                            </p:tav>
                                            <p:tav tm="100000">
                                              <p:val>
                                                <p:strVal val="#ppt_h"/>
                                              </p:val>
                                            </p:tav>
                                          </p:tavLst>
                                        </p:anim>
                                        <p:anim calcmode="lin" valueType="num">
                                          <p:cBhvr>
                                            <p:cTn id="57" dur="500" fill="hold"/>
                                            <p:tgtEl>
                                              <p:spTgt spid="143"/>
                                            </p:tgtEl>
                                            <p:attrNameLst>
                                              <p:attrName>style.rotation</p:attrName>
                                            </p:attrNameLst>
                                          </p:cBhvr>
                                          <p:tavLst>
                                            <p:tav tm="0">
                                              <p:val>
                                                <p:fltVal val="90"/>
                                              </p:val>
                                            </p:tav>
                                            <p:tav tm="100000">
                                              <p:val>
                                                <p:fltVal val="0"/>
                                              </p:val>
                                            </p:tav>
                                          </p:tavLst>
                                        </p:anim>
                                        <p:animEffect transition="in" filter="fade">
                                          <p:cBhvr>
                                            <p:cTn id="58" dur="500"/>
                                            <p:tgtEl>
                                              <p:spTgt spid="143"/>
                                            </p:tgtEl>
                                          </p:cBhvr>
                                        </p:animEffect>
                                      </p:childTnLst>
                                    </p:cTn>
                                  </p:par>
                                </p:childTnLst>
                              </p:cTn>
                            </p:par>
                            <p:par>
                              <p:cTn id="59" fill="hold">
                                <p:stCondLst>
                                  <p:cond delay="4750"/>
                                </p:stCondLst>
                                <p:childTnLst>
                                  <p:par>
                                    <p:cTn id="60" presetID="2" presetClass="entr" presetSubtype="4" fill="hold" nodeType="after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ppt_x"/>
                                              </p:val>
                                            </p:tav>
                                            <p:tav tm="100000">
                                              <p:val>
                                                <p:strVal val="#ppt_x"/>
                                              </p:val>
                                            </p:tav>
                                          </p:tavLst>
                                        </p:anim>
                                        <p:anim calcmode="lin" valueType="num">
                                          <p:cBhvr additive="base">
                                            <p:cTn id="63" dur="500" fill="hold"/>
                                            <p:tgtEl>
                                              <p:spTgt spid="12"/>
                                            </p:tgtEl>
                                            <p:attrNameLst>
                                              <p:attrName>ppt_y</p:attrName>
                                            </p:attrNameLst>
                                          </p:cBhvr>
                                          <p:tavLst>
                                            <p:tav tm="0">
                                              <p:val>
                                                <p:strVal val="1+#ppt_h/2"/>
                                              </p:val>
                                            </p:tav>
                                            <p:tav tm="100000">
                                              <p:val>
                                                <p:strVal val="#ppt_y"/>
                                              </p:val>
                                            </p:tav>
                                          </p:tavLst>
                                        </p:anim>
                                      </p:childTnLst>
                                    </p:cTn>
                                  </p:par>
                                  <p:par>
                                    <p:cTn id="64" presetID="31" presetClass="entr" presetSubtype="0" fill="hold" nodeType="withEffect">
                                      <p:stCondLst>
                                        <p:cond delay="250"/>
                                      </p:stCondLst>
                                      <p:childTnLst>
                                        <p:set>
                                          <p:cBhvr>
                                            <p:cTn id="65" dur="1" fill="hold">
                                              <p:stCondLst>
                                                <p:cond delay="0"/>
                                              </p:stCondLst>
                                            </p:cTn>
                                            <p:tgtEl>
                                              <p:spTgt spid="154"/>
                                            </p:tgtEl>
                                            <p:attrNameLst>
                                              <p:attrName>style.visibility</p:attrName>
                                            </p:attrNameLst>
                                          </p:cBhvr>
                                          <p:to>
                                            <p:strVal val="visible"/>
                                          </p:to>
                                        </p:set>
                                        <p:anim calcmode="lin" valueType="num">
                                          <p:cBhvr>
                                            <p:cTn id="66" dur="500" fill="hold"/>
                                            <p:tgtEl>
                                              <p:spTgt spid="154"/>
                                            </p:tgtEl>
                                            <p:attrNameLst>
                                              <p:attrName>ppt_w</p:attrName>
                                            </p:attrNameLst>
                                          </p:cBhvr>
                                          <p:tavLst>
                                            <p:tav tm="0">
                                              <p:val>
                                                <p:fltVal val="0"/>
                                              </p:val>
                                            </p:tav>
                                            <p:tav tm="100000">
                                              <p:val>
                                                <p:strVal val="#ppt_w"/>
                                              </p:val>
                                            </p:tav>
                                          </p:tavLst>
                                        </p:anim>
                                        <p:anim calcmode="lin" valueType="num">
                                          <p:cBhvr>
                                            <p:cTn id="67" dur="500" fill="hold"/>
                                            <p:tgtEl>
                                              <p:spTgt spid="154"/>
                                            </p:tgtEl>
                                            <p:attrNameLst>
                                              <p:attrName>ppt_h</p:attrName>
                                            </p:attrNameLst>
                                          </p:cBhvr>
                                          <p:tavLst>
                                            <p:tav tm="0">
                                              <p:val>
                                                <p:fltVal val="0"/>
                                              </p:val>
                                            </p:tav>
                                            <p:tav tm="100000">
                                              <p:val>
                                                <p:strVal val="#ppt_h"/>
                                              </p:val>
                                            </p:tav>
                                          </p:tavLst>
                                        </p:anim>
                                        <p:anim calcmode="lin" valueType="num">
                                          <p:cBhvr>
                                            <p:cTn id="68" dur="500" fill="hold"/>
                                            <p:tgtEl>
                                              <p:spTgt spid="154"/>
                                            </p:tgtEl>
                                            <p:attrNameLst>
                                              <p:attrName>style.rotation</p:attrName>
                                            </p:attrNameLst>
                                          </p:cBhvr>
                                          <p:tavLst>
                                            <p:tav tm="0">
                                              <p:val>
                                                <p:fltVal val="90"/>
                                              </p:val>
                                            </p:tav>
                                            <p:tav tm="100000">
                                              <p:val>
                                                <p:fltVal val="0"/>
                                              </p:val>
                                            </p:tav>
                                          </p:tavLst>
                                        </p:anim>
                                        <p:animEffect transition="in" filter="fade">
                                          <p:cBhvr>
                                            <p:cTn id="69" dur="500"/>
                                            <p:tgtEl>
                                              <p:spTgt spid="154"/>
                                            </p:tgtEl>
                                          </p:cBhvr>
                                        </p:animEffect>
                                      </p:childTnLst>
                                    </p:cTn>
                                  </p:par>
                                </p:childTnLst>
                              </p:cTn>
                            </p:par>
                            <p:par>
                              <p:cTn id="70" fill="hold">
                                <p:stCondLst>
                                  <p:cond delay="5500"/>
                                </p:stCondLst>
                                <p:childTnLst>
                                  <p:par>
                                    <p:cTn id="71" presetID="2" presetClass="entr" presetSubtype="4" fill="hold" nodeType="after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500" fill="hold"/>
                                            <p:tgtEl>
                                              <p:spTgt spid="13"/>
                                            </p:tgtEl>
                                            <p:attrNameLst>
                                              <p:attrName>ppt_x</p:attrName>
                                            </p:attrNameLst>
                                          </p:cBhvr>
                                          <p:tavLst>
                                            <p:tav tm="0">
                                              <p:val>
                                                <p:strVal val="#ppt_x"/>
                                              </p:val>
                                            </p:tav>
                                            <p:tav tm="100000">
                                              <p:val>
                                                <p:strVal val="#ppt_x"/>
                                              </p:val>
                                            </p:tav>
                                          </p:tavLst>
                                        </p:anim>
                                        <p:anim calcmode="lin" valueType="num">
                                          <p:cBhvr additive="base">
                                            <p:cTn id="7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012213" y="1838220"/>
            <a:ext cx="10330815" cy="3441700"/>
            <a:chOff x="984885" y="2961640"/>
            <a:chExt cx="10260330" cy="3441700"/>
          </a:xfrm>
        </p:grpSpPr>
        <p:sp>
          <p:nvSpPr>
            <p:cNvPr id="3" name="椭圆 2"/>
            <p:cNvSpPr/>
            <p:nvPr/>
          </p:nvSpPr>
          <p:spPr>
            <a:xfrm>
              <a:off x="11100435" y="2961640"/>
              <a:ext cx="144780" cy="144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1100435" y="6258560"/>
              <a:ext cx="144780" cy="144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984885" y="2961640"/>
              <a:ext cx="144780" cy="144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84885" y="6258560"/>
              <a:ext cx="144780" cy="144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TextBox 11">
            <a:extLst>
              <a:ext uri="{FF2B5EF4-FFF2-40B4-BE49-F238E27FC236}">
                <a16:creationId xmlns:a16="http://schemas.microsoft.com/office/drawing/2014/main" id="{5BA2B071-909C-41A1-AE9F-B7343B26F7AC}"/>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grpSp>
        <p:nvGrpSpPr>
          <p:cNvPr id="15" name="组合 42">
            <a:extLst>
              <a:ext uri="{FF2B5EF4-FFF2-40B4-BE49-F238E27FC236}">
                <a16:creationId xmlns:a16="http://schemas.microsoft.com/office/drawing/2014/main" id="{04B7A219-BB40-40C8-9134-4D97D3764E18}"/>
              </a:ext>
            </a:extLst>
          </p:cNvPr>
          <p:cNvGrpSpPr/>
          <p:nvPr/>
        </p:nvGrpSpPr>
        <p:grpSpPr>
          <a:xfrm>
            <a:off x="665019" y="48669"/>
            <a:ext cx="10945090" cy="871770"/>
            <a:chOff x="636165" y="435427"/>
            <a:chExt cx="10945090" cy="871770"/>
          </a:xfrm>
        </p:grpSpPr>
        <p:grpSp>
          <p:nvGrpSpPr>
            <p:cNvPr id="16" name="组合 43">
              <a:extLst>
                <a:ext uri="{FF2B5EF4-FFF2-40B4-BE49-F238E27FC236}">
                  <a16:creationId xmlns:a16="http://schemas.microsoft.com/office/drawing/2014/main" id="{FE8A5DFA-5367-45DC-9F74-10961A76DB49}"/>
                </a:ext>
              </a:extLst>
            </p:cNvPr>
            <p:cNvGrpSpPr/>
            <p:nvPr/>
          </p:nvGrpSpPr>
          <p:grpSpPr>
            <a:xfrm>
              <a:off x="636165" y="435427"/>
              <a:ext cx="10945090" cy="871770"/>
              <a:chOff x="1027982" y="348343"/>
              <a:chExt cx="10945090" cy="871770"/>
            </a:xfrm>
          </p:grpSpPr>
          <p:sp>
            <p:nvSpPr>
              <p:cNvPr id="20" name="文本框 47">
                <a:extLst>
                  <a:ext uri="{FF2B5EF4-FFF2-40B4-BE49-F238E27FC236}">
                    <a16:creationId xmlns:a16="http://schemas.microsoft.com/office/drawing/2014/main" id="{6A6B93AD-2BB0-435F-A9CC-926DB1292A28}"/>
                  </a:ext>
                </a:extLst>
              </p:cNvPr>
              <p:cNvSpPr txBox="1"/>
              <p:nvPr/>
            </p:nvSpPr>
            <p:spPr>
              <a:xfrm>
                <a:off x="4755197" y="348343"/>
                <a:ext cx="3465241" cy="523220"/>
              </a:xfrm>
              <a:prstGeom prst="rect">
                <a:avLst/>
              </a:prstGeom>
              <a:noFill/>
            </p:spPr>
            <p:txBody>
              <a:bodyPr wrap="square" rtlCol="0">
                <a:spAutoFit/>
              </a:bodyPr>
              <a:lstStyle/>
              <a:p>
                <a:pPr algn="ctr"/>
                <a:r>
                  <a:rPr lang="en-US" altLang="zh-CN" sz="2800" b="1" dirty="0">
                    <a:solidFill>
                      <a:schemeClr val="bg1"/>
                    </a:solidFill>
                    <a:latin typeface="FSFFatBottom" panose="02000603000000000000" pitchFamily="2" charset="0"/>
                    <a:ea typeface="FSFFatBottom" panose="02000603000000000000" pitchFamily="2" charset="0"/>
                  </a:rPr>
                  <a:t>The Moon</a:t>
                </a:r>
                <a:endParaRPr lang="zh-CN" altLang="en-US" sz="2800" b="1" dirty="0">
                  <a:solidFill>
                    <a:schemeClr val="bg1"/>
                  </a:solidFill>
                  <a:latin typeface="FSFFatBottom" panose="02000603000000000000" pitchFamily="2" charset="0"/>
                  <a:ea typeface="+mj-ea"/>
                </a:endParaRPr>
              </a:p>
            </p:txBody>
          </p:sp>
          <p:sp>
            <p:nvSpPr>
              <p:cNvPr id="21" name="文本框 48">
                <a:extLst>
                  <a:ext uri="{FF2B5EF4-FFF2-40B4-BE49-F238E27FC236}">
                    <a16:creationId xmlns:a16="http://schemas.microsoft.com/office/drawing/2014/main" id="{E0754CD8-5780-4338-B6D0-8C1E2233AC1A}"/>
                  </a:ext>
                </a:extLst>
              </p:cNvPr>
              <p:cNvSpPr txBox="1"/>
              <p:nvPr/>
            </p:nvSpPr>
            <p:spPr>
              <a:xfrm>
                <a:off x="1027982" y="788456"/>
                <a:ext cx="10945090" cy="431657"/>
              </a:xfrm>
              <a:prstGeom prst="rect">
                <a:avLst/>
              </a:prstGeom>
              <a:noFill/>
            </p:spPr>
            <p:txBody>
              <a:bodyPr wrap="square" rtlCol="0">
                <a:spAutoFit/>
              </a:bodyPr>
              <a:lstStyle/>
              <a:p>
                <a:pPr algn="just">
                  <a:lnSpc>
                    <a:spcPct val="130000"/>
                  </a:lnSpc>
                </a:pPr>
                <a:r>
                  <a:rPr lang="en-US" altLang="zh-CN" dirty="0">
                    <a:solidFill>
                      <a:schemeClr val="bg1">
                        <a:lumMod val="65000"/>
                      </a:schemeClr>
                    </a:solidFill>
                    <a:latin typeface="FSFFatBottom" panose="02000603000000000000" pitchFamily="2" charset="0"/>
                    <a:ea typeface="FSFFatBottom" panose="02000603000000000000" pitchFamily="2" charset="0"/>
                    <a:cs typeface="+mn-ea"/>
                    <a:sym typeface="+mn-lt"/>
                  </a:rPr>
                  <a:t>If light from the sun reflects off the moon, why don’t we see the whole moon all of the time?</a:t>
                </a:r>
                <a:endParaRPr lang="zh-CN" altLang="en-US" dirty="0">
                  <a:solidFill>
                    <a:schemeClr val="bg1">
                      <a:lumMod val="65000"/>
                    </a:schemeClr>
                  </a:solidFill>
                  <a:latin typeface="FSFFatBottom" panose="02000603000000000000" pitchFamily="2" charset="0"/>
                  <a:cs typeface="+mn-ea"/>
                  <a:sym typeface="+mn-lt"/>
                </a:endParaRPr>
              </a:p>
            </p:txBody>
          </p:sp>
        </p:grpSp>
        <p:grpSp>
          <p:nvGrpSpPr>
            <p:cNvPr id="17" name="组合 44">
              <a:extLst>
                <a:ext uri="{FF2B5EF4-FFF2-40B4-BE49-F238E27FC236}">
                  <a16:creationId xmlns:a16="http://schemas.microsoft.com/office/drawing/2014/main" id="{65A3ED04-8BEE-48E8-86B0-A375A0EB370A}"/>
                </a:ext>
              </a:extLst>
            </p:cNvPr>
            <p:cNvGrpSpPr/>
            <p:nvPr/>
          </p:nvGrpSpPr>
          <p:grpSpPr>
            <a:xfrm>
              <a:off x="3823630" y="695325"/>
              <a:ext cx="4506169" cy="3767"/>
              <a:chOff x="3854986" y="695325"/>
              <a:chExt cx="4506169" cy="3767"/>
            </a:xfrm>
          </p:grpSpPr>
          <p:cxnSp>
            <p:nvCxnSpPr>
              <p:cNvPr id="18" name="直接连接符 45">
                <a:extLst>
                  <a:ext uri="{FF2B5EF4-FFF2-40B4-BE49-F238E27FC236}">
                    <a16:creationId xmlns:a16="http://schemas.microsoft.com/office/drawing/2014/main" id="{9F0AD9A7-535B-4E6E-A598-92CE7BF0E584}"/>
                  </a:ext>
                </a:extLst>
              </p:cNvPr>
              <p:cNvCxnSpPr/>
              <p:nvPr/>
            </p:nvCxnSpPr>
            <p:spPr>
              <a:xfrm>
                <a:off x="3854986"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46">
                <a:extLst>
                  <a:ext uri="{FF2B5EF4-FFF2-40B4-BE49-F238E27FC236}">
                    <a16:creationId xmlns:a16="http://schemas.microsoft.com/office/drawing/2014/main" id="{C4BB88B1-CC42-4661-9C15-55951F88BF79}"/>
                  </a:ext>
                </a:extLst>
              </p:cNvPr>
              <p:cNvCxnSpPr/>
              <p:nvPr/>
            </p:nvCxnSpPr>
            <p:spPr>
              <a:xfrm>
                <a:off x="7821405" y="699092"/>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 name="Picture 3">
            <a:extLst>
              <a:ext uri="{FF2B5EF4-FFF2-40B4-BE49-F238E27FC236}">
                <a16:creationId xmlns:a16="http://schemas.microsoft.com/office/drawing/2014/main" id="{4492F821-1D92-450E-A60D-39F68AC43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2691" y="1096886"/>
            <a:ext cx="8552873" cy="5193267"/>
          </a:xfrm>
          <a:prstGeom prst="rect">
            <a:avLst/>
          </a:prstGeom>
        </p:spPr>
      </p:pic>
      <p:sp>
        <p:nvSpPr>
          <p:cNvPr id="23" name="矩形 207">
            <a:extLst>
              <a:ext uri="{FF2B5EF4-FFF2-40B4-BE49-F238E27FC236}">
                <a16:creationId xmlns:a16="http://schemas.microsoft.com/office/drawing/2014/main" id="{6F4FA453-73F2-4799-B9BB-5A26046265AD}"/>
              </a:ext>
            </a:extLst>
          </p:cNvPr>
          <p:cNvSpPr/>
          <p:nvPr/>
        </p:nvSpPr>
        <p:spPr>
          <a:xfrm>
            <a:off x="138546" y="6383347"/>
            <a:ext cx="11204482" cy="431657"/>
          </a:xfrm>
          <a:prstGeom prst="rect">
            <a:avLst/>
          </a:prstGeom>
        </p:spPr>
        <p:txBody>
          <a:bodyPr wrap="square">
            <a:spAutoFit/>
          </a:bodyPr>
          <a:lstStyle/>
          <a:p>
            <a:pPr algn="ctr">
              <a:lnSpc>
                <a:spcPct val="130000"/>
              </a:lnSpc>
            </a:pPr>
            <a:r>
              <a:rPr lang="en-US" altLang="zh-CN" dirty="0">
                <a:solidFill>
                  <a:schemeClr val="bg1">
                    <a:lumMod val="65000"/>
                  </a:schemeClr>
                </a:solidFill>
                <a:latin typeface="FSFFatBottom" panose="02000603000000000000" pitchFamily="2" charset="0"/>
                <a:ea typeface="FSFFatBottom" panose="02000603000000000000" pitchFamily="2" charset="0"/>
                <a:cs typeface="+mn-ea"/>
                <a:sym typeface="+mn-lt"/>
              </a:rPr>
              <a:t>What fraction of the moon is visible during its different phases?</a:t>
            </a:r>
            <a:endParaRPr lang="zh-CN" altLang="en-US" dirty="0">
              <a:solidFill>
                <a:schemeClr val="bg1">
                  <a:lumMod val="65000"/>
                </a:schemeClr>
              </a:solidFill>
              <a:latin typeface="FSFFatBottom" panose="02000603000000000000" pitchFamily="2" charset="0"/>
              <a:cs typeface="+mn-ea"/>
              <a:sym typeface="+mn-lt"/>
            </a:endParaRPr>
          </a:p>
        </p:txBody>
      </p:sp>
    </p:spTree>
    <p:custDataLst>
      <p:tags r:id="rId1"/>
    </p:custDataLst>
    <p:extLst>
      <p:ext uri="{BB962C8B-B14F-4D97-AF65-F5344CB8AC3E}">
        <p14:creationId xmlns:p14="http://schemas.microsoft.com/office/powerpoint/2010/main" val="382287407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2" presetClass="entr" presetSubtype="2" fill="hold" grpId="0" nodeType="afterEffect" p14:presetBounceEnd="20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20000">
                                          <p:cBhvr additive="base">
                                            <p:cTn id="16" dur="500" fill="hold"/>
                                            <p:tgtEl>
                                              <p:spTgt spid="23"/>
                                            </p:tgtEl>
                                            <p:attrNameLst>
                                              <p:attrName>ppt_x</p:attrName>
                                            </p:attrNameLst>
                                          </p:cBhvr>
                                          <p:tavLst>
                                            <p:tav tm="0">
                                              <p:val>
                                                <p:strVal val="1+#ppt_w/2"/>
                                              </p:val>
                                            </p:tav>
                                            <p:tav tm="100000">
                                              <p:val>
                                                <p:strVal val="#ppt_x"/>
                                              </p:val>
                                            </p:tav>
                                          </p:tavLst>
                                        </p:anim>
                                        <p:anim calcmode="lin" valueType="num" p14:bounceEnd="20000">
                                          <p:cBhvr additive="base">
                                            <p:cTn id="1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1+#ppt_w/2"/>
                                              </p:val>
                                            </p:tav>
                                            <p:tav tm="100000">
                                              <p:val>
                                                <p:strVal val="#ppt_x"/>
                                              </p:val>
                                            </p:tav>
                                          </p:tavLst>
                                        </p:anim>
                                        <p:anim calcmode="lin" valueType="num">
                                          <p:cBhvr additive="base">
                                            <p:cTn id="1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17999A-D24E-4AC9-9B14-AFFD66988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692747" cy="6858000"/>
          </a:xfrm>
          <a:prstGeom prst="rect">
            <a:avLst/>
          </a:prstGeom>
        </p:spPr>
      </p:pic>
      <p:grpSp>
        <p:nvGrpSpPr>
          <p:cNvPr id="53" name="组合 52"/>
          <p:cNvGrpSpPr/>
          <p:nvPr/>
        </p:nvGrpSpPr>
        <p:grpSpPr>
          <a:xfrm>
            <a:off x="3753422" y="77480"/>
            <a:ext cx="4685155" cy="787055"/>
            <a:chOff x="3753423" y="396262"/>
            <a:chExt cx="4685155" cy="787055"/>
          </a:xfrm>
        </p:grpSpPr>
        <p:grpSp>
          <p:nvGrpSpPr>
            <p:cNvPr id="54" name="组合 53"/>
            <p:cNvGrpSpPr/>
            <p:nvPr/>
          </p:nvGrpSpPr>
          <p:grpSpPr>
            <a:xfrm>
              <a:off x="3753423" y="396262"/>
              <a:ext cx="4685155" cy="787055"/>
              <a:chOff x="4145240" y="309178"/>
              <a:chExt cx="4685155" cy="787055"/>
            </a:xfrm>
          </p:grpSpPr>
          <p:sp>
            <p:nvSpPr>
              <p:cNvPr id="58" name="文本框 57"/>
              <p:cNvSpPr txBox="1"/>
              <p:nvPr/>
            </p:nvSpPr>
            <p:spPr>
              <a:xfrm>
                <a:off x="4755197" y="309178"/>
                <a:ext cx="3465241" cy="584775"/>
              </a:xfrm>
              <a:prstGeom prst="rect">
                <a:avLst/>
              </a:prstGeom>
              <a:noFill/>
            </p:spPr>
            <p:txBody>
              <a:bodyPr wrap="square" rtlCol="0">
                <a:spAutoFit/>
              </a:bodyPr>
              <a:lstStyle/>
              <a:p>
                <a:pPr algn="ctr"/>
                <a:r>
                  <a:rPr lang="en-US" altLang="zh-CN" sz="3200" b="1" dirty="0">
                    <a:solidFill>
                      <a:schemeClr val="bg1"/>
                    </a:solidFill>
                    <a:latin typeface="SDMSeaSalt" panose="02000603000000000000" pitchFamily="2" charset="0"/>
                    <a:ea typeface="SDMSeaSalt" panose="02000603000000000000" pitchFamily="2" charset="0"/>
                  </a:rPr>
                  <a:t>Planetary Features</a:t>
                </a:r>
                <a:endParaRPr lang="zh-CN" altLang="en-US" sz="3200" b="1" dirty="0">
                  <a:solidFill>
                    <a:schemeClr val="bg1"/>
                  </a:solidFill>
                  <a:latin typeface="SDMSeaSalt" panose="02000603000000000000" pitchFamily="2" charset="0"/>
                  <a:ea typeface="+mj-ea"/>
                </a:endParaRPr>
              </a:p>
            </p:txBody>
          </p:sp>
          <p:sp>
            <p:nvSpPr>
              <p:cNvPr id="59" name="文本框 58"/>
              <p:cNvSpPr txBox="1"/>
              <p:nvPr/>
            </p:nvSpPr>
            <p:spPr>
              <a:xfrm>
                <a:off x="4145240" y="788456"/>
                <a:ext cx="4685155" cy="307777"/>
              </a:xfrm>
              <a:prstGeom prst="rect">
                <a:avLst/>
              </a:prstGeom>
              <a:noFill/>
            </p:spPr>
            <p:txBody>
              <a:bodyPr wrap="square" rtlCol="0">
                <a:spAutoFit/>
              </a:bodyPr>
              <a:lstStyle/>
              <a:p>
                <a:pPr algn="ctr"/>
                <a:r>
                  <a:rPr lang="en-US" altLang="zh-CN" sz="1400" dirty="0">
                    <a:solidFill>
                      <a:schemeClr val="bg1">
                        <a:lumMod val="75000"/>
                      </a:schemeClr>
                    </a:solidFill>
                    <a:latin typeface="HelloButtons" panose="02000603000000000000" pitchFamily="2" charset="0"/>
                    <a:ea typeface="HelloButtons" panose="02000603000000000000" pitchFamily="2" charset="0"/>
                  </a:rPr>
                  <a:t>Investigating the planets in our solar system</a:t>
                </a:r>
                <a:endParaRPr lang="zh-CN" altLang="en-US" sz="1400" dirty="0">
                  <a:solidFill>
                    <a:schemeClr val="bg1">
                      <a:lumMod val="75000"/>
                    </a:schemeClr>
                  </a:solidFill>
                  <a:latin typeface="HelloButtons" panose="02000603000000000000" pitchFamily="2" charset="0"/>
                  <a:ea typeface="+mj-ea"/>
                </a:endParaRPr>
              </a:p>
            </p:txBody>
          </p:sp>
        </p:grpSp>
        <p:grpSp>
          <p:nvGrpSpPr>
            <p:cNvPr id="55" name="组合 54"/>
            <p:cNvGrpSpPr/>
            <p:nvPr/>
          </p:nvGrpSpPr>
          <p:grpSpPr>
            <a:xfrm>
              <a:off x="3969144" y="695325"/>
              <a:ext cx="4253713" cy="0"/>
              <a:chOff x="4000500" y="695325"/>
              <a:chExt cx="4253713" cy="0"/>
            </a:xfrm>
          </p:grpSpPr>
          <p:cxnSp>
            <p:nvCxnSpPr>
              <p:cNvPr id="56" name="直接连接符 55"/>
              <p:cNvCxnSpPr/>
              <p:nvPr/>
            </p:nvCxnSpPr>
            <p:spPr>
              <a:xfrm>
                <a:off x="4000500"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7714463"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0" name="TextBox 59">
            <a:extLst>
              <a:ext uri="{FF2B5EF4-FFF2-40B4-BE49-F238E27FC236}">
                <a16:creationId xmlns:a16="http://schemas.microsoft.com/office/drawing/2014/main" id="{77251B4F-3F7E-4918-AD7C-84F30F7C7D14}"/>
              </a:ext>
            </a:extLst>
          </p:cNvPr>
          <p:cNvSpPr txBox="1"/>
          <p:nvPr/>
        </p:nvSpPr>
        <p:spPr>
          <a:xfrm rot="19519817">
            <a:off x="11313451" y="6367588"/>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pic>
        <p:nvPicPr>
          <p:cNvPr id="13" name="Picture 12">
            <a:extLst>
              <a:ext uri="{FF2B5EF4-FFF2-40B4-BE49-F238E27FC236}">
                <a16:creationId xmlns:a16="http://schemas.microsoft.com/office/drawing/2014/main" id="{C861D259-3808-44CB-85DD-84768AA9E5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2747" y="864535"/>
            <a:ext cx="5934394" cy="5796324"/>
          </a:xfrm>
          <a:prstGeom prst="rect">
            <a:avLst/>
          </a:prstGeom>
        </p:spPr>
      </p:pic>
      <p:sp>
        <p:nvSpPr>
          <p:cNvPr id="14" name="TextBox 13">
            <a:extLst>
              <a:ext uri="{FF2B5EF4-FFF2-40B4-BE49-F238E27FC236}">
                <a16:creationId xmlns:a16="http://schemas.microsoft.com/office/drawing/2014/main" id="{0E89B08B-E2ED-45A4-B915-89DD6AED8133}"/>
              </a:ext>
            </a:extLst>
          </p:cNvPr>
          <p:cNvSpPr txBox="1"/>
          <p:nvPr/>
        </p:nvSpPr>
        <p:spPr>
          <a:xfrm>
            <a:off x="5837048" y="1469150"/>
            <a:ext cx="5305277" cy="4832092"/>
          </a:xfrm>
          <a:prstGeom prst="rect">
            <a:avLst/>
          </a:prstGeom>
          <a:noFill/>
        </p:spPr>
        <p:txBody>
          <a:bodyPr wrap="square" rtlCol="0">
            <a:spAutoFit/>
          </a:bodyPr>
          <a:lstStyle/>
          <a:p>
            <a:pPr algn="ctr"/>
            <a:r>
              <a:rPr lang="en-AU" sz="4400" dirty="0">
                <a:solidFill>
                  <a:srgbClr val="A71106"/>
                </a:solidFill>
                <a:latin typeface="FSFFatBottom" panose="02000603000000000000" pitchFamily="2" charset="0"/>
                <a:ea typeface="FSFFatBottom" panose="02000603000000000000" pitchFamily="2" charset="0"/>
              </a:rPr>
              <a:t>How do the features of the planets in our solar system compare to one another?</a:t>
            </a:r>
          </a:p>
          <a:p>
            <a:pPr algn="ctr"/>
            <a:endParaRPr lang="en-AU" sz="4400" dirty="0">
              <a:solidFill>
                <a:srgbClr val="A71106"/>
              </a:solidFill>
              <a:latin typeface="FSFFatBottom" panose="02000603000000000000" pitchFamily="2" charset="0"/>
              <a:ea typeface="FSFFatBottom" panose="02000603000000000000" pitchFamily="2" charset="0"/>
            </a:endParaRPr>
          </a:p>
        </p:txBody>
      </p:sp>
    </p:spTree>
    <p:custDataLst>
      <p:tags r:id="rId1"/>
    </p:custDataLst>
    <p:extLst>
      <p:ext uri="{BB962C8B-B14F-4D97-AF65-F5344CB8AC3E}">
        <p14:creationId xmlns:p14="http://schemas.microsoft.com/office/powerpoint/2010/main" val="106162400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48518" y="1225040"/>
            <a:ext cx="10935947" cy="5477417"/>
            <a:chOff x="3128494" y="1330643"/>
            <a:chExt cx="5635292" cy="3285956"/>
          </a:xfrm>
          <a:effectLst>
            <a:reflection blurRad="6350" stA="50000" endA="300" endPos="5000" dir="5400000" sy="-100000" algn="bl" rotWithShape="0"/>
          </a:effectLst>
        </p:grpSpPr>
        <p:grpSp>
          <p:nvGrpSpPr>
            <p:cNvPr id="4" name="Group 12"/>
            <p:cNvGrpSpPr>
              <a:grpSpLocks noChangeAspect="1"/>
            </p:cNvGrpSpPr>
            <p:nvPr/>
          </p:nvGrpSpPr>
          <p:grpSpPr bwMode="auto">
            <a:xfrm>
              <a:off x="3666490" y="1330643"/>
              <a:ext cx="4559300" cy="3114675"/>
              <a:chOff x="2404" y="1179"/>
              <a:chExt cx="2872" cy="1962"/>
            </a:xfrm>
          </p:grpSpPr>
          <p:sp>
            <p:nvSpPr>
              <p:cNvPr id="10" name="AutoShape 11"/>
              <p:cNvSpPr>
                <a:spLocks noChangeAspect="1" noChangeArrowheads="1" noTextEdit="1"/>
              </p:cNvSpPr>
              <p:nvPr/>
            </p:nvSpPr>
            <p:spPr bwMode="auto">
              <a:xfrm>
                <a:off x="2404" y="1179"/>
                <a:ext cx="2872" cy="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3"/>
              <p:cNvSpPr>
                <a:spLocks/>
              </p:cNvSpPr>
              <p:nvPr/>
            </p:nvSpPr>
            <p:spPr bwMode="auto">
              <a:xfrm>
                <a:off x="2406" y="1179"/>
                <a:ext cx="2868" cy="1962"/>
              </a:xfrm>
              <a:custGeom>
                <a:avLst/>
                <a:gdLst>
                  <a:gd name="T0" fmla="*/ 1675 w 1675"/>
                  <a:gd name="T1" fmla="*/ 1143 h 1143"/>
                  <a:gd name="T2" fmla="*/ 1675 w 1675"/>
                  <a:gd name="T3" fmla="*/ 59 h 1143"/>
                  <a:gd name="T4" fmla="*/ 1616 w 1675"/>
                  <a:gd name="T5" fmla="*/ 0 h 1143"/>
                  <a:gd name="T6" fmla="*/ 59 w 1675"/>
                  <a:gd name="T7" fmla="*/ 0 h 1143"/>
                  <a:gd name="T8" fmla="*/ 0 w 1675"/>
                  <a:gd name="T9" fmla="*/ 59 h 1143"/>
                  <a:gd name="T10" fmla="*/ 0 w 1675"/>
                  <a:gd name="T11" fmla="*/ 1143 h 1143"/>
                  <a:gd name="T12" fmla="*/ 1675 w 1675"/>
                  <a:gd name="T13" fmla="*/ 1143 h 1143"/>
                </a:gdLst>
                <a:ahLst/>
                <a:cxnLst>
                  <a:cxn ang="0">
                    <a:pos x="T0" y="T1"/>
                  </a:cxn>
                  <a:cxn ang="0">
                    <a:pos x="T2" y="T3"/>
                  </a:cxn>
                  <a:cxn ang="0">
                    <a:pos x="T4" y="T5"/>
                  </a:cxn>
                  <a:cxn ang="0">
                    <a:pos x="T6" y="T7"/>
                  </a:cxn>
                  <a:cxn ang="0">
                    <a:pos x="T8" y="T9"/>
                  </a:cxn>
                  <a:cxn ang="0">
                    <a:pos x="T10" y="T11"/>
                  </a:cxn>
                  <a:cxn ang="0">
                    <a:pos x="T12" y="T13"/>
                  </a:cxn>
                </a:cxnLst>
                <a:rect l="0" t="0" r="r" b="b"/>
                <a:pathLst>
                  <a:path w="1675" h="1143">
                    <a:moveTo>
                      <a:pt x="1675" y="1143"/>
                    </a:moveTo>
                    <a:cubicBezTo>
                      <a:pt x="1675" y="59"/>
                      <a:pt x="1675" y="59"/>
                      <a:pt x="1675" y="59"/>
                    </a:cubicBezTo>
                    <a:cubicBezTo>
                      <a:pt x="1675" y="27"/>
                      <a:pt x="1649" y="0"/>
                      <a:pt x="1616" y="0"/>
                    </a:cubicBezTo>
                    <a:cubicBezTo>
                      <a:pt x="59" y="0"/>
                      <a:pt x="59" y="0"/>
                      <a:pt x="59" y="0"/>
                    </a:cubicBezTo>
                    <a:cubicBezTo>
                      <a:pt x="27" y="0"/>
                      <a:pt x="0" y="27"/>
                      <a:pt x="0" y="59"/>
                    </a:cubicBezTo>
                    <a:cubicBezTo>
                      <a:pt x="0" y="1143"/>
                      <a:pt x="0" y="1143"/>
                      <a:pt x="0" y="1143"/>
                    </a:cubicBezTo>
                    <a:lnTo>
                      <a:pt x="1675" y="1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Rectangle 14"/>
              <p:cNvSpPr>
                <a:spLocks noChangeArrowheads="1"/>
              </p:cNvSpPr>
              <p:nvPr/>
            </p:nvSpPr>
            <p:spPr bwMode="auto">
              <a:xfrm>
                <a:off x="2498" y="1292"/>
                <a:ext cx="2685" cy="16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 name="组合 4"/>
            <p:cNvGrpSpPr/>
            <p:nvPr/>
          </p:nvGrpSpPr>
          <p:grpSpPr>
            <a:xfrm>
              <a:off x="3128494" y="4445318"/>
              <a:ext cx="5635292" cy="171281"/>
              <a:chOff x="3128494" y="4445318"/>
              <a:chExt cx="5635292" cy="171281"/>
            </a:xfrm>
          </p:grpSpPr>
          <p:grpSp>
            <p:nvGrpSpPr>
              <p:cNvPr id="6" name="组合 5"/>
              <p:cNvGrpSpPr/>
              <p:nvPr/>
            </p:nvGrpSpPr>
            <p:grpSpPr>
              <a:xfrm>
                <a:off x="3128494" y="4445318"/>
                <a:ext cx="5635292" cy="171281"/>
                <a:chOff x="3217394" y="5334478"/>
                <a:chExt cx="5635292" cy="171281"/>
              </a:xfrm>
            </p:grpSpPr>
            <p:pic>
              <p:nvPicPr>
                <p:cNvPr id="8" name="图片 7"/>
                <p:cNvPicPr>
                  <a:picLocks noChangeAspect="1"/>
                </p:cNvPicPr>
                <p:nvPr/>
              </p:nvPicPr>
              <p:blipFill>
                <a:blip r:embed="rId5"/>
                <a:stretch>
                  <a:fillRect/>
                </a:stretch>
              </p:blipFill>
              <p:spPr>
                <a:xfrm>
                  <a:off x="3221466" y="5334478"/>
                  <a:ext cx="5627149" cy="171281"/>
                </a:xfrm>
                <a:prstGeom prst="rect">
                  <a:avLst/>
                </a:prstGeom>
              </p:spPr>
            </p:pic>
            <p:pic>
              <p:nvPicPr>
                <p:cNvPr id="9" name="图片 8"/>
                <p:cNvPicPr>
                  <a:picLocks noChangeAspect="1"/>
                </p:cNvPicPr>
                <p:nvPr/>
              </p:nvPicPr>
              <p:blipFill>
                <a:blip r:embed="rId6"/>
                <a:stretch>
                  <a:fillRect/>
                </a:stretch>
              </p:blipFill>
              <p:spPr>
                <a:xfrm>
                  <a:off x="3217394" y="5367103"/>
                  <a:ext cx="5635292" cy="106031"/>
                </a:xfrm>
                <a:prstGeom prst="rect">
                  <a:avLst/>
                </a:prstGeom>
              </p:spPr>
            </p:pic>
          </p:grpSp>
          <p:pic>
            <p:nvPicPr>
              <p:cNvPr id="7" name="图片 6"/>
              <p:cNvPicPr>
                <a:picLocks noChangeAspect="1"/>
              </p:cNvPicPr>
              <p:nvPr/>
            </p:nvPicPr>
            <p:blipFill>
              <a:blip r:embed="rId7">
                <a:clrChange>
                  <a:clrFrom>
                    <a:srgbClr val="FFFFFF"/>
                  </a:clrFrom>
                  <a:clrTo>
                    <a:srgbClr val="FFFFFF">
                      <a:alpha val="0"/>
                    </a:srgbClr>
                  </a:clrTo>
                </a:clrChange>
              </a:blip>
              <a:stretch>
                <a:fillRect/>
              </a:stretch>
            </p:blipFill>
            <p:spPr>
              <a:xfrm>
                <a:off x="5547109" y="4450708"/>
                <a:ext cx="798062" cy="65250"/>
              </a:xfrm>
              <a:prstGeom prst="rect">
                <a:avLst/>
              </a:prstGeom>
            </p:spPr>
          </p:pic>
        </p:grpSp>
      </p:grpSp>
      <p:grpSp>
        <p:nvGrpSpPr>
          <p:cNvPr id="53" name="组合 52"/>
          <p:cNvGrpSpPr/>
          <p:nvPr/>
        </p:nvGrpSpPr>
        <p:grpSpPr>
          <a:xfrm>
            <a:off x="3753423" y="396262"/>
            <a:ext cx="4685155" cy="787055"/>
            <a:chOff x="3753423" y="396262"/>
            <a:chExt cx="4685155" cy="787055"/>
          </a:xfrm>
        </p:grpSpPr>
        <p:grpSp>
          <p:nvGrpSpPr>
            <p:cNvPr id="54" name="组合 53"/>
            <p:cNvGrpSpPr/>
            <p:nvPr/>
          </p:nvGrpSpPr>
          <p:grpSpPr>
            <a:xfrm>
              <a:off x="3753423" y="396262"/>
              <a:ext cx="4685155" cy="787055"/>
              <a:chOff x="4145240" y="309178"/>
              <a:chExt cx="4685155" cy="787055"/>
            </a:xfrm>
          </p:grpSpPr>
          <p:sp>
            <p:nvSpPr>
              <p:cNvPr id="58" name="文本框 57"/>
              <p:cNvSpPr txBox="1"/>
              <p:nvPr/>
            </p:nvSpPr>
            <p:spPr>
              <a:xfrm>
                <a:off x="4755197" y="309178"/>
                <a:ext cx="3465241" cy="584775"/>
              </a:xfrm>
              <a:prstGeom prst="rect">
                <a:avLst/>
              </a:prstGeom>
              <a:noFill/>
            </p:spPr>
            <p:txBody>
              <a:bodyPr wrap="square" rtlCol="0">
                <a:spAutoFit/>
              </a:bodyPr>
              <a:lstStyle/>
              <a:p>
                <a:pPr algn="ctr"/>
                <a:r>
                  <a:rPr lang="en-US" altLang="zh-CN" sz="3200" b="1" dirty="0">
                    <a:solidFill>
                      <a:schemeClr val="bg1"/>
                    </a:solidFill>
                    <a:latin typeface="SDMSeaSalt" panose="02000603000000000000" pitchFamily="2" charset="0"/>
                    <a:ea typeface="SDMSeaSalt" panose="02000603000000000000" pitchFamily="2" charset="0"/>
                  </a:rPr>
                  <a:t>Solar System</a:t>
                </a:r>
                <a:endParaRPr lang="zh-CN" altLang="en-US" sz="3200" b="1" dirty="0">
                  <a:solidFill>
                    <a:schemeClr val="bg1"/>
                  </a:solidFill>
                  <a:latin typeface="SDMSeaSalt" panose="02000603000000000000" pitchFamily="2" charset="0"/>
                  <a:ea typeface="+mj-ea"/>
                </a:endParaRPr>
              </a:p>
            </p:txBody>
          </p:sp>
          <p:sp>
            <p:nvSpPr>
              <p:cNvPr id="59" name="文本框 58"/>
              <p:cNvSpPr txBox="1"/>
              <p:nvPr/>
            </p:nvSpPr>
            <p:spPr>
              <a:xfrm>
                <a:off x="4145240" y="788456"/>
                <a:ext cx="4685155" cy="307777"/>
              </a:xfrm>
              <a:prstGeom prst="rect">
                <a:avLst/>
              </a:prstGeom>
              <a:noFill/>
            </p:spPr>
            <p:txBody>
              <a:bodyPr wrap="square" rtlCol="0">
                <a:spAutoFit/>
              </a:bodyPr>
              <a:lstStyle/>
              <a:p>
                <a:pPr algn="ctr"/>
                <a:r>
                  <a:rPr lang="en-US" altLang="zh-CN" sz="1400" dirty="0">
                    <a:solidFill>
                      <a:schemeClr val="bg1">
                        <a:lumMod val="75000"/>
                      </a:schemeClr>
                    </a:solidFill>
                    <a:latin typeface="HelloButtons" panose="02000603000000000000" pitchFamily="2" charset="0"/>
                    <a:ea typeface="HelloButtons" panose="02000603000000000000" pitchFamily="2" charset="0"/>
                  </a:rPr>
                  <a:t>The Heliocentric Model</a:t>
                </a:r>
                <a:endParaRPr lang="zh-CN" altLang="en-US" sz="1400" dirty="0">
                  <a:solidFill>
                    <a:schemeClr val="bg1">
                      <a:lumMod val="75000"/>
                    </a:schemeClr>
                  </a:solidFill>
                  <a:latin typeface="HelloButtons" panose="02000603000000000000" pitchFamily="2" charset="0"/>
                  <a:ea typeface="+mj-ea"/>
                </a:endParaRPr>
              </a:p>
            </p:txBody>
          </p:sp>
        </p:grpSp>
        <p:grpSp>
          <p:nvGrpSpPr>
            <p:cNvPr id="55" name="组合 54"/>
            <p:cNvGrpSpPr/>
            <p:nvPr/>
          </p:nvGrpSpPr>
          <p:grpSpPr>
            <a:xfrm>
              <a:off x="3969144" y="695325"/>
              <a:ext cx="4253713" cy="0"/>
              <a:chOff x="4000500" y="695325"/>
              <a:chExt cx="4253713" cy="0"/>
            </a:xfrm>
          </p:grpSpPr>
          <p:cxnSp>
            <p:nvCxnSpPr>
              <p:cNvPr id="56" name="直接连接符 55"/>
              <p:cNvCxnSpPr/>
              <p:nvPr/>
            </p:nvCxnSpPr>
            <p:spPr>
              <a:xfrm>
                <a:off x="4000500"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7714463"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0" name="TextBox 59">
            <a:extLst>
              <a:ext uri="{FF2B5EF4-FFF2-40B4-BE49-F238E27FC236}">
                <a16:creationId xmlns:a16="http://schemas.microsoft.com/office/drawing/2014/main" id="{77251B4F-3F7E-4918-AD7C-84F30F7C7D14}"/>
              </a:ext>
            </a:extLst>
          </p:cNvPr>
          <p:cNvSpPr txBox="1"/>
          <p:nvPr/>
        </p:nvSpPr>
        <p:spPr>
          <a:xfrm rot="19519817">
            <a:off x="11177928" y="544501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pic>
        <p:nvPicPr>
          <p:cNvPr id="2" name="Online Media 1">
            <a:hlinkClick r:id="" action="ppaction://media"/>
            <a:extLst>
              <a:ext uri="{FF2B5EF4-FFF2-40B4-BE49-F238E27FC236}">
                <a16:creationId xmlns:a16="http://schemas.microsoft.com/office/drawing/2014/main" id="{BB963F8E-DF84-47D1-B229-584DC2E5FAC3}"/>
              </a:ext>
            </a:extLst>
          </p:cNvPr>
          <p:cNvPicPr>
            <a:picLocks noRot="1" noChangeAspect="1"/>
          </p:cNvPicPr>
          <p:nvPr>
            <a:videoFile r:link="rId2"/>
          </p:nvPr>
        </p:nvPicPr>
        <p:blipFill>
          <a:blip r:embed="rId8"/>
          <a:stretch>
            <a:fillRect/>
          </a:stretch>
        </p:blipFill>
        <p:spPr>
          <a:xfrm>
            <a:off x="2582152" y="1524064"/>
            <a:ext cx="8271761" cy="4497977"/>
          </a:xfrm>
          <a:prstGeom prst="rect">
            <a:avLst/>
          </a:prstGeom>
          <a:ln>
            <a:noFill/>
          </a:ln>
          <a:effectLst/>
          <a:scene3d>
            <a:camera prst="orthographicFront"/>
            <a:lightRig rig="balanced" dir="t"/>
          </a:scene3d>
          <a:sp3d prstMaterial="softEdge">
            <a:bevelT w="203200" h="101600" prst="cross"/>
            <a:contourClr>
              <a:srgbClr val="FFFFFF"/>
            </a:contourClr>
          </a:sp3d>
        </p:spPr>
      </p:pic>
      <p:pic>
        <p:nvPicPr>
          <p:cNvPr id="23" name="Picture 22">
            <a:extLst>
              <a:ext uri="{FF2B5EF4-FFF2-40B4-BE49-F238E27FC236}">
                <a16:creationId xmlns:a16="http://schemas.microsoft.com/office/drawing/2014/main" id="{732E026A-4A21-4B7A-9AA0-13811D3AD7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731" y="-155542"/>
            <a:ext cx="2768537" cy="7013543"/>
          </a:xfrm>
          <a:prstGeom prst="rect">
            <a:avLst/>
          </a:prstGeom>
        </p:spPr>
      </p:pic>
      <p:sp>
        <p:nvSpPr>
          <p:cNvPr id="24" name="文本框 58">
            <a:extLst>
              <a:ext uri="{FF2B5EF4-FFF2-40B4-BE49-F238E27FC236}">
                <a16:creationId xmlns:a16="http://schemas.microsoft.com/office/drawing/2014/main" id="{94567932-9559-41F1-949B-A8B6DC6F3CEA}"/>
              </a:ext>
            </a:extLst>
          </p:cNvPr>
          <p:cNvSpPr txBox="1"/>
          <p:nvPr/>
        </p:nvSpPr>
        <p:spPr>
          <a:xfrm>
            <a:off x="2298724" y="6136360"/>
            <a:ext cx="8835535" cy="307777"/>
          </a:xfrm>
          <a:prstGeom prst="rect">
            <a:avLst/>
          </a:prstGeom>
          <a:noFill/>
        </p:spPr>
        <p:txBody>
          <a:bodyPr wrap="square" rtlCol="0">
            <a:spAutoFit/>
          </a:bodyPr>
          <a:lstStyle/>
          <a:p>
            <a:pPr algn="ctr"/>
            <a:r>
              <a:rPr lang="en-US" altLang="zh-CN" sz="1400" dirty="0">
                <a:solidFill>
                  <a:schemeClr val="bg1">
                    <a:lumMod val="75000"/>
                  </a:schemeClr>
                </a:solidFill>
                <a:latin typeface="HelloButtons" panose="02000603000000000000" pitchFamily="2" charset="0"/>
                <a:ea typeface="HelloButtons" panose="02000603000000000000" pitchFamily="2" charset="0"/>
              </a:rPr>
              <a:t>- What do you see, observe or notice? - What does it make you think? - What does it make you wonder? -</a:t>
            </a:r>
            <a:endParaRPr lang="zh-CN" altLang="en-US" sz="1400" dirty="0">
              <a:solidFill>
                <a:schemeClr val="bg1">
                  <a:lumMod val="75000"/>
                </a:schemeClr>
              </a:solidFill>
              <a:latin typeface="HelloButtons" panose="02000603000000000000" pitchFamily="2" charset="0"/>
              <a:ea typeface="+mj-ea"/>
            </a:endParaRPr>
          </a:p>
        </p:txBody>
      </p:sp>
    </p:spTree>
    <p:custDataLst>
      <p:tags r:id="rId1"/>
    </p:custDataLst>
    <p:extLst>
      <p:ext uri="{BB962C8B-B14F-4D97-AF65-F5344CB8AC3E}">
        <p14:creationId xmlns:p14="http://schemas.microsoft.com/office/powerpoint/2010/main" val="416619983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F4B4AC-4FBE-48E7-A09E-9F05CFDE7D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978" y="728082"/>
            <a:ext cx="6137039" cy="5924661"/>
          </a:xfrm>
          <a:prstGeom prst="rect">
            <a:avLst/>
          </a:prstGeom>
        </p:spPr>
      </p:pic>
      <p:sp>
        <p:nvSpPr>
          <p:cNvPr id="208" name="矩形 207"/>
          <p:cNvSpPr/>
          <p:nvPr/>
        </p:nvSpPr>
        <p:spPr>
          <a:xfrm>
            <a:off x="5946072" y="1068280"/>
            <a:ext cx="5442365" cy="5359929"/>
          </a:xfrm>
          <a:prstGeom prst="rect">
            <a:avLst/>
          </a:prstGeom>
        </p:spPr>
        <p:txBody>
          <a:bodyPr wrap="square">
            <a:spAutoFit/>
          </a:bodyPr>
          <a:lstStyle/>
          <a:p>
            <a:pPr algn="just">
              <a:lnSpc>
                <a:spcPct val="130000"/>
              </a:lnSpc>
            </a:pPr>
            <a:r>
              <a:rPr lang="en-US" altLang="zh-CN" sz="1200" dirty="0">
                <a:latin typeface="FSFFatBottom" panose="02000603000000000000" pitchFamily="2" charset="0"/>
                <a:ea typeface="FSFFatBottom" panose="02000603000000000000" pitchFamily="2" charset="0"/>
                <a:cs typeface="+mn-ea"/>
                <a:sym typeface="+mn-lt"/>
              </a:rPr>
              <a:t>Through history, there has been two major models that were simple representations of the solar system as we now know it. Both models factored in all the data available to them at the time. The original model was known as the geocentric model and was later replaced by the heliocentric model. </a:t>
            </a:r>
          </a:p>
          <a:p>
            <a:pPr algn="just">
              <a:lnSpc>
                <a:spcPct val="130000"/>
              </a:lnSpc>
            </a:pPr>
            <a:r>
              <a:rPr lang="en-US" altLang="zh-CN" sz="1200" b="1" u="sng" dirty="0">
                <a:solidFill>
                  <a:srgbClr val="84191E"/>
                </a:solidFill>
                <a:latin typeface="FSFFatBottom" panose="02000603000000000000" pitchFamily="2" charset="0"/>
                <a:ea typeface="FSFFatBottom" panose="02000603000000000000" pitchFamily="2" charset="0"/>
                <a:cs typeface="+mn-ea"/>
                <a:sym typeface="+mn-lt"/>
              </a:rPr>
              <a:t>Geocentric Model</a:t>
            </a:r>
            <a:endParaRPr lang="en-US" altLang="zh-CN" sz="1200" dirty="0">
              <a:solidFill>
                <a:srgbClr val="84191E"/>
              </a:solidFill>
              <a:latin typeface="FSFFatBottom" panose="02000603000000000000" pitchFamily="2" charset="0"/>
              <a:ea typeface="FSFFatBottom" panose="02000603000000000000" pitchFamily="2" charset="0"/>
              <a:cs typeface="+mn-ea"/>
              <a:sym typeface="+mn-lt"/>
            </a:endParaRPr>
          </a:p>
          <a:p>
            <a:pPr algn="just">
              <a:lnSpc>
                <a:spcPct val="130000"/>
              </a:lnSpc>
            </a:pPr>
            <a:r>
              <a:rPr lang="en-AU" altLang="zh-CN" sz="1200" dirty="0">
                <a:latin typeface="FSFFatBottom" panose="02000603000000000000" pitchFamily="2" charset="0"/>
                <a:cs typeface="+mn-ea"/>
                <a:sym typeface="+mn-lt"/>
              </a:rPr>
              <a:t>The term geocentric means ‘earth-</a:t>
            </a:r>
            <a:r>
              <a:rPr lang="en-AU" altLang="zh-CN" sz="1200" dirty="0" err="1">
                <a:latin typeface="FSFFatBottom" panose="02000603000000000000" pitchFamily="2" charset="0"/>
                <a:cs typeface="+mn-ea"/>
                <a:sym typeface="+mn-lt"/>
              </a:rPr>
              <a:t>centered</a:t>
            </a:r>
            <a:r>
              <a:rPr lang="en-AU" altLang="zh-CN" sz="1200" dirty="0">
                <a:latin typeface="FSFFatBottom" panose="02000603000000000000" pitchFamily="2" charset="0"/>
                <a:cs typeface="+mn-ea"/>
                <a:sym typeface="+mn-lt"/>
              </a:rPr>
              <a:t>’ which meant that people believed the Earth was at the centre of the universe. This model was developed by Ptolemy, a Greek philosopher. His model illustrated that the Earth was stationary whilst the Sun, Moon, planets and stars moved around in perfect circles. Aristotle, another prominent Greek philosopher advocated the model and it was widely accepted until the emergence of the heliocentric model in the 1500’s.</a:t>
            </a:r>
          </a:p>
          <a:p>
            <a:pPr algn="just">
              <a:lnSpc>
                <a:spcPct val="130000"/>
              </a:lnSpc>
            </a:pPr>
            <a:r>
              <a:rPr lang="en-AU" altLang="zh-CN" sz="1200" b="1" u="sng" dirty="0">
                <a:solidFill>
                  <a:srgbClr val="0C3282"/>
                </a:solidFill>
                <a:latin typeface="FSFFatBottom" panose="02000603000000000000" pitchFamily="2" charset="0"/>
                <a:cs typeface="+mn-ea"/>
                <a:sym typeface="+mn-lt"/>
              </a:rPr>
              <a:t>Heliocentric Model</a:t>
            </a:r>
            <a:endParaRPr lang="en-AU" altLang="zh-CN" sz="1200" dirty="0">
              <a:solidFill>
                <a:srgbClr val="0C3282"/>
              </a:solidFill>
              <a:latin typeface="FSFFatBottom" panose="02000603000000000000" pitchFamily="2" charset="0"/>
              <a:cs typeface="+mn-ea"/>
              <a:sym typeface="+mn-lt"/>
            </a:endParaRPr>
          </a:p>
          <a:p>
            <a:pPr algn="just">
              <a:lnSpc>
                <a:spcPct val="130000"/>
              </a:lnSpc>
            </a:pPr>
            <a:r>
              <a:rPr lang="en-AU" altLang="zh-CN" sz="1200" dirty="0">
                <a:latin typeface="FSFFatBottom" panose="02000603000000000000" pitchFamily="2" charset="0"/>
                <a:cs typeface="+mn-ea"/>
                <a:sym typeface="+mn-lt"/>
              </a:rPr>
              <a:t>The term heliocentric means ‘sun-</a:t>
            </a:r>
            <a:r>
              <a:rPr lang="en-AU" altLang="zh-CN" sz="1200" dirty="0" err="1">
                <a:latin typeface="FSFFatBottom" panose="02000603000000000000" pitchFamily="2" charset="0"/>
                <a:cs typeface="+mn-ea"/>
                <a:sym typeface="+mn-lt"/>
              </a:rPr>
              <a:t>centered</a:t>
            </a:r>
            <a:r>
              <a:rPr lang="en-AU" altLang="zh-CN" sz="1200" dirty="0">
                <a:latin typeface="FSFFatBottom" panose="02000603000000000000" pitchFamily="2" charset="0"/>
                <a:cs typeface="+mn-ea"/>
                <a:sym typeface="+mn-lt"/>
              </a:rPr>
              <a:t>’ which suggested that the Sun was at the centre of the universe. Nicolas Copernicus, a Polish cleric, was the first person to propose this model. He argued that it was in fact the Sun that was stationary whilst the planets revolved around it. He also suggested that stars were stationary and that the moon orbited the Earth. This theory was initially rejected by the scientific community. However, his theory gained support from Galileo and Johannes Kepler, who later proved this model was correct.</a:t>
            </a:r>
            <a:endParaRPr lang="zh-CN" altLang="en-US" sz="1200" dirty="0">
              <a:latin typeface="FSFFatBottom" panose="02000603000000000000" pitchFamily="2" charset="0"/>
              <a:cs typeface="+mn-ea"/>
              <a:sym typeface="+mn-lt"/>
            </a:endParaRPr>
          </a:p>
        </p:txBody>
      </p:sp>
      <p:sp>
        <p:nvSpPr>
          <p:cNvPr id="12" name="TextBox 11">
            <a:extLst>
              <a:ext uri="{FF2B5EF4-FFF2-40B4-BE49-F238E27FC236}">
                <a16:creationId xmlns:a16="http://schemas.microsoft.com/office/drawing/2014/main" id="{5BA2B071-909C-41A1-AE9F-B7343B26F7AC}"/>
              </a:ext>
            </a:extLst>
          </p:cNvPr>
          <p:cNvSpPr txBox="1"/>
          <p:nvPr/>
        </p:nvSpPr>
        <p:spPr>
          <a:xfrm rot="1330111">
            <a:off x="26824" y="6248947"/>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435CE6B0-0528-46DB-9AD2-92A181892167}"/>
              </a:ext>
            </a:extLst>
          </p:cNvPr>
          <p:cNvPicPr>
            <a:picLocks noChangeAspect="1"/>
          </p:cNvPicPr>
          <p:nvPr/>
        </p:nvPicPr>
        <p:blipFill rotWithShape="1">
          <a:blip r:embed="rId5">
            <a:extLst>
              <a:ext uri="{28A0092B-C50C-407E-A947-70E740481C1C}">
                <a14:useLocalDpi xmlns:a14="http://schemas.microsoft.com/office/drawing/2010/main" val="0"/>
              </a:ext>
            </a:extLst>
          </a:blip>
          <a:srcRect r="22529"/>
          <a:stretch/>
        </p:blipFill>
        <p:spPr>
          <a:xfrm>
            <a:off x="77027" y="0"/>
            <a:ext cx="5606472" cy="6858000"/>
          </a:xfrm>
          <a:prstGeom prst="rect">
            <a:avLst/>
          </a:prstGeom>
        </p:spPr>
      </p:pic>
      <p:grpSp>
        <p:nvGrpSpPr>
          <p:cNvPr id="15" name="组合 52">
            <a:extLst>
              <a:ext uri="{FF2B5EF4-FFF2-40B4-BE49-F238E27FC236}">
                <a16:creationId xmlns:a16="http://schemas.microsoft.com/office/drawing/2014/main" id="{8B40BDE3-9D24-4C34-BCFF-574E676FA801}"/>
              </a:ext>
            </a:extLst>
          </p:cNvPr>
          <p:cNvGrpSpPr/>
          <p:nvPr/>
        </p:nvGrpSpPr>
        <p:grpSpPr>
          <a:xfrm>
            <a:off x="5033819" y="109935"/>
            <a:ext cx="7081154" cy="584775"/>
            <a:chOff x="3969144" y="396262"/>
            <a:chExt cx="4253713" cy="584775"/>
          </a:xfrm>
        </p:grpSpPr>
        <p:sp>
          <p:nvSpPr>
            <p:cNvPr id="20" name="文本框 57">
              <a:extLst>
                <a:ext uri="{FF2B5EF4-FFF2-40B4-BE49-F238E27FC236}">
                  <a16:creationId xmlns:a16="http://schemas.microsoft.com/office/drawing/2014/main" id="{D7F82011-8943-4650-8981-B57C7D1A3CA6}"/>
                </a:ext>
              </a:extLst>
            </p:cNvPr>
            <p:cNvSpPr txBox="1"/>
            <p:nvPr/>
          </p:nvSpPr>
          <p:spPr>
            <a:xfrm>
              <a:off x="4363380" y="396262"/>
              <a:ext cx="3465241" cy="584775"/>
            </a:xfrm>
            <a:prstGeom prst="rect">
              <a:avLst/>
            </a:prstGeom>
            <a:noFill/>
          </p:spPr>
          <p:txBody>
            <a:bodyPr wrap="square" rtlCol="0">
              <a:spAutoFit/>
            </a:bodyPr>
            <a:lstStyle/>
            <a:p>
              <a:pPr algn="ctr"/>
              <a:r>
                <a:rPr lang="en-US" altLang="zh-CN" sz="3200" b="1" dirty="0">
                  <a:solidFill>
                    <a:schemeClr val="bg1"/>
                  </a:solidFill>
                  <a:latin typeface="SDMSeaSalt" panose="02000603000000000000" pitchFamily="2" charset="0"/>
                  <a:ea typeface="SDMSeaSalt" panose="02000603000000000000" pitchFamily="2" charset="0"/>
                </a:rPr>
                <a:t>Geocentric and Heliocentric Models</a:t>
              </a:r>
              <a:endParaRPr lang="zh-CN" altLang="en-US" sz="3200" b="1" dirty="0">
                <a:solidFill>
                  <a:schemeClr val="bg1"/>
                </a:solidFill>
                <a:latin typeface="SDMSeaSalt" panose="02000603000000000000" pitchFamily="2" charset="0"/>
                <a:ea typeface="+mj-ea"/>
              </a:endParaRPr>
            </a:p>
          </p:txBody>
        </p:sp>
        <p:grpSp>
          <p:nvGrpSpPr>
            <p:cNvPr id="17" name="组合 54">
              <a:extLst>
                <a:ext uri="{FF2B5EF4-FFF2-40B4-BE49-F238E27FC236}">
                  <a16:creationId xmlns:a16="http://schemas.microsoft.com/office/drawing/2014/main" id="{A8475E56-6E05-4C16-A486-B6E1C745BBBD}"/>
                </a:ext>
              </a:extLst>
            </p:cNvPr>
            <p:cNvGrpSpPr/>
            <p:nvPr/>
          </p:nvGrpSpPr>
          <p:grpSpPr>
            <a:xfrm>
              <a:off x="3969144" y="688650"/>
              <a:ext cx="4253713" cy="6676"/>
              <a:chOff x="4000500" y="688650"/>
              <a:chExt cx="4253713" cy="6676"/>
            </a:xfrm>
          </p:grpSpPr>
          <p:cxnSp>
            <p:nvCxnSpPr>
              <p:cNvPr id="18" name="直接连接符 55">
                <a:extLst>
                  <a:ext uri="{FF2B5EF4-FFF2-40B4-BE49-F238E27FC236}">
                    <a16:creationId xmlns:a16="http://schemas.microsoft.com/office/drawing/2014/main" id="{0A921E15-1DA5-43A1-A2CA-0D05EEC31F5B}"/>
                  </a:ext>
                </a:extLst>
              </p:cNvPr>
              <p:cNvCxnSpPr>
                <a:cxnSpLocks/>
                <a:endCxn id="20" idx="1"/>
              </p:cNvCxnSpPr>
              <p:nvPr/>
            </p:nvCxnSpPr>
            <p:spPr>
              <a:xfrm flipV="1">
                <a:off x="4000500" y="688650"/>
                <a:ext cx="394236" cy="6676"/>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56">
                <a:extLst>
                  <a:ext uri="{FF2B5EF4-FFF2-40B4-BE49-F238E27FC236}">
                    <a16:creationId xmlns:a16="http://schemas.microsoft.com/office/drawing/2014/main" id="{DAD226DD-069B-40D5-AA8C-7C833194FD49}"/>
                  </a:ext>
                </a:extLst>
              </p:cNvPr>
              <p:cNvCxnSpPr>
                <a:cxnSpLocks/>
                <a:stCxn id="20" idx="3"/>
              </p:cNvCxnSpPr>
              <p:nvPr/>
            </p:nvCxnSpPr>
            <p:spPr>
              <a:xfrm>
                <a:off x="7859977" y="688650"/>
                <a:ext cx="394236" cy="667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1" name="TextBox 10">
            <a:extLst>
              <a:ext uri="{FF2B5EF4-FFF2-40B4-BE49-F238E27FC236}">
                <a16:creationId xmlns:a16="http://schemas.microsoft.com/office/drawing/2014/main" id="{566BEAAC-C9BB-45B3-A7A1-A88B0D88F6F5}"/>
              </a:ext>
            </a:extLst>
          </p:cNvPr>
          <p:cNvSpPr txBox="1"/>
          <p:nvPr/>
        </p:nvSpPr>
        <p:spPr>
          <a:xfrm rot="19519817">
            <a:off x="4894795" y="6349699"/>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spTree>
    <p:custDataLst>
      <p:tags r:id="rId1"/>
    </p:custDataLst>
    <p:extLst>
      <p:ext uri="{BB962C8B-B14F-4D97-AF65-F5344CB8AC3E}">
        <p14:creationId xmlns:p14="http://schemas.microsoft.com/office/powerpoint/2010/main" val="175407302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20000">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14:bounceEnd="20000">
                                          <p:cBhvr additive="base">
                                            <p:cTn id="7" dur="500" fill="hold"/>
                                            <p:tgtEl>
                                              <p:spTgt spid="208"/>
                                            </p:tgtEl>
                                            <p:attrNameLst>
                                              <p:attrName>ppt_x</p:attrName>
                                            </p:attrNameLst>
                                          </p:cBhvr>
                                          <p:tavLst>
                                            <p:tav tm="0">
                                              <p:val>
                                                <p:strVal val="1+#ppt_w/2"/>
                                              </p:val>
                                            </p:tav>
                                            <p:tav tm="100000">
                                              <p:val>
                                                <p:strVal val="#ppt_x"/>
                                              </p:val>
                                            </p:tav>
                                          </p:tavLst>
                                        </p:anim>
                                        <p:anim calcmode="lin" valueType="num" p14:bounceEnd="20000">
                                          <p:cBhvr additive="base">
                                            <p:cTn id="8" dur="500" fill="hold"/>
                                            <p:tgtEl>
                                              <p:spTgt spid="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additive="base">
                                            <p:cTn id="7" dur="500" fill="hold"/>
                                            <p:tgtEl>
                                              <p:spTgt spid="208"/>
                                            </p:tgtEl>
                                            <p:attrNameLst>
                                              <p:attrName>ppt_x</p:attrName>
                                            </p:attrNameLst>
                                          </p:cBhvr>
                                          <p:tavLst>
                                            <p:tav tm="0">
                                              <p:val>
                                                <p:strVal val="1+#ppt_w/2"/>
                                              </p:val>
                                            </p:tav>
                                            <p:tav tm="100000">
                                              <p:val>
                                                <p:strVal val="#ppt_x"/>
                                              </p:val>
                                            </p:tav>
                                          </p:tavLst>
                                        </p:anim>
                                        <p:anim calcmode="lin" valueType="num">
                                          <p:cBhvr additive="base">
                                            <p:cTn id="8" dur="500" fill="hold"/>
                                            <p:tgtEl>
                                              <p:spTgt spid="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2C9DCA-102E-4405-8D3C-2612A0D4AD81}"/>
              </a:ext>
            </a:extLst>
          </p:cNvPr>
          <p:cNvPicPr>
            <a:picLocks noChangeAspect="1"/>
          </p:cNvPicPr>
          <p:nvPr/>
        </p:nvPicPr>
        <p:blipFill rotWithShape="1">
          <a:blip r:embed="rId3">
            <a:extLst>
              <a:ext uri="{28A0092B-C50C-407E-A947-70E740481C1C}">
                <a14:useLocalDpi xmlns:a14="http://schemas.microsoft.com/office/drawing/2010/main" val="0"/>
              </a:ext>
            </a:extLst>
          </a:blip>
          <a:srcRect l="15384" t="12322" r="15941" b="16002"/>
          <a:stretch/>
        </p:blipFill>
        <p:spPr>
          <a:xfrm>
            <a:off x="138643" y="395926"/>
            <a:ext cx="5743683" cy="5656082"/>
          </a:xfrm>
          <a:prstGeom prst="rect">
            <a:avLst/>
          </a:prstGeom>
        </p:spPr>
      </p:pic>
      <p:grpSp>
        <p:nvGrpSpPr>
          <p:cNvPr id="4" name="组合 42">
            <a:extLst>
              <a:ext uri="{FF2B5EF4-FFF2-40B4-BE49-F238E27FC236}">
                <a16:creationId xmlns:a16="http://schemas.microsoft.com/office/drawing/2014/main" id="{AF9D416D-FBBF-4FD9-BC71-978FB8B35088}"/>
              </a:ext>
            </a:extLst>
          </p:cNvPr>
          <p:cNvGrpSpPr/>
          <p:nvPr/>
        </p:nvGrpSpPr>
        <p:grpSpPr>
          <a:xfrm>
            <a:off x="3029527" y="48669"/>
            <a:ext cx="5855855" cy="747890"/>
            <a:chOff x="3000673" y="435427"/>
            <a:chExt cx="5855855" cy="747890"/>
          </a:xfrm>
        </p:grpSpPr>
        <p:grpSp>
          <p:nvGrpSpPr>
            <p:cNvPr id="5" name="组合 43">
              <a:extLst>
                <a:ext uri="{FF2B5EF4-FFF2-40B4-BE49-F238E27FC236}">
                  <a16:creationId xmlns:a16="http://schemas.microsoft.com/office/drawing/2014/main" id="{C6B9A70C-A2E4-4944-A45C-CA87772B6F15}"/>
                </a:ext>
              </a:extLst>
            </p:cNvPr>
            <p:cNvGrpSpPr/>
            <p:nvPr/>
          </p:nvGrpSpPr>
          <p:grpSpPr>
            <a:xfrm>
              <a:off x="3000673" y="435427"/>
              <a:ext cx="5855855" cy="747890"/>
              <a:chOff x="3392490" y="348343"/>
              <a:chExt cx="5855855" cy="747890"/>
            </a:xfrm>
          </p:grpSpPr>
          <p:sp>
            <p:nvSpPr>
              <p:cNvPr id="9" name="文本框 47">
                <a:extLst>
                  <a:ext uri="{FF2B5EF4-FFF2-40B4-BE49-F238E27FC236}">
                    <a16:creationId xmlns:a16="http://schemas.microsoft.com/office/drawing/2014/main" id="{162C8287-C81E-49FC-A2A5-E9E923AD889B}"/>
                  </a:ext>
                </a:extLst>
              </p:cNvPr>
              <p:cNvSpPr txBox="1"/>
              <p:nvPr/>
            </p:nvSpPr>
            <p:spPr>
              <a:xfrm>
                <a:off x="4755197" y="348343"/>
                <a:ext cx="3465241" cy="523220"/>
              </a:xfrm>
              <a:prstGeom prst="rect">
                <a:avLst/>
              </a:prstGeom>
              <a:noFill/>
            </p:spPr>
            <p:txBody>
              <a:bodyPr wrap="square" rtlCol="0">
                <a:spAutoFit/>
              </a:bodyPr>
              <a:lstStyle/>
              <a:p>
                <a:pPr algn="ctr"/>
                <a:r>
                  <a:rPr lang="en-US" altLang="zh-CN" sz="2800" b="1" dirty="0">
                    <a:solidFill>
                      <a:schemeClr val="bg1"/>
                    </a:solidFill>
                    <a:latin typeface="FSFFatBottom" panose="02000603000000000000" pitchFamily="2" charset="0"/>
                    <a:ea typeface="FSFFatBottom" panose="02000603000000000000" pitchFamily="2" charset="0"/>
                  </a:rPr>
                  <a:t>Scale Model</a:t>
                </a:r>
                <a:endParaRPr lang="zh-CN" altLang="en-US" sz="2800" b="1" dirty="0">
                  <a:solidFill>
                    <a:schemeClr val="bg1"/>
                  </a:solidFill>
                  <a:latin typeface="FSFFatBottom" panose="02000603000000000000" pitchFamily="2" charset="0"/>
                  <a:ea typeface="+mj-ea"/>
                </a:endParaRPr>
              </a:p>
            </p:txBody>
          </p:sp>
          <p:sp>
            <p:nvSpPr>
              <p:cNvPr id="10" name="文本框 48">
                <a:extLst>
                  <a:ext uri="{FF2B5EF4-FFF2-40B4-BE49-F238E27FC236}">
                    <a16:creationId xmlns:a16="http://schemas.microsoft.com/office/drawing/2014/main" id="{07CF44E8-039F-457E-A2D1-B7C38639741A}"/>
                  </a:ext>
                </a:extLst>
              </p:cNvPr>
              <p:cNvSpPr txBox="1"/>
              <p:nvPr/>
            </p:nvSpPr>
            <p:spPr>
              <a:xfrm>
                <a:off x="3392490" y="788456"/>
                <a:ext cx="5855855" cy="307777"/>
              </a:xfrm>
              <a:prstGeom prst="rect">
                <a:avLst/>
              </a:prstGeom>
              <a:noFill/>
            </p:spPr>
            <p:txBody>
              <a:bodyPr wrap="square" rtlCol="0">
                <a:spAutoFit/>
              </a:bodyPr>
              <a:lstStyle/>
              <a:p>
                <a:pPr algn="ctr"/>
                <a:r>
                  <a:rPr lang="en-US" altLang="zh-CN" sz="1400" dirty="0">
                    <a:solidFill>
                      <a:schemeClr val="bg1">
                        <a:lumMod val="75000"/>
                      </a:schemeClr>
                    </a:solidFill>
                    <a:latin typeface="FSFFatBottom" panose="02000603000000000000" pitchFamily="2" charset="0"/>
                    <a:ea typeface="FSFFatBottom" panose="02000603000000000000" pitchFamily="2" charset="0"/>
                  </a:rPr>
                  <a:t>Investigate the distance of the planets from the Sun</a:t>
                </a:r>
                <a:endParaRPr lang="zh-CN" altLang="en-US" sz="1400" dirty="0">
                  <a:solidFill>
                    <a:schemeClr val="bg1">
                      <a:lumMod val="75000"/>
                    </a:schemeClr>
                  </a:solidFill>
                  <a:latin typeface="FSFFatBottom" panose="02000603000000000000" pitchFamily="2" charset="0"/>
                  <a:ea typeface="+mj-ea"/>
                </a:endParaRPr>
              </a:p>
            </p:txBody>
          </p:sp>
        </p:grpSp>
        <p:grpSp>
          <p:nvGrpSpPr>
            <p:cNvPr id="6" name="组合 44">
              <a:extLst>
                <a:ext uri="{FF2B5EF4-FFF2-40B4-BE49-F238E27FC236}">
                  <a16:creationId xmlns:a16="http://schemas.microsoft.com/office/drawing/2014/main" id="{7C01C8AF-8F21-446A-9940-93A40B5F7156}"/>
                </a:ext>
              </a:extLst>
            </p:cNvPr>
            <p:cNvGrpSpPr/>
            <p:nvPr/>
          </p:nvGrpSpPr>
          <p:grpSpPr>
            <a:xfrm>
              <a:off x="3823630" y="695325"/>
              <a:ext cx="4506169" cy="3767"/>
              <a:chOff x="3854986" y="695325"/>
              <a:chExt cx="4506169" cy="3767"/>
            </a:xfrm>
          </p:grpSpPr>
          <p:cxnSp>
            <p:nvCxnSpPr>
              <p:cNvPr id="7" name="直接连接符 45">
                <a:extLst>
                  <a:ext uri="{FF2B5EF4-FFF2-40B4-BE49-F238E27FC236}">
                    <a16:creationId xmlns:a16="http://schemas.microsoft.com/office/drawing/2014/main" id="{07FA21B2-6D63-4408-B5B8-D62012A77470}"/>
                  </a:ext>
                </a:extLst>
              </p:cNvPr>
              <p:cNvCxnSpPr/>
              <p:nvPr/>
            </p:nvCxnSpPr>
            <p:spPr>
              <a:xfrm>
                <a:off x="3854986"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46">
                <a:extLst>
                  <a:ext uri="{FF2B5EF4-FFF2-40B4-BE49-F238E27FC236}">
                    <a16:creationId xmlns:a16="http://schemas.microsoft.com/office/drawing/2014/main" id="{4224E83F-E134-4D61-A3F8-E10ECBCE6BD7}"/>
                  </a:ext>
                </a:extLst>
              </p:cNvPr>
              <p:cNvCxnSpPr/>
              <p:nvPr/>
            </p:nvCxnSpPr>
            <p:spPr>
              <a:xfrm>
                <a:off x="7821405" y="699092"/>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12" name="Picture 11">
            <a:extLst>
              <a:ext uri="{FF2B5EF4-FFF2-40B4-BE49-F238E27FC236}">
                <a16:creationId xmlns:a16="http://schemas.microsoft.com/office/drawing/2014/main" id="{DB472985-2079-489E-A248-61DD01B5BB11}"/>
              </a:ext>
            </a:extLst>
          </p:cNvPr>
          <p:cNvPicPr>
            <a:picLocks noChangeAspect="1"/>
          </p:cNvPicPr>
          <p:nvPr/>
        </p:nvPicPr>
        <p:blipFill rotWithShape="1">
          <a:blip r:embed="rId4">
            <a:extLst>
              <a:ext uri="{28A0092B-C50C-407E-A947-70E740481C1C}">
                <a14:useLocalDpi xmlns:a14="http://schemas.microsoft.com/office/drawing/2010/main" val="0"/>
              </a:ext>
            </a:extLst>
          </a:blip>
          <a:srcRect b="5993"/>
          <a:stretch/>
        </p:blipFill>
        <p:spPr>
          <a:xfrm>
            <a:off x="0" y="3366627"/>
            <a:ext cx="12192000" cy="3505200"/>
          </a:xfrm>
          <a:prstGeom prst="rect">
            <a:avLst/>
          </a:prstGeom>
        </p:spPr>
      </p:pic>
      <p:sp>
        <p:nvSpPr>
          <p:cNvPr id="13" name="TextBox 12">
            <a:extLst>
              <a:ext uri="{FF2B5EF4-FFF2-40B4-BE49-F238E27FC236}">
                <a16:creationId xmlns:a16="http://schemas.microsoft.com/office/drawing/2014/main" id="{48FB63D3-A52D-4FEC-91F7-BF192A269BBB}"/>
              </a:ext>
            </a:extLst>
          </p:cNvPr>
          <p:cNvSpPr txBox="1"/>
          <p:nvPr/>
        </p:nvSpPr>
        <p:spPr>
          <a:xfrm>
            <a:off x="1027521" y="1611984"/>
            <a:ext cx="4609707" cy="584775"/>
          </a:xfrm>
          <a:prstGeom prst="rect">
            <a:avLst/>
          </a:prstGeom>
          <a:noFill/>
        </p:spPr>
        <p:txBody>
          <a:bodyPr wrap="square" rtlCol="0">
            <a:spAutoFit/>
          </a:bodyPr>
          <a:lstStyle/>
          <a:p>
            <a:pPr marL="285750" indent="-285750">
              <a:buFont typeface="Wingdings" panose="05000000000000000000" pitchFamily="2" charset="2"/>
              <a:buChar char="q"/>
            </a:pPr>
            <a:r>
              <a:rPr lang="en-AU" sz="1600" dirty="0">
                <a:latin typeface="FSFFatBottom" panose="02000603000000000000" pitchFamily="2" charset="0"/>
                <a:ea typeface="FSFFatBottom" panose="02000603000000000000" pitchFamily="2" charset="0"/>
              </a:rPr>
              <a:t>Write the names of the sun and the eight planets on separate pieces of paper.</a:t>
            </a:r>
          </a:p>
        </p:txBody>
      </p:sp>
      <p:sp>
        <p:nvSpPr>
          <p:cNvPr id="14" name="Rectangle 13">
            <a:extLst>
              <a:ext uri="{FF2B5EF4-FFF2-40B4-BE49-F238E27FC236}">
                <a16:creationId xmlns:a16="http://schemas.microsoft.com/office/drawing/2014/main" id="{3AA5002B-944C-481A-AB32-95E120EEEF6A}"/>
              </a:ext>
            </a:extLst>
          </p:cNvPr>
          <p:cNvSpPr/>
          <p:nvPr/>
        </p:nvSpPr>
        <p:spPr>
          <a:xfrm>
            <a:off x="1027521" y="2284117"/>
            <a:ext cx="4609707" cy="369332"/>
          </a:xfrm>
          <a:prstGeom prst="rect">
            <a:avLst/>
          </a:prstGeom>
        </p:spPr>
        <p:txBody>
          <a:bodyPr wrap="square">
            <a:spAutoFit/>
          </a:bodyPr>
          <a:lstStyle/>
          <a:p>
            <a:pPr marL="285750" indent="-285750">
              <a:buFont typeface="Wingdings" panose="05000000000000000000" pitchFamily="2" charset="2"/>
              <a:buChar char="q"/>
            </a:pPr>
            <a:r>
              <a:rPr lang="en-AU" dirty="0">
                <a:latin typeface="FSFFatBottom" panose="02000603000000000000" pitchFamily="2" charset="0"/>
                <a:ea typeface="FSFFatBottom" panose="02000603000000000000" pitchFamily="2" charset="0"/>
              </a:rPr>
              <a:t>Position yourself in a large outdoor</a:t>
            </a:r>
          </a:p>
        </p:txBody>
      </p:sp>
      <p:sp>
        <p:nvSpPr>
          <p:cNvPr id="15" name="Rectangle 14">
            <a:extLst>
              <a:ext uri="{FF2B5EF4-FFF2-40B4-BE49-F238E27FC236}">
                <a16:creationId xmlns:a16="http://schemas.microsoft.com/office/drawing/2014/main" id="{092BE509-8B08-4C2B-8425-942A0E244F41}"/>
              </a:ext>
            </a:extLst>
          </p:cNvPr>
          <p:cNvSpPr/>
          <p:nvPr/>
        </p:nvSpPr>
        <p:spPr>
          <a:xfrm>
            <a:off x="1267531" y="2745782"/>
            <a:ext cx="3340979" cy="369332"/>
          </a:xfrm>
          <a:prstGeom prst="rect">
            <a:avLst/>
          </a:prstGeom>
        </p:spPr>
        <p:txBody>
          <a:bodyPr wrap="none">
            <a:spAutoFit/>
          </a:bodyPr>
          <a:lstStyle/>
          <a:p>
            <a:r>
              <a:rPr lang="en-AU" dirty="0">
                <a:latin typeface="FSFFatBottom" panose="02000603000000000000" pitchFamily="2" charset="0"/>
                <a:ea typeface="FSFFatBottom" panose="02000603000000000000" pitchFamily="2" charset="0"/>
              </a:rPr>
              <a:t>of the planets from the Sun.</a:t>
            </a:r>
            <a:endParaRPr lang="en-AU" dirty="0"/>
          </a:p>
        </p:txBody>
      </p:sp>
      <p:sp>
        <p:nvSpPr>
          <p:cNvPr id="16" name="Rectangle 15">
            <a:extLst>
              <a:ext uri="{FF2B5EF4-FFF2-40B4-BE49-F238E27FC236}">
                <a16:creationId xmlns:a16="http://schemas.microsoft.com/office/drawing/2014/main" id="{9C6D4978-9935-4978-89E6-5172AF5C63D5}"/>
              </a:ext>
            </a:extLst>
          </p:cNvPr>
          <p:cNvSpPr/>
          <p:nvPr/>
        </p:nvSpPr>
        <p:spPr>
          <a:xfrm>
            <a:off x="1267532" y="2520144"/>
            <a:ext cx="4229856" cy="369332"/>
          </a:xfrm>
          <a:prstGeom prst="rect">
            <a:avLst/>
          </a:prstGeom>
        </p:spPr>
        <p:txBody>
          <a:bodyPr wrap="square">
            <a:spAutoFit/>
          </a:bodyPr>
          <a:lstStyle/>
          <a:p>
            <a:r>
              <a:rPr lang="en-AU" dirty="0">
                <a:latin typeface="FSFFatBottom" panose="02000603000000000000" pitchFamily="2" charset="0"/>
                <a:ea typeface="FSFFatBottom" panose="02000603000000000000" pitchFamily="2" charset="0"/>
              </a:rPr>
              <a:t>space to show the relative position</a:t>
            </a:r>
            <a:endParaRPr lang="en-AU" dirty="0"/>
          </a:p>
        </p:txBody>
      </p:sp>
      <p:sp>
        <p:nvSpPr>
          <p:cNvPr id="17" name="Rectangle 16">
            <a:extLst>
              <a:ext uri="{FF2B5EF4-FFF2-40B4-BE49-F238E27FC236}">
                <a16:creationId xmlns:a16="http://schemas.microsoft.com/office/drawing/2014/main" id="{3B823BE2-A8D8-4744-AE99-A21354CE69F2}"/>
              </a:ext>
            </a:extLst>
          </p:cNvPr>
          <p:cNvSpPr/>
          <p:nvPr/>
        </p:nvSpPr>
        <p:spPr>
          <a:xfrm>
            <a:off x="1264339" y="3181961"/>
            <a:ext cx="2156360" cy="369332"/>
          </a:xfrm>
          <a:prstGeom prst="rect">
            <a:avLst/>
          </a:prstGeom>
        </p:spPr>
        <p:txBody>
          <a:bodyPr wrap="none">
            <a:spAutoFit/>
          </a:bodyPr>
          <a:lstStyle/>
          <a:p>
            <a:r>
              <a:rPr lang="en-AU" dirty="0">
                <a:latin typeface="FSFFatBottom" panose="02000603000000000000" pitchFamily="2" charset="0"/>
                <a:ea typeface="FSFFatBottom" panose="02000603000000000000" pitchFamily="2" charset="0"/>
              </a:rPr>
              <a:t>Mercury </a:t>
            </a:r>
            <a:r>
              <a:rPr lang="en-AU" dirty="0">
                <a:latin typeface="FSFFatBottom" panose="02000603000000000000" pitchFamily="2" charset="0"/>
                <a:ea typeface="FSFFatBottom" panose="02000603000000000000" pitchFamily="2" charset="0"/>
                <a:sym typeface="Wingdings" panose="05000000000000000000" pitchFamily="2" charset="2"/>
              </a:rPr>
              <a:t> 38 cm</a:t>
            </a:r>
            <a:endParaRPr lang="en-AU" dirty="0"/>
          </a:p>
        </p:txBody>
      </p:sp>
      <p:sp>
        <p:nvSpPr>
          <p:cNvPr id="18" name="Rectangle 17">
            <a:extLst>
              <a:ext uri="{FF2B5EF4-FFF2-40B4-BE49-F238E27FC236}">
                <a16:creationId xmlns:a16="http://schemas.microsoft.com/office/drawing/2014/main" id="{E21422C2-D215-4079-9A22-21ED0DF0F55E}"/>
              </a:ext>
            </a:extLst>
          </p:cNvPr>
          <p:cNvSpPr/>
          <p:nvPr/>
        </p:nvSpPr>
        <p:spPr>
          <a:xfrm>
            <a:off x="1264339" y="3417988"/>
            <a:ext cx="1670650" cy="369332"/>
          </a:xfrm>
          <a:prstGeom prst="rect">
            <a:avLst/>
          </a:prstGeom>
        </p:spPr>
        <p:txBody>
          <a:bodyPr wrap="none">
            <a:spAutoFit/>
          </a:bodyPr>
          <a:lstStyle/>
          <a:p>
            <a:r>
              <a:rPr lang="en-AU" dirty="0">
                <a:latin typeface="FSFFatBottom" panose="02000603000000000000" pitchFamily="2" charset="0"/>
                <a:ea typeface="FSFFatBottom" panose="02000603000000000000" pitchFamily="2" charset="0"/>
              </a:rPr>
              <a:t>Mars </a:t>
            </a:r>
            <a:r>
              <a:rPr lang="en-AU" dirty="0">
                <a:latin typeface="FSFFatBottom" panose="02000603000000000000" pitchFamily="2" charset="0"/>
                <a:ea typeface="FSFFatBottom" panose="02000603000000000000" pitchFamily="2" charset="0"/>
                <a:sym typeface="Wingdings" panose="05000000000000000000" pitchFamily="2" charset="2"/>
              </a:rPr>
              <a:t> 1.5 m</a:t>
            </a:r>
            <a:endParaRPr lang="en-AU" dirty="0"/>
          </a:p>
        </p:txBody>
      </p:sp>
      <p:sp>
        <p:nvSpPr>
          <p:cNvPr id="19" name="Rectangle 18">
            <a:extLst>
              <a:ext uri="{FF2B5EF4-FFF2-40B4-BE49-F238E27FC236}">
                <a16:creationId xmlns:a16="http://schemas.microsoft.com/office/drawing/2014/main" id="{55C70AE4-190B-4C94-AF86-99A03A9D3A28}"/>
              </a:ext>
            </a:extLst>
          </p:cNvPr>
          <p:cNvSpPr/>
          <p:nvPr/>
        </p:nvSpPr>
        <p:spPr>
          <a:xfrm>
            <a:off x="1248587" y="3663374"/>
            <a:ext cx="1882247" cy="369332"/>
          </a:xfrm>
          <a:prstGeom prst="rect">
            <a:avLst/>
          </a:prstGeom>
        </p:spPr>
        <p:txBody>
          <a:bodyPr wrap="none">
            <a:spAutoFit/>
          </a:bodyPr>
          <a:lstStyle/>
          <a:p>
            <a:r>
              <a:rPr lang="en-AU" dirty="0">
                <a:latin typeface="FSFFatBottom" panose="02000603000000000000" pitchFamily="2" charset="0"/>
                <a:ea typeface="FSFFatBottom" panose="02000603000000000000" pitchFamily="2" charset="0"/>
              </a:rPr>
              <a:t>Saturn </a:t>
            </a:r>
            <a:r>
              <a:rPr lang="en-AU" dirty="0">
                <a:latin typeface="FSFFatBottom" panose="02000603000000000000" pitchFamily="2" charset="0"/>
                <a:ea typeface="FSFFatBottom" panose="02000603000000000000" pitchFamily="2" charset="0"/>
                <a:sym typeface="Wingdings" panose="05000000000000000000" pitchFamily="2" charset="2"/>
              </a:rPr>
              <a:t> 9.5 m</a:t>
            </a:r>
            <a:endParaRPr lang="en-AU" dirty="0"/>
          </a:p>
        </p:txBody>
      </p:sp>
      <p:sp>
        <p:nvSpPr>
          <p:cNvPr id="20" name="Rectangle 19">
            <a:extLst>
              <a:ext uri="{FF2B5EF4-FFF2-40B4-BE49-F238E27FC236}">
                <a16:creationId xmlns:a16="http://schemas.microsoft.com/office/drawing/2014/main" id="{A0A12B2A-6C2F-49D1-B2CF-0E4B816EB239}"/>
              </a:ext>
            </a:extLst>
          </p:cNvPr>
          <p:cNvSpPr/>
          <p:nvPr/>
        </p:nvSpPr>
        <p:spPr>
          <a:xfrm>
            <a:off x="1241191" y="3873927"/>
            <a:ext cx="2209259" cy="369332"/>
          </a:xfrm>
          <a:prstGeom prst="rect">
            <a:avLst/>
          </a:prstGeom>
        </p:spPr>
        <p:txBody>
          <a:bodyPr wrap="none">
            <a:spAutoFit/>
          </a:bodyPr>
          <a:lstStyle/>
          <a:p>
            <a:r>
              <a:rPr lang="en-AU" dirty="0">
                <a:latin typeface="FSFFatBottom" panose="02000603000000000000" pitchFamily="2" charset="0"/>
                <a:ea typeface="FSFFatBottom" panose="02000603000000000000" pitchFamily="2" charset="0"/>
              </a:rPr>
              <a:t>Neptune </a:t>
            </a:r>
            <a:r>
              <a:rPr lang="en-AU" dirty="0">
                <a:latin typeface="FSFFatBottom" panose="02000603000000000000" pitchFamily="2" charset="0"/>
                <a:ea typeface="FSFFatBottom" panose="02000603000000000000" pitchFamily="2" charset="0"/>
                <a:sym typeface="Wingdings" panose="05000000000000000000" pitchFamily="2" charset="2"/>
              </a:rPr>
              <a:t> 30.1 m</a:t>
            </a:r>
            <a:endParaRPr lang="en-AU" dirty="0"/>
          </a:p>
        </p:txBody>
      </p:sp>
      <p:sp>
        <p:nvSpPr>
          <p:cNvPr id="21" name="Rectangle 20">
            <a:extLst>
              <a:ext uri="{FF2B5EF4-FFF2-40B4-BE49-F238E27FC236}">
                <a16:creationId xmlns:a16="http://schemas.microsoft.com/office/drawing/2014/main" id="{B0FEB431-F8E4-4BD1-8129-90BC052AD526}"/>
              </a:ext>
            </a:extLst>
          </p:cNvPr>
          <p:cNvSpPr/>
          <p:nvPr/>
        </p:nvSpPr>
        <p:spPr>
          <a:xfrm>
            <a:off x="1241189" y="4099553"/>
            <a:ext cx="1532792" cy="369332"/>
          </a:xfrm>
          <a:prstGeom prst="rect">
            <a:avLst/>
          </a:prstGeom>
        </p:spPr>
        <p:txBody>
          <a:bodyPr wrap="none">
            <a:spAutoFit/>
          </a:bodyPr>
          <a:lstStyle/>
          <a:p>
            <a:r>
              <a:rPr lang="en-AU" dirty="0">
                <a:latin typeface="FSFFatBottom" panose="02000603000000000000" pitchFamily="2" charset="0"/>
                <a:ea typeface="FSFFatBottom" panose="02000603000000000000" pitchFamily="2" charset="0"/>
              </a:rPr>
              <a:t>Earth </a:t>
            </a:r>
            <a:r>
              <a:rPr lang="en-AU" dirty="0">
                <a:latin typeface="FSFFatBottom" panose="02000603000000000000" pitchFamily="2" charset="0"/>
                <a:ea typeface="FSFFatBottom" panose="02000603000000000000" pitchFamily="2" charset="0"/>
                <a:sym typeface="Wingdings" panose="05000000000000000000" pitchFamily="2" charset="2"/>
              </a:rPr>
              <a:t> 1 m</a:t>
            </a:r>
            <a:endParaRPr lang="en-AU" dirty="0"/>
          </a:p>
        </p:txBody>
      </p:sp>
      <p:sp>
        <p:nvSpPr>
          <p:cNvPr id="22" name="Rectangle 21">
            <a:extLst>
              <a:ext uri="{FF2B5EF4-FFF2-40B4-BE49-F238E27FC236}">
                <a16:creationId xmlns:a16="http://schemas.microsoft.com/office/drawing/2014/main" id="{F0846E7B-6B4D-4AE7-B828-39C77A4D240C}"/>
              </a:ext>
            </a:extLst>
          </p:cNvPr>
          <p:cNvSpPr/>
          <p:nvPr/>
        </p:nvSpPr>
        <p:spPr>
          <a:xfrm>
            <a:off x="1227523" y="4339593"/>
            <a:ext cx="1935145" cy="369332"/>
          </a:xfrm>
          <a:prstGeom prst="rect">
            <a:avLst/>
          </a:prstGeom>
        </p:spPr>
        <p:txBody>
          <a:bodyPr wrap="none">
            <a:spAutoFit/>
          </a:bodyPr>
          <a:lstStyle/>
          <a:p>
            <a:r>
              <a:rPr lang="en-AU" dirty="0">
                <a:latin typeface="FSFFatBottom" panose="02000603000000000000" pitchFamily="2" charset="0"/>
                <a:ea typeface="FSFFatBottom" panose="02000603000000000000" pitchFamily="2" charset="0"/>
              </a:rPr>
              <a:t>Venus </a:t>
            </a:r>
            <a:r>
              <a:rPr lang="en-AU" dirty="0">
                <a:latin typeface="FSFFatBottom" panose="02000603000000000000" pitchFamily="2" charset="0"/>
                <a:ea typeface="FSFFatBottom" panose="02000603000000000000" pitchFamily="2" charset="0"/>
                <a:sym typeface="Wingdings" panose="05000000000000000000" pitchFamily="2" charset="2"/>
              </a:rPr>
              <a:t> 72 cm</a:t>
            </a:r>
            <a:endParaRPr lang="en-AU" dirty="0"/>
          </a:p>
        </p:txBody>
      </p:sp>
      <p:sp>
        <p:nvSpPr>
          <p:cNvPr id="23" name="Rectangle 22">
            <a:extLst>
              <a:ext uri="{FF2B5EF4-FFF2-40B4-BE49-F238E27FC236}">
                <a16:creationId xmlns:a16="http://schemas.microsoft.com/office/drawing/2014/main" id="{68D688C2-3773-4344-9432-EABD1E99877E}"/>
              </a:ext>
            </a:extLst>
          </p:cNvPr>
          <p:cNvSpPr/>
          <p:nvPr/>
        </p:nvSpPr>
        <p:spPr>
          <a:xfrm>
            <a:off x="1218707" y="4561218"/>
            <a:ext cx="1952779" cy="369332"/>
          </a:xfrm>
          <a:prstGeom prst="rect">
            <a:avLst/>
          </a:prstGeom>
        </p:spPr>
        <p:txBody>
          <a:bodyPr wrap="none">
            <a:spAutoFit/>
          </a:bodyPr>
          <a:lstStyle/>
          <a:p>
            <a:r>
              <a:rPr lang="en-AU" dirty="0">
                <a:latin typeface="FSFFatBottom" panose="02000603000000000000" pitchFamily="2" charset="0"/>
                <a:ea typeface="FSFFatBottom" panose="02000603000000000000" pitchFamily="2" charset="0"/>
              </a:rPr>
              <a:t>Jupiter </a:t>
            </a:r>
            <a:r>
              <a:rPr lang="en-AU" dirty="0">
                <a:latin typeface="FSFFatBottom" panose="02000603000000000000" pitchFamily="2" charset="0"/>
                <a:ea typeface="FSFFatBottom" panose="02000603000000000000" pitchFamily="2" charset="0"/>
                <a:sym typeface="Wingdings" panose="05000000000000000000" pitchFamily="2" charset="2"/>
              </a:rPr>
              <a:t> 5.2 m</a:t>
            </a:r>
            <a:endParaRPr lang="en-AU" dirty="0"/>
          </a:p>
        </p:txBody>
      </p:sp>
      <p:sp>
        <p:nvSpPr>
          <p:cNvPr id="24" name="Rectangle 23">
            <a:extLst>
              <a:ext uri="{FF2B5EF4-FFF2-40B4-BE49-F238E27FC236}">
                <a16:creationId xmlns:a16="http://schemas.microsoft.com/office/drawing/2014/main" id="{F5B8E10F-AA66-4849-9373-38B86CAC34BF}"/>
              </a:ext>
            </a:extLst>
          </p:cNvPr>
          <p:cNvSpPr/>
          <p:nvPr/>
        </p:nvSpPr>
        <p:spPr>
          <a:xfrm>
            <a:off x="1222698" y="4782843"/>
            <a:ext cx="2056973" cy="369332"/>
          </a:xfrm>
          <a:prstGeom prst="rect">
            <a:avLst/>
          </a:prstGeom>
        </p:spPr>
        <p:txBody>
          <a:bodyPr wrap="none">
            <a:spAutoFit/>
          </a:bodyPr>
          <a:lstStyle/>
          <a:p>
            <a:r>
              <a:rPr lang="en-AU" dirty="0">
                <a:latin typeface="FSFFatBottom" panose="02000603000000000000" pitchFamily="2" charset="0"/>
                <a:ea typeface="FSFFatBottom" panose="02000603000000000000" pitchFamily="2" charset="0"/>
              </a:rPr>
              <a:t>Uranus </a:t>
            </a:r>
            <a:r>
              <a:rPr lang="en-AU" dirty="0">
                <a:latin typeface="FSFFatBottom" panose="02000603000000000000" pitchFamily="2" charset="0"/>
                <a:ea typeface="FSFFatBottom" panose="02000603000000000000" pitchFamily="2" charset="0"/>
                <a:sym typeface="Wingdings" panose="05000000000000000000" pitchFamily="2" charset="2"/>
              </a:rPr>
              <a:t> 19.2 m</a:t>
            </a:r>
            <a:endParaRPr lang="en-AU" dirty="0"/>
          </a:p>
        </p:txBody>
      </p:sp>
      <p:pic>
        <p:nvPicPr>
          <p:cNvPr id="26" name="Picture 25">
            <a:extLst>
              <a:ext uri="{FF2B5EF4-FFF2-40B4-BE49-F238E27FC236}">
                <a16:creationId xmlns:a16="http://schemas.microsoft.com/office/drawing/2014/main" id="{396A1320-DA4D-4C21-B144-ADA4CC2E22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18563">
            <a:off x="10418454" y="-306634"/>
            <a:ext cx="1352789" cy="2206384"/>
          </a:xfrm>
          <a:prstGeom prst="rect">
            <a:avLst/>
          </a:prstGeom>
        </p:spPr>
      </p:pic>
      <p:pic>
        <p:nvPicPr>
          <p:cNvPr id="28" name="Picture 27">
            <a:extLst>
              <a:ext uri="{FF2B5EF4-FFF2-40B4-BE49-F238E27FC236}">
                <a16:creationId xmlns:a16="http://schemas.microsoft.com/office/drawing/2014/main" id="{461AAE69-D504-494D-88D8-F9488303A28F}"/>
              </a:ext>
            </a:extLst>
          </p:cNvPr>
          <p:cNvPicPr>
            <a:picLocks noChangeAspect="1"/>
          </p:cNvPicPr>
          <p:nvPr/>
        </p:nvPicPr>
        <p:blipFill rotWithShape="1">
          <a:blip r:embed="rId6">
            <a:extLst>
              <a:ext uri="{28A0092B-C50C-407E-A947-70E740481C1C}">
                <a14:useLocalDpi xmlns:a14="http://schemas.microsoft.com/office/drawing/2010/main" val="0"/>
              </a:ext>
            </a:extLst>
          </a:blip>
          <a:srcRect l="33839" t="65687" r="32534" b="1911"/>
          <a:stretch/>
        </p:blipFill>
        <p:spPr>
          <a:xfrm>
            <a:off x="6165387" y="2030893"/>
            <a:ext cx="2306152" cy="2222127"/>
          </a:xfrm>
          <a:prstGeom prst="rect">
            <a:avLst/>
          </a:prstGeom>
        </p:spPr>
      </p:pic>
      <p:pic>
        <p:nvPicPr>
          <p:cNvPr id="29" name="Picture 28">
            <a:extLst>
              <a:ext uri="{FF2B5EF4-FFF2-40B4-BE49-F238E27FC236}">
                <a16:creationId xmlns:a16="http://schemas.microsoft.com/office/drawing/2014/main" id="{802CC145-DD54-4C4F-AD80-17D7052D44EA}"/>
              </a:ext>
            </a:extLst>
          </p:cNvPr>
          <p:cNvPicPr>
            <a:picLocks noChangeAspect="1"/>
          </p:cNvPicPr>
          <p:nvPr/>
        </p:nvPicPr>
        <p:blipFill rotWithShape="1">
          <a:blip r:embed="rId6">
            <a:extLst>
              <a:ext uri="{28A0092B-C50C-407E-A947-70E740481C1C}">
                <a14:useLocalDpi xmlns:a14="http://schemas.microsoft.com/office/drawing/2010/main" val="0"/>
              </a:ext>
            </a:extLst>
          </a:blip>
          <a:srcRect l="1695" t="34407" r="65624" b="33447"/>
          <a:stretch/>
        </p:blipFill>
        <p:spPr>
          <a:xfrm>
            <a:off x="9733908" y="2083116"/>
            <a:ext cx="2241233" cy="2204501"/>
          </a:xfrm>
          <a:prstGeom prst="rect">
            <a:avLst/>
          </a:prstGeom>
        </p:spPr>
      </p:pic>
      <p:cxnSp>
        <p:nvCxnSpPr>
          <p:cNvPr id="31" name="Straight Connector 30">
            <a:extLst>
              <a:ext uri="{FF2B5EF4-FFF2-40B4-BE49-F238E27FC236}">
                <a16:creationId xmlns:a16="http://schemas.microsoft.com/office/drawing/2014/main" id="{E5905B4C-02D6-45E7-982B-243B296D6DAC}"/>
              </a:ext>
            </a:extLst>
          </p:cNvPr>
          <p:cNvCxnSpPr>
            <a:cxnSpLocks/>
            <a:stCxn id="28" idx="3"/>
          </p:cNvCxnSpPr>
          <p:nvPr/>
        </p:nvCxnSpPr>
        <p:spPr>
          <a:xfrm>
            <a:off x="8471539" y="3141957"/>
            <a:ext cx="1171225" cy="0"/>
          </a:xfrm>
          <a:prstGeom prst="line">
            <a:avLst/>
          </a:prstGeom>
        </p:spPr>
        <p:style>
          <a:lnRef idx="1">
            <a:schemeClr val="accent4"/>
          </a:lnRef>
          <a:fillRef idx="0">
            <a:schemeClr val="accent4"/>
          </a:fillRef>
          <a:effectRef idx="0">
            <a:schemeClr val="accent4"/>
          </a:effectRef>
          <a:fontRef idx="minor">
            <a:schemeClr val="tx1"/>
          </a:fontRef>
        </p:style>
      </p:cxnSp>
      <p:sp>
        <p:nvSpPr>
          <p:cNvPr id="27" name="TextBox 26">
            <a:extLst>
              <a:ext uri="{FF2B5EF4-FFF2-40B4-BE49-F238E27FC236}">
                <a16:creationId xmlns:a16="http://schemas.microsoft.com/office/drawing/2014/main" id="{E747EF47-2D7D-4373-B434-8C08AC5458B2}"/>
              </a:ext>
            </a:extLst>
          </p:cNvPr>
          <p:cNvSpPr txBox="1"/>
          <p:nvPr/>
        </p:nvSpPr>
        <p:spPr>
          <a:xfrm rot="19519817">
            <a:off x="11185462" y="593731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spTree>
    <p:extLst>
      <p:ext uri="{BB962C8B-B14F-4D97-AF65-F5344CB8AC3E}">
        <p14:creationId xmlns:p14="http://schemas.microsoft.com/office/powerpoint/2010/main" val="3273268534"/>
      </p:ext>
    </p:extLst>
  </p:cSld>
  <p:clrMapOvr>
    <a:masterClrMapping/>
  </p:clrMapOvr>
  <p:transition advTm="1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F549BC6-EBA1-4E7C-8D34-AE599A9B4639}"/>
              </a:ext>
            </a:extLst>
          </p:cNvPr>
          <p:cNvPicPr>
            <a:picLocks noChangeAspect="1"/>
          </p:cNvPicPr>
          <p:nvPr/>
        </p:nvPicPr>
        <p:blipFill>
          <a:blip r:embed="rId5"/>
          <a:stretch>
            <a:fillRect/>
          </a:stretch>
        </p:blipFill>
        <p:spPr>
          <a:xfrm rot="16200000">
            <a:off x="-2282719" y="2282718"/>
            <a:ext cx="6858000" cy="2292563"/>
          </a:xfrm>
          <a:prstGeom prst="rect">
            <a:avLst/>
          </a:prstGeom>
        </p:spPr>
      </p:pic>
      <p:grpSp>
        <p:nvGrpSpPr>
          <p:cNvPr id="3" name="组合 2"/>
          <p:cNvGrpSpPr/>
          <p:nvPr/>
        </p:nvGrpSpPr>
        <p:grpSpPr>
          <a:xfrm>
            <a:off x="1248518" y="1225040"/>
            <a:ext cx="10935947" cy="5477417"/>
            <a:chOff x="3128494" y="1330643"/>
            <a:chExt cx="5635292" cy="3285956"/>
          </a:xfrm>
          <a:effectLst>
            <a:reflection blurRad="6350" stA="50000" endA="300" endPos="5000" dir="5400000" sy="-100000" algn="bl" rotWithShape="0"/>
          </a:effectLst>
        </p:grpSpPr>
        <p:grpSp>
          <p:nvGrpSpPr>
            <p:cNvPr id="4" name="Group 12"/>
            <p:cNvGrpSpPr>
              <a:grpSpLocks noChangeAspect="1"/>
            </p:cNvGrpSpPr>
            <p:nvPr/>
          </p:nvGrpSpPr>
          <p:grpSpPr bwMode="auto">
            <a:xfrm>
              <a:off x="3666490" y="1330643"/>
              <a:ext cx="4559300" cy="3114675"/>
              <a:chOff x="2404" y="1179"/>
              <a:chExt cx="2872" cy="1962"/>
            </a:xfrm>
          </p:grpSpPr>
          <p:sp>
            <p:nvSpPr>
              <p:cNvPr id="10" name="AutoShape 11"/>
              <p:cNvSpPr>
                <a:spLocks noChangeAspect="1" noChangeArrowheads="1" noTextEdit="1"/>
              </p:cNvSpPr>
              <p:nvPr/>
            </p:nvSpPr>
            <p:spPr bwMode="auto">
              <a:xfrm>
                <a:off x="2404" y="1179"/>
                <a:ext cx="2872" cy="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3"/>
              <p:cNvSpPr>
                <a:spLocks/>
              </p:cNvSpPr>
              <p:nvPr/>
            </p:nvSpPr>
            <p:spPr bwMode="auto">
              <a:xfrm>
                <a:off x="2406" y="1179"/>
                <a:ext cx="2868" cy="1962"/>
              </a:xfrm>
              <a:custGeom>
                <a:avLst/>
                <a:gdLst>
                  <a:gd name="T0" fmla="*/ 1675 w 1675"/>
                  <a:gd name="T1" fmla="*/ 1143 h 1143"/>
                  <a:gd name="T2" fmla="*/ 1675 w 1675"/>
                  <a:gd name="T3" fmla="*/ 59 h 1143"/>
                  <a:gd name="T4" fmla="*/ 1616 w 1675"/>
                  <a:gd name="T5" fmla="*/ 0 h 1143"/>
                  <a:gd name="T6" fmla="*/ 59 w 1675"/>
                  <a:gd name="T7" fmla="*/ 0 h 1143"/>
                  <a:gd name="T8" fmla="*/ 0 w 1675"/>
                  <a:gd name="T9" fmla="*/ 59 h 1143"/>
                  <a:gd name="T10" fmla="*/ 0 w 1675"/>
                  <a:gd name="T11" fmla="*/ 1143 h 1143"/>
                  <a:gd name="T12" fmla="*/ 1675 w 1675"/>
                  <a:gd name="T13" fmla="*/ 1143 h 1143"/>
                </a:gdLst>
                <a:ahLst/>
                <a:cxnLst>
                  <a:cxn ang="0">
                    <a:pos x="T0" y="T1"/>
                  </a:cxn>
                  <a:cxn ang="0">
                    <a:pos x="T2" y="T3"/>
                  </a:cxn>
                  <a:cxn ang="0">
                    <a:pos x="T4" y="T5"/>
                  </a:cxn>
                  <a:cxn ang="0">
                    <a:pos x="T6" y="T7"/>
                  </a:cxn>
                  <a:cxn ang="0">
                    <a:pos x="T8" y="T9"/>
                  </a:cxn>
                  <a:cxn ang="0">
                    <a:pos x="T10" y="T11"/>
                  </a:cxn>
                  <a:cxn ang="0">
                    <a:pos x="T12" y="T13"/>
                  </a:cxn>
                </a:cxnLst>
                <a:rect l="0" t="0" r="r" b="b"/>
                <a:pathLst>
                  <a:path w="1675" h="1143">
                    <a:moveTo>
                      <a:pt x="1675" y="1143"/>
                    </a:moveTo>
                    <a:cubicBezTo>
                      <a:pt x="1675" y="59"/>
                      <a:pt x="1675" y="59"/>
                      <a:pt x="1675" y="59"/>
                    </a:cubicBezTo>
                    <a:cubicBezTo>
                      <a:pt x="1675" y="27"/>
                      <a:pt x="1649" y="0"/>
                      <a:pt x="1616" y="0"/>
                    </a:cubicBezTo>
                    <a:cubicBezTo>
                      <a:pt x="59" y="0"/>
                      <a:pt x="59" y="0"/>
                      <a:pt x="59" y="0"/>
                    </a:cubicBezTo>
                    <a:cubicBezTo>
                      <a:pt x="27" y="0"/>
                      <a:pt x="0" y="27"/>
                      <a:pt x="0" y="59"/>
                    </a:cubicBezTo>
                    <a:cubicBezTo>
                      <a:pt x="0" y="1143"/>
                      <a:pt x="0" y="1143"/>
                      <a:pt x="0" y="1143"/>
                    </a:cubicBezTo>
                    <a:lnTo>
                      <a:pt x="1675" y="1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Rectangle 14"/>
              <p:cNvSpPr>
                <a:spLocks noChangeArrowheads="1"/>
              </p:cNvSpPr>
              <p:nvPr/>
            </p:nvSpPr>
            <p:spPr bwMode="auto">
              <a:xfrm>
                <a:off x="2498" y="1292"/>
                <a:ext cx="2685" cy="16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 name="组合 4"/>
            <p:cNvGrpSpPr/>
            <p:nvPr/>
          </p:nvGrpSpPr>
          <p:grpSpPr>
            <a:xfrm>
              <a:off x="3128494" y="4445318"/>
              <a:ext cx="5635292" cy="171281"/>
              <a:chOff x="3128494" y="4445318"/>
              <a:chExt cx="5635292" cy="171281"/>
            </a:xfrm>
          </p:grpSpPr>
          <p:grpSp>
            <p:nvGrpSpPr>
              <p:cNvPr id="6" name="组合 5"/>
              <p:cNvGrpSpPr/>
              <p:nvPr/>
            </p:nvGrpSpPr>
            <p:grpSpPr>
              <a:xfrm>
                <a:off x="3128494" y="4445318"/>
                <a:ext cx="5635292" cy="171281"/>
                <a:chOff x="3217394" y="5334478"/>
                <a:chExt cx="5635292" cy="171281"/>
              </a:xfrm>
            </p:grpSpPr>
            <p:pic>
              <p:nvPicPr>
                <p:cNvPr id="8" name="图片 7"/>
                <p:cNvPicPr>
                  <a:picLocks noChangeAspect="1"/>
                </p:cNvPicPr>
                <p:nvPr/>
              </p:nvPicPr>
              <p:blipFill>
                <a:blip r:embed="rId6"/>
                <a:stretch>
                  <a:fillRect/>
                </a:stretch>
              </p:blipFill>
              <p:spPr>
                <a:xfrm>
                  <a:off x="3221466" y="5334478"/>
                  <a:ext cx="5627149" cy="171281"/>
                </a:xfrm>
                <a:prstGeom prst="rect">
                  <a:avLst/>
                </a:prstGeom>
              </p:spPr>
            </p:pic>
            <p:pic>
              <p:nvPicPr>
                <p:cNvPr id="9" name="图片 8"/>
                <p:cNvPicPr>
                  <a:picLocks noChangeAspect="1"/>
                </p:cNvPicPr>
                <p:nvPr/>
              </p:nvPicPr>
              <p:blipFill>
                <a:blip r:embed="rId7"/>
                <a:stretch>
                  <a:fillRect/>
                </a:stretch>
              </p:blipFill>
              <p:spPr>
                <a:xfrm>
                  <a:off x="3217394" y="5367103"/>
                  <a:ext cx="5635292" cy="106031"/>
                </a:xfrm>
                <a:prstGeom prst="rect">
                  <a:avLst/>
                </a:prstGeom>
              </p:spPr>
            </p:pic>
          </p:grpSp>
          <p:pic>
            <p:nvPicPr>
              <p:cNvPr id="7" name="图片 6"/>
              <p:cNvPicPr>
                <a:picLocks noChangeAspect="1"/>
              </p:cNvPicPr>
              <p:nvPr/>
            </p:nvPicPr>
            <p:blipFill>
              <a:blip r:embed="rId8">
                <a:clrChange>
                  <a:clrFrom>
                    <a:srgbClr val="FFFFFF"/>
                  </a:clrFrom>
                  <a:clrTo>
                    <a:srgbClr val="FFFFFF">
                      <a:alpha val="0"/>
                    </a:srgbClr>
                  </a:clrTo>
                </a:clrChange>
              </a:blip>
              <a:stretch>
                <a:fillRect/>
              </a:stretch>
            </p:blipFill>
            <p:spPr>
              <a:xfrm>
                <a:off x="5547109" y="4450708"/>
                <a:ext cx="798062" cy="65250"/>
              </a:xfrm>
              <a:prstGeom prst="rect">
                <a:avLst/>
              </a:prstGeom>
            </p:spPr>
          </p:pic>
        </p:grpSp>
      </p:grpSp>
      <p:grpSp>
        <p:nvGrpSpPr>
          <p:cNvPr id="53" name="组合 52"/>
          <p:cNvGrpSpPr/>
          <p:nvPr/>
        </p:nvGrpSpPr>
        <p:grpSpPr>
          <a:xfrm>
            <a:off x="3753423" y="396262"/>
            <a:ext cx="4685155" cy="787055"/>
            <a:chOff x="3753423" y="396262"/>
            <a:chExt cx="4685155" cy="787055"/>
          </a:xfrm>
        </p:grpSpPr>
        <p:grpSp>
          <p:nvGrpSpPr>
            <p:cNvPr id="54" name="组合 53"/>
            <p:cNvGrpSpPr/>
            <p:nvPr/>
          </p:nvGrpSpPr>
          <p:grpSpPr>
            <a:xfrm>
              <a:off x="3753423" y="396262"/>
              <a:ext cx="4685155" cy="787055"/>
              <a:chOff x="4145240" y="309178"/>
              <a:chExt cx="4685155" cy="787055"/>
            </a:xfrm>
          </p:grpSpPr>
          <p:sp>
            <p:nvSpPr>
              <p:cNvPr id="58" name="文本框 57"/>
              <p:cNvSpPr txBox="1"/>
              <p:nvPr/>
            </p:nvSpPr>
            <p:spPr>
              <a:xfrm>
                <a:off x="4755197" y="309178"/>
                <a:ext cx="3465241" cy="584775"/>
              </a:xfrm>
              <a:prstGeom prst="rect">
                <a:avLst/>
              </a:prstGeom>
              <a:noFill/>
            </p:spPr>
            <p:txBody>
              <a:bodyPr wrap="square" rtlCol="0">
                <a:spAutoFit/>
              </a:bodyPr>
              <a:lstStyle/>
              <a:p>
                <a:pPr algn="ctr"/>
                <a:r>
                  <a:rPr lang="en-US" altLang="zh-CN" sz="3200" b="1" dirty="0">
                    <a:solidFill>
                      <a:schemeClr val="bg1"/>
                    </a:solidFill>
                    <a:latin typeface="SDMSeaSalt" panose="02000603000000000000" pitchFamily="2" charset="0"/>
                    <a:ea typeface="SDMSeaSalt" panose="02000603000000000000" pitchFamily="2" charset="0"/>
                  </a:rPr>
                  <a:t>National Geographic</a:t>
                </a:r>
                <a:endParaRPr lang="zh-CN" altLang="en-US" sz="3200" b="1" dirty="0">
                  <a:solidFill>
                    <a:schemeClr val="bg1"/>
                  </a:solidFill>
                  <a:latin typeface="SDMSeaSalt" panose="02000603000000000000" pitchFamily="2" charset="0"/>
                  <a:ea typeface="+mj-ea"/>
                </a:endParaRPr>
              </a:p>
            </p:txBody>
          </p:sp>
          <p:sp>
            <p:nvSpPr>
              <p:cNvPr id="59" name="文本框 58"/>
              <p:cNvSpPr txBox="1"/>
              <p:nvPr/>
            </p:nvSpPr>
            <p:spPr>
              <a:xfrm>
                <a:off x="4145240" y="788456"/>
                <a:ext cx="4685155" cy="307777"/>
              </a:xfrm>
              <a:prstGeom prst="rect">
                <a:avLst/>
              </a:prstGeom>
              <a:noFill/>
            </p:spPr>
            <p:txBody>
              <a:bodyPr wrap="square" rtlCol="0">
                <a:spAutoFit/>
              </a:bodyPr>
              <a:lstStyle/>
              <a:p>
                <a:pPr algn="ctr"/>
                <a:r>
                  <a:rPr lang="en-US" altLang="zh-CN" sz="1400" dirty="0">
                    <a:solidFill>
                      <a:schemeClr val="bg1">
                        <a:lumMod val="75000"/>
                      </a:schemeClr>
                    </a:solidFill>
                    <a:latin typeface="HelloButtons" panose="02000603000000000000" pitchFamily="2" charset="0"/>
                    <a:ea typeface="HelloButtons" panose="02000603000000000000" pitchFamily="2" charset="0"/>
                  </a:rPr>
                  <a:t>Solar System 101</a:t>
                </a:r>
                <a:endParaRPr lang="zh-CN" altLang="en-US" sz="1400" dirty="0">
                  <a:solidFill>
                    <a:schemeClr val="bg1">
                      <a:lumMod val="75000"/>
                    </a:schemeClr>
                  </a:solidFill>
                  <a:latin typeface="HelloButtons" panose="02000603000000000000" pitchFamily="2" charset="0"/>
                  <a:ea typeface="+mj-ea"/>
                </a:endParaRPr>
              </a:p>
            </p:txBody>
          </p:sp>
        </p:grpSp>
        <p:grpSp>
          <p:nvGrpSpPr>
            <p:cNvPr id="55" name="组合 54"/>
            <p:cNvGrpSpPr/>
            <p:nvPr/>
          </p:nvGrpSpPr>
          <p:grpSpPr>
            <a:xfrm>
              <a:off x="3969144" y="695325"/>
              <a:ext cx="4253713" cy="0"/>
              <a:chOff x="4000500" y="695325"/>
              <a:chExt cx="4253713" cy="0"/>
            </a:xfrm>
          </p:grpSpPr>
          <p:cxnSp>
            <p:nvCxnSpPr>
              <p:cNvPr id="56" name="直接连接符 55"/>
              <p:cNvCxnSpPr/>
              <p:nvPr/>
            </p:nvCxnSpPr>
            <p:spPr>
              <a:xfrm>
                <a:off x="4000500"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7714463"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0" name="TextBox 59">
            <a:extLst>
              <a:ext uri="{FF2B5EF4-FFF2-40B4-BE49-F238E27FC236}">
                <a16:creationId xmlns:a16="http://schemas.microsoft.com/office/drawing/2014/main" id="{77251B4F-3F7E-4918-AD7C-84F30F7C7D14}"/>
              </a:ext>
            </a:extLst>
          </p:cNvPr>
          <p:cNvSpPr txBox="1"/>
          <p:nvPr/>
        </p:nvSpPr>
        <p:spPr>
          <a:xfrm rot="19519817">
            <a:off x="11185462" y="5916459"/>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pic>
        <p:nvPicPr>
          <p:cNvPr id="13" name="Online Media 12">
            <a:hlinkClick r:id="" action="ppaction://media"/>
            <a:extLst>
              <a:ext uri="{FF2B5EF4-FFF2-40B4-BE49-F238E27FC236}">
                <a16:creationId xmlns:a16="http://schemas.microsoft.com/office/drawing/2014/main" id="{C7BCA346-0FC7-469A-B928-F207BF3C542F}"/>
              </a:ext>
            </a:extLst>
          </p:cNvPr>
          <p:cNvPicPr>
            <a:picLocks noRot="1" noChangeAspect="1"/>
          </p:cNvPicPr>
          <p:nvPr>
            <a:videoFile r:link="rId2"/>
          </p:nvPr>
        </p:nvPicPr>
        <p:blipFill>
          <a:blip r:embed="rId9"/>
          <a:stretch>
            <a:fillRect/>
          </a:stretch>
        </p:blipFill>
        <p:spPr>
          <a:xfrm>
            <a:off x="2582152" y="1524064"/>
            <a:ext cx="8271761" cy="4456254"/>
          </a:xfrm>
          <a:prstGeom prst="rect">
            <a:avLst/>
          </a:prstGeom>
          <a:ln>
            <a:noFill/>
          </a:ln>
          <a:effectLst/>
          <a:scene3d>
            <a:camera prst="orthographicFront"/>
            <a:lightRig rig="balanced" dir="t"/>
          </a:scene3d>
          <a:sp3d prstMaterial="softEdge">
            <a:bevelT w="203200" h="101600" prst="cross"/>
            <a:contourClr>
              <a:srgbClr val="FFFFFF"/>
            </a:contourClr>
          </a:sp3d>
        </p:spPr>
      </p:pic>
    </p:spTree>
    <p:custDataLst>
      <p:tags r:id="rId1"/>
    </p:custDataLst>
    <p:extLst>
      <p:ext uri="{BB962C8B-B14F-4D97-AF65-F5344CB8AC3E}">
        <p14:creationId xmlns:p14="http://schemas.microsoft.com/office/powerpoint/2010/main" val="21859417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0600" y="4747761"/>
            <a:ext cx="3275698" cy="3275698"/>
            <a:chOff x="990150" y="1566411"/>
            <a:chExt cx="3275698" cy="3275698"/>
          </a:xfrm>
        </p:grpSpPr>
        <p:sp>
          <p:nvSpPr>
            <p:cNvPr id="10" name="椭圆 9"/>
            <p:cNvSpPr/>
            <p:nvPr/>
          </p:nvSpPr>
          <p:spPr>
            <a:xfrm>
              <a:off x="1777836" y="2307588"/>
              <a:ext cx="1728473" cy="1728473"/>
            </a:xfrm>
            <a:prstGeom prst="ellipse">
              <a:avLst/>
            </a:prstGeom>
            <a:gradFill>
              <a:gsLst>
                <a:gs pos="48000">
                  <a:srgbClr val="61B8C2">
                    <a:alpha val="45000"/>
                  </a:srgbClr>
                </a:gs>
                <a:gs pos="64000">
                  <a:srgbClr val="61B8C2"/>
                </a:gs>
              </a:gsLst>
              <a:path path="circle">
                <a:fillToRect l="50000" t="50000" r="50000" b="50000"/>
              </a:path>
            </a:gradFill>
            <a:ln>
              <a:noFill/>
            </a:ln>
            <a:effectLst>
              <a:glow rad="1905000">
                <a:srgbClr val="61B8C2">
                  <a:alpha val="49804"/>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 name="自由: 形状 10"/>
            <p:cNvSpPr/>
            <p:nvPr/>
          </p:nvSpPr>
          <p:spPr>
            <a:xfrm>
              <a:off x="1258673" y="1817692"/>
              <a:ext cx="2766799" cy="2708265"/>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4"/>
              <a:srcRect/>
              <a:stretch>
                <a:fillRect l="-18000" r="-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12" name="椭圆 11"/>
            <p:cNvSpPr/>
            <p:nvPr/>
          </p:nvSpPr>
          <p:spPr>
            <a:xfrm>
              <a:off x="1112624" y="1688885"/>
              <a:ext cx="3030751" cy="3030751"/>
            </a:xfrm>
            <a:prstGeom prst="ellipse">
              <a:avLst/>
            </a:prstGeom>
            <a:noFill/>
            <a:ln>
              <a:solidFill>
                <a:srgbClr val="3B82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 name="椭圆 12"/>
            <p:cNvSpPr/>
            <p:nvPr/>
          </p:nvSpPr>
          <p:spPr>
            <a:xfrm>
              <a:off x="990150" y="1566411"/>
              <a:ext cx="3275698" cy="3275698"/>
            </a:xfrm>
            <a:prstGeom prst="ellipse">
              <a:avLst/>
            </a:prstGeom>
            <a:noFill/>
            <a:ln>
              <a:solidFill>
                <a:srgbClr val="3B82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74" name="组合 73"/>
          <p:cNvGrpSpPr/>
          <p:nvPr/>
        </p:nvGrpSpPr>
        <p:grpSpPr>
          <a:xfrm rot="14365985">
            <a:off x="7728091" y="-1532800"/>
            <a:ext cx="442858" cy="7269793"/>
            <a:chOff x="6635996" y="-1627012"/>
            <a:chExt cx="442858" cy="8540892"/>
          </a:xfrm>
        </p:grpSpPr>
        <p:sp>
          <p:nvSpPr>
            <p:cNvPr id="73" name="自由: 形状 72"/>
            <p:cNvSpPr/>
            <p:nvPr/>
          </p:nvSpPr>
          <p:spPr>
            <a:xfrm rot="5400000">
              <a:off x="2586979" y="2422005"/>
              <a:ext cx="8540892" cy="442858"/>
            </a:xfrm>
            <a:custGeom>
              <a:avLst/>
              <a:gdLst>
                <a:gd name="connsiteX0" fmla="*/ 0 w 8540892"/>
                <a:gd name="connsiteY0" fmla="*/ 221318 h 442858"/>
                <a:gd name="connsiteX1" fmla="*/ 220743 w 8540892"/>
                <a:gd name="connsiteY1" fmla="*/ 575 h 442858"/>
                <a:gd name="connsiteX2" fmla="*/ 7193670 w 8540892"/>
                <a:gd name="connsiteY2" fmla="*/ 575 h 442858"/>
                <a:gd name="connsiteX3" fmla="*/ 7195060 w 8540892"/>
                <a:gd name="connsiteY3" fmla="*/ 0 h 442858"/>
                <a:gd name="connsiteX4" fmla="*/ 8371615 w 8540892"/>
                <a:gd name="connsiteY4" fmla="*/ 0 h 442858"/>
                <a:gd name="connsiteX5" fmla="*/ 8377937 w 8540892"/>
                <a:gd name="connsiteY5" fmla="*/ 2618 h 442858"/>
                <a:gd name="connsiteX6" fmla="*/ 8385317 w 8540892"/>
                <a:gd name="connsiteY6" fmla="*/ 20438 h 442858"/>
                <a:gd name="connsiteX7" fmla="*/ 8377937 w 8540892"/>
                <a:gd name="connsiteY7" fmla="*/ 38258 h 442858"/>
                <a:gd name="connsiteX8" fmla="*/ 8361165 w 8540892"/>
                <a:gd name="connsiteY8" fmla="*/ 45204 h 442858"/>
                <a:gd name="connsiteX9" fmla="*/ 7403406 w 8540892"/>
                <a:gd name="connsiteY9" fmla="*/ 45204 h 442858"/>
                <a:gd name="connsiteX10" fmla="*/ 7378206 w 8540892"/>
                <a:gd name="connsiteY10" fmla="*/ 70404 h 442858"/>
                <a:gd name="connsiteX11" fmla="*/ 7403406 w 8540892"/>
                <a:gd name="connsiteY11" fmla="*/ 95604 h 442858"/>
                <a:gd name="connsiteX12" fmla="*/ 8215139 w 8540892"/>
                <a:gd name="connsiteY12" fmla="*/ 95604 h 442858"/>
                <a:gd name="connsiteX13" fmla="*/ 8231886 w 8540892"/>
                <a:gd name="connsiteY13" fmla="*/ 102541 h 442858"/>
                <a:gd name="connsiteX14" fmla="*/ 8239267 w 8540892"/>
                <a:gd name="connsiteY14" fmla="*/ 120360 h 442858"/>
                <a:gd name="connsiteX15" fmla="*/ 8231887 w 8540892"/>
                <a:gd name="connsiteY15" fmla="*/ 138179 h 442858"/>
                <a:gd name="connsiteX16" fmla="*/ 8215180 w 8540892"/>
                <a:gd name="connsiteY16" fmla="*/ 145099 h 442858"/>
                <a:gd name="connsiteX17" fmla="*/ 7155756 w 8540892"/>
                <a:gd name="connsiteY17" fmla="*/ 145099 h 442858"/>
                <a:gd name="connsiteX18" fmla="*/ 7130556 w 8540892"/>
                <a:gd name="connsiteY18" fmla="*/ 170299 h 442858"/>
                <a:gd name="connsiteX19" fmla="*/ 7155756 w 8540892"/>
                <a:gd name="connsiteY19" fmla="*/ 195499 h 442858"/>
                <a:gd name="connsiteX20" fmla="*/ 8309316 w 8540892"/>
                <a:gd name="connsiteY20" fmla="*/ 195499 h 442858"/>
                <a:gd name="connsiteX21" fmla="*/ 8310379 w 8540892"/>
                <a:gd name="connsiteY21" fmla="*/ 195059 h 442858"/>
                <a:gd name="connsiteX22" fmla="*/ 8426792 w 8540892"/>
                <a:gd name="connsiteY22" fmla="*/ 195059 h 442858"/>
                <a:gd name="connsiteX23" fmla="*/ 8451992 w 8540892"/>
                <a:gd name="connsiteY23" fmla="*/ 220259 h 442858"/>
                <a:gd name="connsiteX24" fmla="*/ 8444611 w 8540892"/>
                <a:gd name="connsiteY24" fmla="*/ 238078 h 442858"/>
                <a:gd name="connsiteX25" fmla="*/ 8427920 w 8540892"/>
                <a:gd name="connsiteY25" fmla="*/ 244992 h 442858"/>
                <a:gd name="connsiteX26" fmla="*/ 7403406 w 8540892"/>
                <a:gd name="connsiteY26" fmla="*/ 244992 h 442858"/>
                <a:gd name="connsiteX27" fmla="*/ 7378206 w 8540892"/>
                <a:gd name="connsiteY27" fmla="*/ 270192 h 442858"/>
                <a:gd name="connsiteX28" fmla="*/ 7403406 w 8540892"/>
                <a:gd name="connsiteY28" fmla="*/ 295392 h 442858"/>
                <a:gd name="connsiteX29" fmla="*/ 8516800 w 8540892"/>
                <a:gd name="connsiteY29" fmla="*/ 295392 h 442858"/>
                <a:gd name="connsiteX30" fmla="*/ 8533512 w 8540892"/>
                <a:gd name="connsiteY30" fmla="*/ 302314 h 442858"/>
                <a:gd name="connsiteX31" fmla="*/ 8540892 w 8540892"/>
                <a:gd name="connsiteY31" fmla="*/ 320133 h 442858"/>
                <a:gd name="connsiteX32" fmla="*/ 8533511 w 8540892"/>
                <a:gd name="connsiteY32" fmla="*/ 337952 h 442858"/>
                <a:gd name="connsiteX33" fmla="*/ 8516779 w 8540892"/>
                <a:gd name="connsiteY33" fmla="*/ 344883 h 442858"/>
                <a:gd name="connsiteX34" fmla="*/ 7403406 w 8540892"/>
                <a:gd name="connsiteY34" fmla="*/ 344883 h 442858"/>
                <a:gd name="connsiteX35" fmla="*/ 7378206 w 8540892"/>
                <a:gd name="connsiteY35" fmla="*/ 370083 h 442858"/>
                <a:gd name="connsiteX36" fmla="*/ 7403406 w 8540892"/>
                <a:gd name="connsiteY36" fmla="*/ 395283 h 442858"/>
                <a:gd name="connsiteX37" fmla="*/ 8237367 w 8540892"/>
                <a:gd name="connsiteY37" fmla="*/ 395283 h 442858"/>
                <a:gd name="connsiteX38" fmla="*/ 8254112 w 8540892"/>
                <a:gd name="connsiteY38" fmla="*/ 402219 h 442858"/>
                <a:gd name="connsiteX39" fmla="*/ 8261492 w 8540892"/>
                <a:gd name="connsiteY39" fmla="*/ 420038 h 442858"/>
                <a:gd name="connsiteX40" fmla="*/ 8254111 w 8540892"/>
                <a:gd name="connsiteY40" fmla="*/ 437857 h 442858"/>
                <a:gd name="connsiteX41" fmla="*/ 8242039 w 8540892"/>
                <a:gd name="connsiteY41" fmla="*/ 442858 h 442858"/>
                <a:gd name="connsiteX42" fmla="*/ 7076986 w 8540892"/>
                <a:gd name="connsiteY42" fmla="*/ 442858 h 442858"/>
                <a:gd name="connsiteX43" fmla="*/ 7075063 w 8540892"/>
                <a:gd name="connsiteY43" fmla="*/ 442061 h 442858"/>
                <a:gd name="connsiteX44" fmla="*/ 220743 w 8540892"/>
                <a:gd name="connsiteY44" fmla="*/ 442061 h 442858"/>
                <a:gd name="connsiteX45" fmla="*/ 0 w 8540892"/>
                <a:gd name="connsiteY45" fmla="*/ 221318 h 44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540892" h="442858">
                  <a:moveTo>
                    <a:pt x="0" y="221318"/>
                  </a:moveTo>
                  <a:cubicBezTo>
                    <a:pt x="0" y="99405"/>
                    <a:pt x="98830" y="575"/>
                    <a:pt x="220743" y="575"/>
                  </a:cubicBezTo>
                  <a:lnTo>
                    <a:pt x="7193670" y="575"/>
                  </a:lnTo>
                  <a:lnTo>
                    <a:pt x="7195060" y="0"/>
                  </a:lnTo>
                  <a:lnTo>
                    <a:pt x="8371615" y="0"/>
                  </a:lnTo>
                  <a:lnTo>
                    <a:pt x="8377937" y="2618"/>
                  </a:lnTo>
                  <a:cubicBezTo>
                    <a:pt x="8382497" y="7179"/>
                    <a:pt x="8385317" y="13479"/>
                    <a:pt x="8385317" y="20438"/>
                  </a:cubicBezTo>
                  <a:cubicBezTo>
                    <a:pt x="8385317" y="27397"/>
                    <a:pt x="8382497" y="33697"/>
                    <a:pt x="8377937" y="38258"/>
                  </a:cubicBezTo>
                  <a:lnTo>
                    <a:pt x="8361165" y="45204"/>
                  </a:lnTo>
                  <a:lnTo>
                    <a:pt x="7403406" y="45204"/>
                  </a:lnTo>
                  <a:cubicBezTo>
                    <a:pt x="7389488" y="45204"/>
                    <a:pt x="7378206" y="56486"/>
                    <a:pt x="7378206" y="70404"/>
                  </a:cubicBezTo>
                  <a:cubicBezTo>
                    <a:pt x="7378206" y="84322"/>
                    <a:pt x="7389488" y="95604"/>
                    <a:pt x="7403406" y="95604"/>
                  </a:cubicBezTo>
                  <a:lnTo>
                    <a:pt x="8215139" y="95604"/>
                  </a:lnTo>
                  <a:lnTo>
                    <a:pt x="8231886" y="102541"/>
                  </a:lnTo>
                  <a:cubicBezTo>
                    <a:pt x="8236447" y="107101"/>
                    <a:pt x="8239267" y="113401"/>
                    <a:pt x="8239267" y="120360"/>
                  </a:cubicBezTo>
                  <a:cubicBezTo>
                    <a:pt x="8239267" y="127319"/>
                    <a:pt x="8236447" y="133619"/>
                    <a:pt x="8231887" y="138179"/>
                  </a:cubicBezTo>
                  <a:lnTo>
                    <a:pt x="8215180" y="145099"/>
                  </a:lnTo>
                  <a:lnTo>
                    <a:pt x="7155756" y="145099"/>
                  </a:lnTo>
                  <a:cubicBezTo>
                    <a:pt x="7141838" y="145099"/>
                    <a:pt x="7130556" y="156381"/>
                    <a:pt x="7130556" y="170299"/>
                  </a:cubicBezTo>
                  <a:cubicBezTo>
                    <a:pt x="7130556" y="184217"/>
                    <a:pt x="7141838" y="195499"/>
                    <a:pt x="7155756" y="195499"/>
                  </a:cubicBezTo>
                  <a:lnTo>
                    <a:pt x="8309316" y="195499"/>
                  </a:lnTo>
                  <a:lnTo>
                    <a:pt x="8310379" y="195059"/>
                  </a:lnTo>
                  <a:lnTo>
                    <a:pt x="8426792" y="195059"/>
                  </a:lnTo>
                  <a:cubicBezTo>
                    <a:pt x="8440710" y="195059"/>
                    <a:pt x="8451992" y="206341"/>
                    <a:pt x="8451992" y="220259"/>
                  </a:cubicBezTo>
                  <a:cubicBezTo>
                    <a:pt x="8451992" y="227218"/>
                    <a:pt x="8449172" y="233518"/>
                    <a:pt x="8444611" y="238078"/>
                  </a:cubicBezTo>
                  <a:lnTo>
                    <a:pt x="8427920" y="244992"/>
                  </a:lnTo>
                  <a:lnTo>
                    <a:pt x="7403406" y="244992"/>
                  </a:lnTo>
                  <a:cubicBezTo>
                    <a:pt x="7389488" y="244992"/>
                    <a:pt x="7378206" y="256274"/>
                    <a:pt x="7378206" y="270192"/>
                  </a:cubicBezTo>
                  <a:cubicBezTo>
                    <a:pt x="7378206" y="284110"/>
                    <a:pt x="7389488" y="295392"/>
                    <a:pt x="7403406" y="295392"/>
                  </a:cubicBezTo>
                  <a:lnTo>
                    <a:pt x="8516800" y="295392"/>
                  </a:lnTo>
                  <a:lnTo>
                    <a:pt x="8533512" y="302314"/>
                  </a:lnTo>
                  <a:cubicBezTo>
                    <a:pt x="8538072" y="306874"/>
                    <a:pt x="8540892" y="313174"/>
                    <a:pt x="8540892" y="320133"/>
                  </a:cubicBezTo>
                  <a:cubicBezTo>
                    <a:pt x="8540892" y="327092"/>
                    <a:pt x="8538072" y="333392"/>
                    <a:pt x="8533511" y="337952"/>
                  </a:cubicBezTo>
                  <a:lnTo>
                    <a:pt x="8516779" y="344883"/>
                  </a:lnTo>
                  <a:lnTo>
                    <a:pt x="7403406" y="344883"/>
                  </a:lnTo>
                  <a:cubicBezTo>
                    <a:pt x="7389488" y="344883"/>
                    <a:pt x="7378206" y="356165"/>
                    <a:pt x="7378206" y="370083"/>
                  </a:cubicBezTo>
                  <a:cubicBezTo>
                    <a:pt x="7378206" y="384001"/>
                    <a:pt x="7389488" y="395283"/>
                    <a:pt x="7403406" y="395283"/>
                  </a:cubicBezTo>
                  <a:lnTo>
                    <a:pt x="8237367" y="395283"/>
                  </a:lnTo>
                  <a:lnTo>
                    <a:pt x="8254112" y="402219"/>
                  </a:lnTo>
                  <a:cubicBezTo>
                    <a:pt x="8258672" y="406779"/>
                    <a:pt x="8261492" y="413079"/>
                    <a:pt x="8261492" y="420038"/>
                  </a:cubicBezTo>
                  <a:cubicBezTo>
                    <a:pt x="8261492" y="426997"/>
                    <a:pt x="8258672" y="433297"/>
                    <a:pt x="8254111" y="437857"/>
                  </a:cubicBezTo>
                  <a:lnTo>
                    <a:pt x="8242039" y="442858"/>
                  </a:lnTo>
                  <a:lnTo>
                    <a:pt x="7076986" y="442858"/>
                  </a:lnTo>
                  <a:lnTo>
                    <a:pt x="7075063" y="442061"/>
                  </a:lnTo>
                  <a:lnTo>
                    <a:pt x="220743" y="442061"/>
                  </a:lnTo>
                  <a:cubicBezTo>
                    <a:pt x="98830" y="442061"/>
                    <a:pt x="0" y="343231"/>
                    <a:pt x="0" y="221318"/>
                  </a:cubicBezTo>
                  <a:close/>
                </a:path>
              </a:pathLst>
            </a:custGeom>
            <a:solidFill>
              <a:srgbClr val="29A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自由: 形状 45"/>
            <p:cNvSpPr/>
            <p:nvPr/>
          </p:nvSpPr>
          <p:spPr>
            <a:xfrm>
              <a:off x="6678926" y="-256011"/>
              <a:ext cx="356409" cy="1678386"/>
            </a:xfrm>
            <a:custGeom>
              <a:avLst/>
              <a:gdLst>
                <a:gd name="connsiteX0" fmla="*/ 177800 w 356409"/>
                <a:gd name="connsiteY0" fmla="*/ 0 h 1678386"/>
                <a:gd name="connsiteX1" fmla="*/ 355600 w 356409"/>
                <a:gd name="connsiteY1" fmla="*/ 177800 h 1678386"/>
                <a:gd name="connsiteX2" fmla="*/ 355600 w 356409"/>
                <a:gd name="connsiteY2" fmla="*/ 1243917 h 1678386"/>
                <a:gd name="connsiteX3" fmla="*/ 356409 w 356409"/>
                <a:gd name="connsiteY3" fmla="*/ 1245870 h 1678386"/>
                <a:gd name="connsiteX4" fmla="*/ 356408 w 356409"/>
                <a:gd name="connsiteY4" fmla="*/ 1556069 h 1678386"/>
                <a:gd name="connsiteX5" fmla="*/ 336485 w 356409"/>
                <a:gd name="connsiteY5" fmla="*/ 1575992 h 1678386"/>
                <a:gd name="connsiteX6" fmla="*/ 336486 w 356409"/>
                <a:gd name="connsiteY6" fmla="*/ 1575991 h 1678386"/>
                <a:gd name="connsiteX7" fmla="*/ 316563 w 356409"/>
                <a:gd name="connsiteY7" fmla="*/ 1556068 h 1678386"/>
                <a:gd name="connsiteX8" fmla="*/ 316563 w 356409"/>
                <a:gd name="connsiteY8" fmla="*/ 1541765 h 1678386"/>
                <a:gd name="connsiteX9" fmla="*/ 317050 w 356409"/>
                <a:gd name="connsiteY9" fmla="*/ 1540589 h 1678386"/>
                <a:gd name="connsiteX10" fmla="*/ 317051 w 356409"/>
                <a:gd name="connsiteY10" fmla="*/ 1230390 h 1678386"/>
                <a:gd name="connsiteX11" fmla="*/ 297128 w 356409"/>
                <a:gd name="connsiteY11" fmla="*/ 1210467 h 1678386"/>
                <a:gd name="connsiteX12" fmla="*/ 277205 w 356409"/>
                <a:gd name="connsiteY12" fmla="*/ 1230390 h 1678386"/>
                <a:gd name="connsiteX13" fmla="*/ 277205 w 356409"/>
                <a:gd name="connsiteY13" fmla="*/ 1540588 h 1678386"/>
                <a:gd name="connsiteX14" fmla="*/ 277692 w 356409"/>
                <a:gd name="connsiteY14" fmla="*/ 1541762 h 1678386"/>
                <a:gd name="connsiteX15" fmla="*/ 277691 w 356409"/>
                <a:gd name="connsiteY15" fmla="*/ 1658463 h 1678386"/>
                <a:gd name="connsiteX16" fmla="*/ 257768 w 356409"/>
                <a:gd name="connsiteY16" fmla="*/ 1678386 h 1678386"/>
                <a:gd name="connsiteX17" fmla="*/ 257769 w 356409"/>
                <a:gd name="connsiteY17" fmla="*/ 1678385 h 1678386"/>
                <a:gd name="connsiteX18" fmla="*/ 237846 w 356409"/>
                <a:gd name="connsiteY18" fmla="*/ 1658462 h 1678386"/>
                <a:gd name="connsiteX19" fmla="*/ 237846 w 356409"/>
                <a:gd name="connsiteY19" fmla="*/ 1611414 h 1678386"/>
                <a:gd name="connsiteX20" fmla="*/ 238578 w 356409"/>
                <a:gd name="connsiteY20" fmla="*/ 1609647 h 1678386"/>
                <a:gd name="connsiteX21" fmla="*/ 238579 w 356409"/>
                <a:gd name="connsiteY21" fmla="*/ 1299448 h 1678386"/>
                <a:gd name="connsiteX22" fmla="*/ 218656 w 356409"/>
                <a:gd name="connsiteY22" fmla="*/ 1279525 h 1678386"/>
                <a:gd name="connsiteX23" fmla="*/ 198733 w 356409"/>
                <a:gd name="connsiteY23" fmla="*/ 1299448 h 1678386"/>
                <a:gd name="connsiteX24" fmla="*/ 198733 w 356409"/>
                <a:gd name="connsiteY24" fmla="*/ 1418174 h 1678386"/>
                <a:gd name="connsiteX25" fmla="*/ 196896 w 356409"/>
                <a:gd name="connsiteY25" fmla="*/ 1418545 h 1678386"/>
                <a:gd name="connsiteX26" fmla="*/ 196895 w 356409"/>
                <a:gd name="connsiteY26" fmla="*/ 1556069 h 1678386"/>
                <a:gd name="connsiteX27" fmla="*/ 176972 w 356409"/>
                <a:gd name="connsiteY27" fmla="*/ 1575992 h 1678386"/>
                <a:gd name="connsiteX28" fmla="*/ 176973 w 356409"/>
                <a:gd name="connsiteY28" fmla="*/ 1575991 h 1678386"/>
                <a:gd name="connsiteX29" fmla="*/ 157050 w 356409"/>
                <a:gd name="connsiteY29" fmla="*/ 1556068 h 1678386"/>
                <a:gd name="connsiteX30" fmla="*/ 157050 w 356409"/>
                <a:gd name="connsiteY30" fmla="*/ 1418211 h 1678386"/>
                <a:gd name="connsiteX31" fmla="*/ 154248 w 356409"/>
                <a:gd name="connsiteY31" fmla="*/ 1417645 h 1678386"/>
                <a:gd name="connsiteX32" fmla="*/ 157571 w 356409"/>
                <a:gd name="connsiteY32" fmla="*/ 1409621 h 1678386"/>
                <a:gd name="connsiteX33" fmla="*/ 157572 w 356409"/>
                <a:gd name="connsiteY33" fmla="*/ 1099422 h 1678386"/>
                <a:gd name="connsiteX34" fmla="*/ 137649 w 356409"/>
                <a:gd name="connsiteY34" fmla="*/ 1079499 h 1678386"/>
                <a:gd name="connsiteX35" fmla="*/ 117726 w 356409"/>
                <a:gd name="connsiteY35" fmla="*/ 1099422 h 1678386"/>
                <a:gd name="connsiteX36" fmla="*/ 117726 w 356409"/>
                <a:gd name="connsiteY36" fmla="*/ 1409620 h 1678386"/>
                <a:gd name="connsiteX37" fmla="*/ 118268 w 356409"/>
                <a:gd name="connsiteY37" fmla="*/ 1410929 h 1678386"/>
                <a:gd name="connsiteX38" fmla="*/ 118268 w 356409"/>
                <a:gd name="connsiteY38" fmla="*/ 1453675 h 1678386"/>
                <a:gd name="connsiteX39" fmla="*/ 98345 w 356409"/>
                <a:gd name="connsiteY39" fmla="*/ 1473598 h 1678386"/>
                <a:gd name="connsiteX40" fmla="*/ 98346 w 356409"/>
                <a:gd name="connsiteY40" fmla="*/ 1473597 h 1678386"/>
                <a:gd name="connsiteX41" fmla="*/ 84259 w 356409"/>
                <a:gd name="connsiteY41" fmla="*/ 1467762 h 1678386"/>
                <a:gd name="connsiteX42" fmla="*/ 79156 w 356409"/>
                <a:gd name="connsiteY42" fmla="*/ 1455444 h 1678386"/>
                <a:gd name="connsiteX43" fmla="*/ 79157 w 356409"/>
                <a:gd name="connsiteY43" fmla="*/ 1194673 h 1678386"/>
                <a:gd name="connsiteX44" fmla="*/ 59234 w 356409"/>
                <a:gd name="connsiteY44" fmla="*/ 1174750 h 1678386"/>
                <a:gd name="connsiteX45" fmla="*/ 39311 w 356409"/>
                <a:gd name="connsiteY45" fmla="*/ 1194673 h 1678386"/>
                <a:gd name="connsiteX46" fmla="*/ 39311 w 356409"/>
                <a:gd name="connsiteY46" fmla="*/ 1403787 h 1678386"/>
                <a:gd name="connsiteX47" fmla="*/ 34018 w 356409"/>
                <a:gd name="connsiteY47" fmla="*/ 1416566 h 1678386"/>
                <a:gd name="connsiteX48" fmla="*/ 19930 w 356409"/>
                <a:gd name="connsiteY48" fmla="*/ 1422401 h 1678386"/>
                <a:gd name="connsiteX49" fmla="*/ 19931 w 356409"/>
                <a:gd name="connsiteY49" fmla="*/ 1422400 h 1678386"/>
                <a:gd name="connsiteX50" fmla="*/ 8 w 356409"/>
                <a:gd name="connsiteY50" fmla="*/ 1402477 h 1678386"/>
                <a:gd name="connsiteX51" fmla="*/ 8 w 356409"/>
                <a:gd name="connsiteY51" fmla="*/ 1244640 h 1678386"/>
                <a:gd name="connsiteX52" fmla="*/ 0 w 356409"/>
                <a:gd name="connsiteY52" fmla="*/ 1244600 h 1678386"/>
                <a:gd name="connsiteX53" fmla="*/ 0 w 356409"/>
                <a:gd name="connsiteY53" fmla="*/ 177800 h 1678386"/>
                <a:gd name="connsiteX54" fmla="*/ 177800 w 356409"/>
                <a:gd name="connsiteY54" fmla="*/ 0 h 167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56409" h="1678386">
                  <a:moveTo>
                    <a:pt x="177800" y="0"/>
                  </a:moveTo>
                  <a:cubicBezTo>
                    <a:pt x="275996" y="0"/>
                    <a:pt x="355600" y="79604"/>
                    <a:pt x="355600" y="177800"/>
                  </a:cubicBezTo>
                  <a:lnTo>
                    <a:pt x="355600" y="1243917"/>
                  </a:lnTo>
                  <a:lnTo>
                    <a:pt x="356409" y="1245870"/>
                  </a:lnTo>
                  <a:cubicBezTo>
                    <a:pt x="356409" y="1349270"/>
                    <a:pt x="356408" y="1452669"/>
                    <a:pt x="356408" y="1556069"/>
                  </a:cubicBezTo>
                  <a:cubicBezTo>
                    <a:pt x="356408" y="1567072"/>
                    <a:pt x="347488" y="1575992"/>
                    <a:pt x="336485" y="1575992"/>
                  </a:cubicBezTo>
                  <a:lnTo>
                    <a:pt x="336486" y="1575991"/>
                  </a:lnTo>
                  <a:cubicBezTo>
                    <a:pt x="325483" y="1575991"/>
                    <a:pt x="316563" y="1567071"/>
                    <a:pt x="316563" y="1556068"/>
                  </a:cubicBezTo>
                  <a:lnTo>
                    <a:pt x="316563" y="1541765"/>
                  </a:lnTo>
                  <a:lnTo>
                    <a:pt x="317050" y="1540589"/>
                  </a:lnTo>
                  <a:cubicBezTo>
                    <a:pt x="317050" y="1437189"/>
                    <a:pt x="317051" y="1333790"/>
                    <a:pt x="317051" y="1230390"/>
                  </a:cubicBezTo>
                  <a:cubicBezTo>
                    <a:pt x="317051" y="1219387"/>
                    <a:pt x="308131" y="1210467"/>
                    <a:pt x="297128" y="1210467"/>
                  </a:cubicBezTo>
                  <a:cubicBezTo>
                    <a:pt x="286125" y="1210467"/>
                    <a:pt x="277205" y="1219387"/>
                    <a:pt x="277205" y="1230390"/>
                  </a:cubicBezTo>
                  <a:lnTo>
                    <a:pt x="277205" y="1540588"/>
                  </a:lnTo>
                  <a:lnTo>
                    <a:pt x="277692" y="1541762"/>
                  </a:lnTo>
                  <a:lnTo>
                    <a:pt x="277691" y="1658463"/>
                  </a:lnTo>
                  <a:cubicBezTo>
                    <a:pt x="277691" y="1669466"/>
                    <a:pt x="268771" y="1678386"/>
                    <a:pt x="257768" y="1678386"/>
                  </a:cubicBezTo>
                  <a:lnTo>
                    <a:pt x="257769" y="1678385"/>
                  </a:lnTo>
                  <a:cubicBezTo>
                    <a:pt x="246766" y="1678385"/>
                    <a:pt x="237846" y="1669465"/>
                    <a:pt x="237846" y="1658462"/>
                  </a:cubicBezTo>
                  <a:lnTo>
                    <a:pt x="237846" y="1611414"/>
                  </a:lnTo>
                  <a:lnTo>
                    <a:pt x="238578" y="1609647"/>
                  </a:lnTo>
                  <a:cubicBezTo>
                    <a:pt x="238578" y="1506247"/>
                    <a:pt x="238579" y="1402848"/>
                    <a:pt x="238579" y="1299448"/>
                  </a:cubicBezTo>
                  <a:cubicBezTo>
                    <a:pt x="238579" y="1288445"/>
                    <a:pt x="229659" y="1279525"/>
                    <a:pt x="218656" y="1279525"/>
                  </a:cubicBezTo>
                  <a:cubicBezTo>
                    <a:pt x="207653" y="1279525"/>
                    <a:pt x="198733" y="1288445"/>
                    <a:pt x="198733" y="1299448"/>
                  </a:cubicBezTo>
                  <a:lnTo>
                    <a:pt x="198733" y="1418174"/>
                  </a:lnTo>
                  <a:lnTo>
                    <a:pt x="196896" y="1418545"/>
                  </a:lnTo>
                  <a:lnTo>
                    <a:pt x="196895" y="1556069"/>
                  </a:lnTo>
                  <a:cubicBezTo>
                    <a:pt x="196895" y="1567072"/>
                    <a:pt x="187975" y="1575992"/>
                    <a:pt x="176972" y="1575992"/>
                  </a:cubicBezTo>
                  <a:lnTo>
                    <a:pt x="176973" y="1575991"/>
                  </a:lnTo>
                  <a:cubicBezTo>
                    <a:pt x="165970" y="1575991"/>
                    <a:pt x="157050" y="1567071"/>
                    <a:pt x="157050" y="1556068"/>
                  </a:cubicBezTo>
                  <a:lnTo>
                    <a:pt x="157050" y="1418211"/>
                  </a:lnTo>
                  <a:lnTo>
                    <a:pt x="154248" y="1417645"/>
                  </a:lnTo>
                  <a:lnTo>
                    <a:pt x="157571" y="1409621"/>
                  </a:lnTo>
                  <a:cubicBezTo>
                    <a:pt x="157571" y="1306221"/>
                    <a:pt x="157572" y="1202822"/>
                    <a:pt x="157572" y="1099422"/>
                  </a:cubicBezTo>
                  <a:cubicBezTo>
                    <a:pt x="157572" y="1088419"/>
                    <a:pt x="148652" y="1079499"/>
                    <a:pt x="137649" y="1079499"/>
                  </a:cubicBezTo>
                  <a:cubicBezTo>
                    <a:pt x="126646" y="1079499"/>
                    <a:pt x="117726" y="1088419"/>
                    <a:pt x="117726" y="1099422"/>
                  </a:cubicBezTo>
                  <a:lnTo>
                    <a:pt x="117726" y="1409620"/>
                  </a:lnTo>
                  <a:lnTo>
                    <a:pt x="118268" y="1410929"/>
                  </a:lnTo>
                  <a:lnTo>
                    <a:pt x="118268" y="1453675"/>
                  </a:lnTo>
                  <a:cubicBezTo>
                    <a:pt x="118268" y="1464678"/>
                    <a:pt x="109348" y="1473598"/>
                    <a:pt x="98345" y="1473598"/>
                  </a:cubicBezTo>
                  <a:lnTo>
                    <a:pt x="98346" y="1473597"/>
                  </a:lnTo>
                  <a:cubicBezTo>
                    <a:pt x="92845" y="1473597"/>
                    <a:pt x="87864" y="1471367"/>
                    <a:pt x="84259" y="1467762"/>
                  </a:cubicBezTo>
                  <a:lnTo>
                    <a:pt x="79156" y="1455444"/>
                  </a:lnTo>
                  <a:lnTo>
                    <a:pt x="79157" y="1194673"/>
                  </a:lnTo>
                  <a:cubicBezTo>
                    <a:pt x="79157" y="1183670"/>
                    <a:pt x="70237" y="1174750"/>
                    <a:pt x="59234" y="1174750"/>
                  </a:cubicBezTo>
                  <a:cubicBezTo>
                    <a:pt x="48231" y="1174750"/>
                    <a:pt x="39311" y="1183670"/>
                    <a:pt x="39311" y="1194673"/>
                  </a:cubicBezTo>
                  <a:lnTo>
                    <a:pt x="39311" y="1403787"/>
                  </a:lnTo>
                  <a:lnTo>
                    <a:pt x="34018" y="1416566"/>
                  </a:lnTo>
                  <a:cubicBezTo>
                    <a:pt x="30413" y="1420171"/>
                    <a:pt x="25432" y="1422401"/>
                    <a:pt x="19930" y="1422401"/>
                  </a:cubicBezTo>
                  <a:lnTo>
                    <a:pt x="19931" y="1422400"/>
                  </a:lnTo>
                  <a:cubicBezTo>
                    <a:pt x="8928" y="1422400"/>
                    <a:pt x="8" y="1413480"/>
                    <a:pt x="8" y="1402477"/>
                  </a:cubicBezTo>
                  <a:lnTo>
                    <a:pt x="8" y="1244640"/>
                  </a:lnTo>
                  <a:lnTo>
                    <a:pt x="0" y="1244600"/>
                  </a:lnTo>
                  <a:lnTo>
                    <a:pt x="0" y="177800"/>
                  </a:lnTo>
                  <a:cubicBezTo>
                    <a:pt x="0" y="79604"/>
                    <a:pt x="79604" y="0"/>
                    <a:pt x="177800" y="0"/>
                  </a:cubicBezTo>
                  <a:close/>
                </a:path>
              </a:pathLst>
            </a:custGeom>
            <a:solidFill>
              <a:srgbClr val="EE5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自由: 形状 43"/>
            <p:cNvSpPr/>
            <p:nvPr/>
          </p:nvSpPr>
          <p:spPr>
            <a:xfrm>
              <a:off x="6679331" y="-685194"/>
              <a:ext cx="356409" cy="1678386"/>
            </a:xfrm>
            <a:custGeom>
              <a:avLst/>
              <a:gdLst>
                <a:gd name="connsiteX0" fmla="*/ 177800 w 356409"/>
                <a:gd name="connsiteY0" fmla="*/ 0 h 1678386"/>
                <a:gd name="connsiteX1" fmla="*/ 355600 w 356409"/>
                <a:gd name="connsiteY1" fmla="*/ 177800 h 1678386"/>
                <a:gd name="connsiteX2" fmla="*/ 355600 w 356409"/>
                <a:gd name="connsiteY2" fmla="*/ 1243917 h 1678386"/>
                <a:gd name="connsiteX3" fmla="*/ 356409 w 356409"/>
                <a:gd name="connsiteY3" fmla="*/ 1245870 h 1678386"/>
                <a:gd name="connsiteX4" fmla="*/ 356408 w 356409"/>
                <a:gd name="connsiteY4" fmla="*/ 1556069 h 1678386"/>
                <a:gd name="connsiteX5" fmla="*/ 336485 w 356409"/>
                <a:gd name="connsiteY5" fmla="*/ 1575992 h 1678386"/>
                <a:gd name="connsiteX6" fmla="*/ 336486 w 356409"/>
                <a:gd name="connsiteY6" fmla="*/ 1575991 h 1678386"/>
                <a:gd name="connsiteX7" fmla="*/ 316563 w 356409"/>
                <a:gd name="connsiteY7" fmla="*/ 1556068 h 1678386"/>
                <a:gd name="connsiteX8" fmla="*/ 316563 w 356409"/>
                <a:gd name="connsiteY8" fmla="*/ 1541765 h 1678386"/>
                <a:gd name="connsiteX9" fmla="*/ 317050 w 356409"/>
                <a:gd name="connsiteY9" fmla="*/ 1540589 h 1678386"/>
                <a:gd name="connsiteX10" fmla="*/ 317051 w 356409"/>
                <a:gd name="connsiteY10" fmla="*/ 1230390 h 1678386"/>
                <a:gd name="connsiteX11" fmla="*/ 297128 w 356409"/>
                <a:gd name="connsiteY11" fmla="*/ 1210467 h 1678386"/>
                <a:gd name="connsiteX12" fmla="*/ 277205 w 356409"/>
                <a:gd name="connsiteY12" fmla="*/ 1230390 h 1678386"/>
                <a:gd name="connsiteX13" fmla="*/ 277205 w 356409"/>
                <a:gd name="connsiteY13" fmla="*/ 1540588 h 1678386"/>
                <a:gd name="connsiteX14" fmla="*/ 277692 w 356409"/>
                <a:gd name="connsiteY14" fmla="*/ 1541762 h 1678386"/>
                <a:gd name="connsiteX15" fmla="*/ 277691 w 356409"/>
                <a:gd name="connsiteY15" fmla="*/ 1658463 h 1678386"/>
                <a:gd name="connsiteX16" fmla="*/ 257768 w 356409"/>
                <a:gd name="connsiteY16" fmla="*/ 1678386 h 1678386"/>
                <a:gd name="connsiteX17" fmla="*/ 257769 w 356409"/>
                <a:gd name="connsiteY17" fmla="*/ 1678385 h 1678386"/>
                <a:gd name="connsiteX18" fmla="*/ 237846 w 356409"/>
                <a:gd name="connsiteY18" fmla="*/ 1658462 h 1678386"/>
                <a:gd name="connsiteX19" fmla="*/ 237846 w 356409"/>
                <a:gd name="connsiteY19" fmla="*/ 1611414 h 1678386"/>
                <a:gd name="connsiteX20" fmla="*/ 238578 w 356409"/>
                <a:gd name="connsiteY20" fmla="*/ 1609647 h 1678386"/>
                <a:gd name="connsiteX21" fmla="*/ 238579 w 356409"/>
                <a:gd name="connsiteY21" fmla="*/ 1299448 h 1678386"/>
                <a:gd name="connsiteX22" fmla="*/ 218656 w 356409"/>
                <a:gd name="connsiteY22" fmla="*/ 1279525 h 1678386"/>
                <a:gd name="connsiteX23" fmla="*/ 198733 w 356409"/>
                <a:gd name="connsiteY23" fmla="*/ 1299448 h 1678386"/>
                <a:gd name="connsiteX24" fmla="*/ 198733 w 356409"/>
                <a:gd name="connsiteY24" fmla="*/ 1418174 h 1678386"/>
                <a:gd name="connsiteX25" fmla="*/ 196896 w 356409"/>
                <a:gd name="connsiteY25" fmla="*/ 1418545 h 1678386"/>
                <a:gd name="connsiteX26" fmla="*/ 196895 w 356409"/>
                <a:gd name="connsiteY26" fmla="*/ 1556069 h 1678386"/>
                <a:gd name="connsiteX27" fmla="*/ 176972 w 356409"/>
                <a:gd name="connsiteY27" fmla="*/ 1575992 h 1678386"/>
                <a:gd name="connsiteX28" fmla="*/ 176973 w 356409"/>
                <a:gd name="connsiteY28" fmla="*/ 1575991 h 1678386"/>
                <a:gd name="connsiteX29" fmla="*/ 157050 w 356409"/>
                <a:gd name="connsiteY29" fmla="*/ 1556068 h 1678386"/>
                <a:gd name="connsiteX30" fmla="*/ 157050 w 356409"/>
                <a:gd name="connsiteY30" fmla="*/ 1418211 h 1678386"/>
                <a:gd name="connsiteX31" fmla="*/ 154248 w 356409"/>
                <a:gd name="connsiteY31" fmla="*/ 1417645 h 1678386"/>
                <a:gd name="connsiteX32" fmla="*/ 157571 w 356409"/>
                <a:gd name="connsiteY32" fmla="*/ 1409621 h 1678386"/>
                <a:gd name="connsiteX33" fmla="*/ 157572 w 356409"/>
                <a:gd name="connsiteY33" fmla="*/ 1099422 h 1678386"/>
                <a:gd name="connsiteX34" fmla="*/ 137649 w 356409"/>
                <a:gd name="connsiteY34" fmla="*/ 1079499 h 1678386"/>
                <a:gd name="connsiteX35" fmla="*/ 117726 w 356409"/>
                <a:gd name="connsiteY35" fmla="*/ 1099422 h 1678386"/>
                <a:gd name="connsiteX36" fmla="*/ 117726 w 356409"/>
                <a:gd name="connsiteY36" fmla="*/ 1409620 h 1678386"/>
                <a:gd name="connsiteX37" fmla="*/ 118268 w 356409"/>
                <a:gd name="connsiteY37" fmla="*/ 1410929 h 1678386"/>
                <a:gd name="connsiteX38" fmla="*/ 118268 w 356409"/>
                <a:gd name="connsiteY38" fmla="*/ 1453675 h 1678386"/>
                <a:gd name="connsiteX39" fmla="*/ 98345 w 356409"/>
                <a:gd name="connsiteY39" fmla="*/ 1473598 h 1678386"/>
                <a:gd name="connsiteX40" fmla="*/ 98346 w 356409"/>
                <a:gd name="connsiteY40" fmla="*/ 1473597 h 1678386"/>
                <a:gd name="connsiteX41" fmla="*/ 84259 w 356409"/>
                <a:gd name="connsiteY41" fmla="*/ 1467762 h 1678386"/>
                <a:gd name="connsiteX42" fmla="*/ 79156 w 356409"/>
                <a:gd name="connsiteY42" fmla="*/ 1455444 h 1678386"/>
                <a:gd name="connsiteX43" fmla="*/ 79157 w 356409"/>
                <a:gd name="connsiteY43" fmla="*/ 1194673 h 1678386"/>
                <a:gd name="connsiteX44" fmla="*/ 59234 w 356409"/>
                <a:gd name="connsiteY44" fmla="*/ 1174750 h 1678386"/>
                <a:gd name="connsiteX45" fmla="*/ 39311 w 356409"/>
                <a:gd name="connsiteY45" fmla="*/ 1194673 h 1678386"/>
                <a:gd name="connsiteX46" fmla="*/ 39311 w 356409"/>
                <a:gd name="connsiteY46" fmla="*/ 1403787 h 1678386"/>
                <a:gd name="connsiteX47" fmla="*/ 34018 w 356409"/>
                <a:gd name="connsiteY47" fmla="*/ 1416566 h 1678386"/>
                <a:gd name="connsiteX48" fmla="*/ 19930 w 356409"/>
                <a:gd name="connsiteY48" fmla="*/ 1422401 h 1678386"/>
                <a:gd name="connsiteX49" fmla="*/ 19931 w 356409"/>
                <a:gd name="connsiteY49" fmla="*/ 1422400 h 1678386"/>
                <a:gd name="connsiteX50" fmla="*/ 8 w 356409"/>
                <a:gd name="connsiteY50" fmla="*/ 1402477 h 1678386"/>
                <a:gd name="connsiteX51" fmla="*/ 8 w 356409"/>
                <a:gd name="connsiteY51" fmla="*/ 1244640 h 1678386"/>
                <a:gd name="connsiteX52" fmla="*/ 0 w 356409"/>
                <a:gd name="connsiteY52" fmla="*/ 1244600 h 1678386"/>
                <a:gd name="connsiteX53" fmla="*/ 0 w 356409"/>
                <a:gd name="connsiteY53" fmla="*/ 177800 h 1678386"/>
                <a:gd name="connsiteX54" fmla="*/ 177800 w 356409"/>
                <a:gd name="connsiteY54" fmla="*/ 0 h 167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56409" h="1678386">
                  <a:moveTo>
                    <a:pt x="177800" y="0"/>
                  </a:moveTo>
                  <a:cubicBezTo>
                    <a:pt x="275996" y="0"/>
                    <a:pt x="355600" y="79604"/>
                    <a:pt x="355600" y="177800"/>
                  </a:cubicBezTo>
                  <a:lnTo>
                    <a:pt x="355600" y="1243917"/>
                  </a:lnTo>
                  <a:lnTo>
                    <a:pt x="356409" y="1245870"/>
                  </a:lnTo>
                  <a:cubicBezTo>
                    <a:pt x="356409" y="1349270"/>
                    <a:pt x="356408" y="1452669"/>
                    <a:pt x="356408" y="1556069"/>
                  </a:cubicBezTo>
                  <a:cubicBezTo>
                    <a:pt x="356408" y="1567072"/>
                    <a:pt x="347488" y="1575992"/>
                    <a:pt x="336485" y="1575992"/>
                  </a:cubicBezTo>
                  <a:lnTo>
                    <a:pt x="336486" y="1575991"/>
                  </a:lnTo>
                  <a:cubicBezTo>
                    <a:pt x="325483" y="1575991"/>
                    <a:pt x="316563" y="1567071"/>
                    <a:pt x="316563" y="1556068"/>
                  </a:cubicBezTo>
                  <a:lnTo>
                    <a:pt x="316563" y="1541765"/>
                  </a:lnTo>
                  <a:lnTo>
                    <a:pt x="317050" y="1540589"/>
                  </a:lnTo>
                  <a:cubicBezTo>
                    <a:pt x="317050" y="1437189"/>
                    <a:pt x="317051" y="1333790"/>
                    <a:pt x="317051" y="1230390"/>
                  </a:cubicBezTo>
                  <a:cubicBezTo>
                    <a:pt x="317051" y="1219387"/>
                    <a:pt x="308131" y="1210467"/>
                    <a:pt x="297128" y="1210467"/>
                  </a:cubicBezTo>
                  <a:cubicBezTo>
                    <a:pt x="286125" y="1210467"/>
                    <a:pt x="277205" y="1219387"/>
                    <a:pt x="277205" y="1230390"/>
                  </a:cubicBezTo>
                  <a:lnTo>
                    <a:pt x="277205" y="1540588"/>
                  </a:lnTo>
                  <a:lnTo>
                    <a:pt x="277692" y="1541762"/>
                  </a:lnTo>
                  <a:lnTo>
                    <a:pt x="277691" y="1658463"/>
                  </a:lnTo>
                  <a:cubicBezTo>
                    <a:pt x="277691" y="1669466"/>
                    <a:pt x="268771" y="1678386"/>
                    <a:pt x="257768" y="1678386"/>
                  </a:cubicBezTo>
                  <a:lnTo>
                    <a:pt x="257769" y="1678385"/>
                  </a:lnTo>
                  <a:cubicBezTo>
                    <a:pt x="246766" y="1678385"/>
                    <a:pt x="237846" y="1669465"/>
                    <a:pt x="237846" y="1658462"/>
                  </a:cubicBezTo>
                  <a:lnTo>
                    <a:pt x="237846" y="1611414"/>
                  </a:lnTo>
                  <a:lnTo>
                    <a:pt x="238578" y="1609647"/>
                  </a:lnTo>
                  <a:cubicBezTo>
                    <a:pt x="238578" y="1506247"/>
                    <a:pt x="238579" y="1402848"/>
                    <a:pt x="238579" y="1299448"/>
                  </a:cubicBezTo>
                  <a:cubicBezTo>
                    <a:pt x="238579" y="1288445"/>
                    <a:pt x="229659" y="1279525"/>
                    <a:pt x="218656" y="1279525"/>
                  </a:cubicBezTo>
                  <a:cubicBezTo>
                    <a:pt x="207653" y="1279525"/>
                    <a:pt x="198733" y="1288445"/>
                    <a:pt x="198733" y="1299448"/>
                  </a:cubicBezTo>
                  <a:lnTo>
                    <a:pt x="198733" y="1418174"/>
                  </a:lnTo>
                  <a:lnTo>
                    <a:pt x="196896" y="1418545"/>
                  </a:lnTo>
                  <a:lnTo>
                    <a:pt x="196895" y="1556069"/>
                  </a:lnTo>
                  <a:cubicBezTo>
                    <a:pt x="196895" y="1567072"/>
                    <a:pt x="187975" y="1575992"/>
                    <a:pt x="176972" y="1575992"/>
                  </a:cubicBezTo>
                  <a:lnTo>
                    <a:pt x="176973" y="1575991"/>
                  </a:lnTo>
                  <a:cubicBezTo>
                    <a:pt x="165970" y="1575991"/>
                    <a:pt x="157050" y="1567071"/>
                    <a:pt x="157050" y="1556068"/>
                  </a:cubicBezTo>
                  <a:lnTo>
                    <a:pt x="157050" y="1418211"/>
                  </a:lnTo>
                  <a:lnTo>
                    <a:pt x="154248" y="1417645"/>
                  </a:lnTo>
                  <a:lnTo>
                    <a:pt x="157571" y="1409621"/>
                  </a:lnTo>
                  <a:cubicBezTo>
                    <a:pt x="157571" y="1306221"/>
                    <a:pt x="157572" y="1202822"/>
                    <a:pt x="157572" y="1099422"/>
                  </a:cubicBezTo>
                  <a:cubicBezTo>
                    <a:pt x="157572" y="1088419"/>
                    <a:pt x="148652" y="1079499"/>
                    <a:pt x="137649" y="1079499"/>
                  </a:cubicBezTo>
                  <a:cubicBezTo>
                    <a:pt x="126646" y="1079499"/>
                    <a:pt x="117726" y="1088419"/>
                    <a:pt x="117726" y="1099422"/>
                  </a:cubicBezTo>
                  <a:lnTo>
                    <a:pt x="117726" y="1409620"/>
                  </a:lnTo>
                  <a:lnTo>
                    <a:pt x="118268" y="1410929"/>
                  </a:lnTo>
                  <a:lnTo>
                    <a:pt x="118268" y="1453675"/>
                  </a:lnTo>
                  <a:cubicBezTo>
                    <a:pt x="118268" y="1464678"/>
                    <a:pt x="109348" y="1473598"/>
                    <a:pt x="98345" y="1473598"/>
                  </a:cubicBezTo>
                  <a:lnTo>
                    <a:pt x="98346" y="1473597"/>
                  </a:lnTo>
                  <a:cubicBezTo>
                    <a:pt x="92845" y="1473597"/>
                    <a:pt x="87864" y="1471367"/>
                    <a:pt x="84259" y="1467762"/>
                  </a:cubicBezTo>
                  <a:lnTo>
                    <a:pt x="79156" y="1455444"/>
                  </a:lnTo>
                  <a:lnTo>
                    <a:pt x="79157" y="1194673"/>
                  </a:lnTo>
                  <a:cubicBezTo>
                    <a:pt x="79157" y="1183670"/>
                    <a:pt x="70237" y="1174750"/>
                    <a:pt x="59234" y="1174750"/>
                  </a:cubicBezTo>
                  <a:cubicBezTo>
                    <a:pt x="48231" y="1174750"/>
                    <a:pt x="39311" y="1183670"/>
                    <a:pt x="39311" y="1194673"/>
                  </a:cubicBezTo>
                  <a:lnTo>
                    <a:pt x="39311" y="1403787"/>
                  </a:lnTo>
                  <a:lnTo>
                    <a:pt x="34018" y="1416566"/>
                  </a:lnTo>
                  <a:cubicBezTo>
                    <a:pt x="30413" y="1420171"/>
                    <a:pt x="25432" y="1422401"/>
                    <a:pt x="19930" y="1422401"/>
                  </a:cubicBezTo>
                  <a:lnTo>
                    <a:pt x="19931" y="1422400"/>
                  </a:lnTo>
                  <a:cubicBezTo>
                    <a:pt x="8928" y="1422400"/>
                    <a:pt x="8" y="1413480"/>
                    <a:pt x="8" y="1402477"/>
                  </a:cubicBezTo>
                  <a:lnTo>
                    <a:pt x="8" y="1244640"/>
                  </a:lnTo>
                  <a:lnTo>
                    <a:pt x="0" y="1244600"/>
                  </a:lnTo>
                  <a:lnTo>
                    <a:pt x="0" y="177800"/>
                  </a:lnTo>
                  <a:cubicBezTo>
                    <a:pt x="0" y="79604"/>
                    <a:pt x="79604" y="0"/>
                    <a:pt x="177800" y="0"/>
                  </a:cubicBezTo>
                  <a:close/>
                </a:path>
              </a:pathLst>
            </a:custGeom>
            <a:solidFill>
              <a:srgbClr val="FEA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自由: 形状 42"/>
            <p:cNvSpPr/>
            <p:nvPr/>
          </p:nvSpPr>
          <p:spPr>
            <a:xfrm>
              <a:off x="6679331" y="-1109533"/>
              <a:ext cx="356409" cy="1678386"/>
            </a:xfrm>
            <a:custGeom>
              <a:avLst/>
              <a:gdLst>
                <a:gd name="connsiteX0" fmla="*/ 177800 w 356409"/>
                <a:gd name="connsiteY0" fmla="*/ 0 h 1678386"/>
                <a:gd name="connsiteX1" fmla="*/ 355600 w 356409"/>
                <a:gd name="connsiteY1" fmla="*/ 177800 h 1678386"/>
                <a:gd name="connsiteX2" fmla="*/ 355600 w 356409"/>
                <a:gd name="connsiteY2" fmla="*/ 1243917 h 1678386"/>
                <a:gd name="connsiteX3" fmla="*/ 356409 w 356409"/>
                <a:gd name="connsiteY3" fmla="*/ 1245870 h 1678386"/>
                <a:gd name="connsiteX4" fmla="*/ 356408 w 356409"/>
                <a:gd name="connsiteY4" fmla="*/ 1556069 h 1678386"/>
                <a:gd name="connsiteX5" fmla="*/ 336485 w 356409"/>
                <a:gd name="connsiteY5" fmla="*/ 1575992 h 1678386"/>
                <a:gd name="connsiteX6" fmla="*/ 336486 w 356409"/>
                <a:gd name="connsiteY6" fmla="*/ 1575991 h 1678386"/>
                <a:gd name="connsiteX7" fmla="*/ 316563 w 356409"/>
                <a:gd name="connsiteY7" fmla="*/ 1556068 h 1678386"/>
                <a:gd name="connsiteX8" fmla="*/ 316563 w 356409"/>
                <a:gd name="connsiteY8" fmla="*/ 1541765 h 1678386"/>
                <a:gd name="connsiteX9" fmla="*/ 317050 w 356409"/>
                <a:gd name="connsiteY9" fmla="*/ 1540589 h 1678386"/>
                <a:gd name="connsiteX10" fmla="*/ 317051 w 356409"/>
                <a:gd name="connsiteY10" fmla="*/ 1230390 h 1678386"/>
                <a:gd name="connsiteX11" fmla="*/ 297128 w 356409"/>
                <a:gd name="connsiteY11" fmla="*/ 1210467 h 1678386"/>
                <a:gd name="connsiteX12" fmla="*/ 277205 w 356409"/>
                <a:gd name="connsiteY12" fmla="*/ 1230390 h 1678386"/>
                <a:gd name="connsiteX13" fmla="*/ 277205 w 356409"/>
                <a:gd name="connsiteY13" fmla="*/ 1540588 h 1678386"/>
                <a:gd name="connsiteX14" fmla="*/ 277692 w 356409"/>
                <a:gd name="connsiteY14" fmla="*/ 1541762 h 1678386"/>
                <a:gd name="connsiteX15" fmla="*/ 277691 w 356409"/>
                <a:gd name="connsiteY15" fmla="*/ 1658463 h 1678386"/>
                <a:gd name="connsiteX16" fmla="*/ 257768 w 356409"/>
                <a:gd name="connsiteY16" fmla="*/ 1678386 h 1678386"/>
                <a:gd name="connsiteX17" fmla="*/ 257769 w 356409"/>
                <a:gd name="connsiteY17" fmla="*/ 1678385 h 1678386"/>
                <a:gd name="connsiteX18" fmla="*/ 237846 w 356409"/>
                <a:gd name="connsiteY18" fmla="*/ 1658462 h 1678386"/>
                <a:gd name="connsiteX19" fmla="*/ 237846 w 356409"/>
                <a:gd name="connsiteY19" fmla="*/ 1611414 h 1678386"/>
                <a:gd name="connsiteX20" fmla="*/ 238578 w 356409"/>
                <a:gd name="connsiteY20" fmla="*/ 1609647 h 1678386"/>
                <a:gd name="connsiteX21" fmla="*/ 238579 w 356409"/>
                <a:gd name="connsiteY21" fmla="*/ 1299448 h 1678386"/>
                <a:gd name="connsiteX22" fmla="*/ 218656 w 356409"/>
                <a:gd name="connsiteY22" fmla="*/ 1279525 h 1678386"/>
                <a:gd name="connsiteX23" fmla="*/ 198733 w 356409"/>
                <a:gd name="connsiteY23" fmla="*/ 1299448 h 1678386"/>
                <a:gd name="connsiteX24" fmla="*/ 198733 w 356409"/>
                <a:gd name="connsiteY24" fmla="*/ 1418174 h 1678386"/>
                <a:gd name="connsiteX25" fmla="*/ 196896 w 356409"/>
                <a:gd name="connsiteY25" fmla="*/ 1418545 h 1678386"/>
                <a:gd name="connsiteX26" fmla="*/ 196895 w 356409"/>
                <a:gd name="connsiteY26" fmla="*/ 1556069 h 1678386"/>
                <a:gd name="connsiteX27" fmla="*/ 176972 w 356409"/>
                <a:gd name="connsiteY27" fmla="*/ 1575992 h 1678386"/>
                <a:gd name="connsiteX28" fmla="*/ 176973 w 356409"/>
                <a:gd name="connsiteY28" fmla="*/ 1575991 h 1678386"/>
                <a:gd name="connsiteX29" fmla="*/ 157050 w 356409"/>
                <a:gd name="connsiteY29" fmla="*/ 1556068 h 1678386"/>
                <a:gd name="connsiteX30" fmla="*/ 157050 w 356409"/>
                <a:gd name="connsiteY30" fmla="*/ 1418211 h 1678386"/>
                <a:gd name="connsiteX31" fmla="*/ 154248 w 356409"/>
                <a:gd name="connsiteY31" fmla="*/ 1417645 h 1678386"/>
                <a:gd name="connsiteX32" fmla="*/ 157571 w 356409"/>
                <a:gd name="connsiteY32" fmla="*/ 1409621 h 1678386"/>
                <a:gd name="connsiteX33" fmla="*/ 157572 w 356409"/>
                <a:gd name="connsiteY33" fmla="*/ 1099422 h 1678386"/>
                <a:gd name="connsiteX34" fmla="*/ 137649 w 356409"/>
                <a:gd name="connsiteY34" fmla="*/ 1079499 h 1678386"/>
                <a:gd name="connsiteX35" fmla="*/ 117726 w 356409"/>
                <a:gd name="connsiteY35" fmla="*/ 1099422 h 1678386"/>
                <a:gd name="connsiteX36" fmla="*/ 117726 w 356409"/>
                <a:gd name="connsiteY36" fmla="*/ 1409620 h 1678386"/>
                <a:gd name="connsiteX37" fmla="*/ 118268 w 356409"/>
                <a:gd name="connsiteY37" fmla="*/ 1410929 h 1678386"/>
                <a:gd name="connsiteX38" fmla="*/ 118268 w 356409"/>
                <a:gd name="connsiteY38" fmla="*/ 1453675 h 1678386"/>
                <a:gd name="connsiteX39" fmla="*/ 98345 w 356409"/>
                <a:gd name="connsiteY39" fmla="*/ 1473598 h 1678386"/>
                <a:gd name="connsiteX40" fmla="*/ 98346 w 356409"/>
                <a:gd name="connsiteY40" fmla="*/ 1473597 h 1678386"/>
                <a:gd name="connsiteX41" fmla="*/ 84259 w 356409"/>
                <a:gd name="connsiteY41" fmla="*/ 1467762 h 1678386"/>
                <a:gd name="connsiteX42" fmla="*/ 79156 w 356409"/>
                <a:gd name="connsiteY42" fmla="*/ 1455444 h 1678386"/>
                <a:gd name="connsiteX43" fmla="*/ 79157 w 356409"/>
                <a:gd name="connsiteY43" fmla="*/ 1194673 h 1678386"/>
                <a:gd name="connsiteX44" fmla="*/ 59234 w 356409"/>
                <a:gd name="connsiteY44" fmla="*/ 1174750 h 1678386"/>
                <a:gd name="connsiteX45" fmla="*/ 39311 w 356409"/>
                <a:gd name="connsiteY45" fmla="*/ 1194673 h 1678386"/>
                <a:gd name="connsiteX46" fmla="*/ 39311 w 356409"/>
                <a:gd name="connsiteY46" fmla="*/ 1403787 h 1678386"/>
                <a:gd name="connsiteX47" fmla="*/ 34018 w 356409"/>
                <a:gd name="connsiteY47" fmla="*/ 1416566 h 1678386"/>
                <a:gd name="connsiteX48" fmla="*/ 19930 w 356409"/>
                <a:gd name="connsiteY48" fmla="*/ 1422401 h 1678386"/>
                <a:gd name="connsiteX49" fmla="*/ 19931 w 356409"/>
                <a:gd name="connsiteY49" fmla="*/ 1422400 h 1678386"/>
                <a:gd name="connsiteX50" fmla="*/ 8 w 356409"/>
                <a:gd name="connsiteY50" fmla="*/ 1402477 h 1678386"/>
                <a:gd name="connsiteX51" fmla="*/ 8 w 356409"/>
                <a:gd name="connsiteY51" fmla="*/ 1244640 h 1678386"/>
                <a:gd name="connsiteX52" fmla="*/ 0 w 356409"/>
                <a:gd name="connsiteY52" fmla="*/ 1244600 h 1678386"/>
                <a:gd name="connsiteX53" fmla="*/ 0 w 356409"/>
                <a:gd name="connsiteY53" fmla="*/ 177800 h 1678386"/>
                <a:gd name="connsiteX54" fmla="*/ 177800 w 356409"/>
                <a:gd name="connsiteY54" fmla="*/ 0 h 167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56409" h="1678386">
                  <a:moveTo>
                    <a:pt x="177800" y="0"/>
                  </a:moveTo>
                  <a:cubicBezTo>
                    <a:pt x="275996" y="0"/>
                    <a:pt x="355600" y="79604"/>
                    <a:pt x="355600" y="177800"/>
                  </a:cubicBezTo>
                  <a:lnTo>
                    <a:pt x="355600" y="1243917"/>
                  </a:lnTo>
                  <a:lnTo>
                    <a:pt x="356409" y="1245870"/>
                  </a:lnTo>
                  <a:cubicBezTo>
                    <a:pt x="356409" y="1349270"/>
                    <a:pt x="356408" y="1452669"/>
                    <a:pt x="356408" y="1556069"/>
                  </a:cubicBezTo>
                  <a:cubicBezTo>
                    <a:pt x="356408" y="1567072"/>
                    <a:pt x="347488" y="1575992"/>
                    <a:pt x="336485" y="1575992"/>
                  </a:cubicBezTo>
                  <a:lnTo>
                    <a:pt x="336486" y="1575991"/>
                  </a:lnTo>
                  <a:cubicBezTo>
                    <a:pt x="325483" y="1575991"/>
                    <a:pt x="316563" y="1567071"/>
                    <a:pt x="316563" y="1556068"/>
                  </a:cubicBezTo>
                  <a:lnTo>
                    <a:pt x="316563" y="1541765"/>
                  </a:lnTo>
                  <a:lnTo>
                    <a:pt x="317050" y="1540589"/>
                  </a:lnTo>
                  <a:cubicBezTo>
                    <a:pt x="317050" y="1437189"/>
                    <a:pt x="317051" y="1333790"/>
                    <a:pt x="317051" y="1230390"/>
                  </a:cubicBezTo>
                  <a:cubicBezTo>
                    <a:pt x="317051" y="1219387"/>
                    <a:pt x="308131" y="1210467"/>
                    <a:pt x="297128" y="1210467"/>
                  </a:cubicBezTo>
                  <a:cubicBezTo>
                    <a:pt x="286125" y="1210467"/>
                    <a:pt x="277205" y="1219387"/>
                    <a:pt x="277205" y="1230390"/>
                  </a:cubicBezTo>
                  <a:lnTo>
                    <a:pt x="277205" y="1540588"/>
                  </a:lnTo>
                  <a:lnTo>
                    <a:pt x="277692" y="1541762"/>
                  </a:lnTo>
                  <a:lnTo>
                    <a:pt x="277691" y="1658463"/>
                  </a:lnTo>
                  <a:cubicBezTo>
                    <a:pt x="277691" y="1669466"/>
                    <a:pt x="268771" y="1678386"/>
                    <a:pt x="257768" y="1678386"/>
                  </a:cubicBezTo>
                  <a:lnTo>
                    <a:pt x="257769" y="1678385"/>
                  </a:lnTo>
                  <a:cubicBezTo>
                    <a:pt x="246766" y="1678385"/>
                    <a:pt x="237846" y="1669465"/>
                    <a:pt x="237846" y="1658462"/>
                  </a:cubicBezTo>
                  <a:lnTo>
                    <a:pt x="237846" y="1611414"/>
                  </a:lnTo>
                  <a:lnTo>
                    <a:pt x="238578" y="1609647"/>
                  </a:lnTo>
                  <a:cubicBezTo>
                    <a:pt x="238578" y="1506247"/>
                    <a:pt x="238579" y="1402848"/>
                    <a:pt x="238579" y="1299448"/>
                  </a:cubicBezTo>
                  <a:cubicBezTo>
                    <a:pt x="238579" y="1288445"/>
                    <a:pt x="229659" y="1279525"/>
                    <a:pt x="218656" y="1279525"/>
                  </a:cubicBezTo>
                  <a:cubicBezTo>
                    <a:pt x="207653" y="1279525"/>
                    <a:pt x="198733" y="1288445"/>
                    <a:pt x="198733" y="1299448"/>
                  </a:cubicBezTo>
                  <a:lnTo>
                    <a:pt x="198733" y="1418174"/>
                  </a:lnTo>
                  <a:lnTo>
                    <a:pt x="196896" y="1418545"/>
                  </a:lnTo>
                  <a:lnTo>
                    <a:pt x="196895" y="1556069"/>
                  </a:lnTo>
                  <a:cubicBezTo>
                    <a:pt x="196895" y="1567072"/>
                    <a:pt x="187975" y="1575992"/>
                    <a:pt x="176972" y="1575992"/>
                  </a:cubicBezTo>
                  <a:lnTo>
                    <a:pt x="176973" y="1575991"/>
                  </a:lnTo>
                  <a:cubicBezTo>
                    <a:pt x="165970" y="1575991"/>
                    <a:pt x="157050" y="1567071"/>
                    <a:pt x="157050" y="1556068"/>
                  </a:cubicBezTo>
                  <a:lnTo>
                    <a:pt x="157050" y="1418211"/>
                  </a:lnTo>
                  <a:lnTo>
                    <a:pt x="154248" y="1417645"/>
                  </a:lnTo>
                  <a:lnTo>
                    <a:pt x="157571" y="1409621"/>
                  </a:lnTo>
                  <a:cubicBezTo>
                    <a:pt x="157571" y="1306221"/>
                    <a:pt x="157572" y="1202822"/>
                    <a:pt x="157572" y="1099422"/>
                  </a:cubicBezTo>
                  <a:cubicBezTo>
                    <a:pt x="157572" y="1088419"/>
                    <a:pt x="148652" y="1079499"/>
                    <a:pt x="137649" y="1079499"/>
                  </a:cubicBezTo>
                  <a:cubicBezTo>
                    <a:pt x="126646" y="1079499"/>
                    <a:pt x="117726" y="1088419"/>
                    <a:pt x="117726" y="1099422"/>
                  </a:cubicBezTo>
                  <a:lnTo>
                    <a:pt x="117726" y="1409620"/>
                  </a:lnTo>
                  <a:lnTo>
                    <a:pt x="118268" y="1410929"/>
                  </a:lnTo>
                  <a:lnTo>
                    <a:pt x="118268" y="1453675"/>
                  </a:lnTo>
                  <a:cubicBezTo>
                    <a:pt x="118268" y="1464678"/>
                    <a:pt x="109348" y="1473598"/>
                    <a:pt x="98345" y="1473598"/>
                  </a:cubicBezTo>
                  <a:lnTo>
                    <a:pt x="98346" y="1473597"/>
                  </a:lnTo>
                  <a:cubicBezTo>
                    <a:pt x="92845" y="1473597"/>
                    <a:pt x="87864" y="1471367"/>
                    <a:pt x="84259" y="1467762"/>
                  </a:cubicBezTo>
                  <a:lnTo>
                    <a:pt x="79156" y="1455444"/>
                  </a:lnTo>
                  <a:lnTo>
                    <a:pt x="79157" y="1194673"/>
                  </a:lnTo>
                  <a:cubicBezTo>
                    <a:pt x="79157" y="1183670"/>
                    <a:pt x="70237" y="1174750"/>
                    <a:pt x="59234" y="1174750"/>
                  </a:cubicBezTo>
                  <a:cubicBezTo>
                    <a:pt x="48231" y="1174750"/>
                    <a:pt x="39311" y="1183670"/>
                    <a:pt x="39311" y="1194673"/>
                  </a:cubicBezTo>
                  <a:lnTo>
                    <a:pt x="39311" y="1403787"/>
                  </a:lnTo>
                  <a:lnTo>
                    <a:pt x="34018" y="1416566"/>
                  </a:lnTo>
                  <a:cubicBezTo>
                    <a:pt x="30413" y="1420171"/>
                    <a:pt x="25432" y="1422401"/>
                    <a:pt x="19930" y="1422401"/>
                  </a:cubicBezTo>
                  <a:lnTo>
                    <a:pt x="19931" y="1422400"/>
                  </a:lnTo>
                  <a:cubicBezTo>
                    <a:pt x="8928" y="1422400"/>
                    <a:pt x="8" y="1413480"/>
                    <a:pt x="8" y="1402477"/>
                  </a:cubicBezTo>
                  <a:lnTo>
                    <a:pt x="8" y="1244640"/>
                  </a:lnTo>
                  <a:lnTo>
                    <a:pt x="0" y="1244600"/>
                  </a:lnTo>
                  <a:lnTo>
                    <a:pt x="0" y="177800"/>
                  </a:lnTo>
                  <a:cubicBezTo>
                    <a:pt x="0" y="79604"/>
                    <a:pt x="79604" y="0"/>
                    <a:pt x="177800" y="0"/>
                  </a:cubicBezTo>
                  <a:close/>
                </a:path>
              </a:pathLst>
            </a:custGeom>
            <a:solidFill>
              <a:srgbClr val="FEC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自由: 形状 41"/>
            <p:cNvSpPr/>
            <p:nvPr/>
          </p:nvSpPr>
          <p:spPr>
            <a:xfrm>
              <a:off x="6679736" y="-1569351"/>
              <a:ext cx="356409" cy="1678386"/>
            </a:xfrm>
            <a:custGeom>
              <a:avLst/>
              <a:gdLst>
                <a:gd name="connsiteX0" fmla="*/ 177800 w 356409"/>
                <a:gd name="connsiteY0" fmla="*/ 0 h 1678386"/>
                <a:gd name="connsiteX1" fmla="*/ 355600 w 356409"/>
                <a:gd name="connsiteY1" fmla="*/ 177800 h 1678386"/>
                <a:gd name="connsiteX2" fmla="*/ 355600 w 356409"/>
                <a:gd name="connsiteY2" fmla="*/ 1243917 h 1678386"/>
                <a:gd name="connsiteX3" fmla="*/ 356409 w 356409"/>
                <a:gd name="connsiteY3" fmla="*/ 1245870 h 1678386"/>
                <a:gd name="connsiteX4" fmla="*/ 356408 w 356409"/>
                <a:gd name="connsiteY4" fmla="*/ 1556069 h 1678386"/>
                <a:gd name="connsiteX5" fmla="*/ 336485 w 356409"/>
                <a:gd name="connsiteY5" fmla="*/ 1575992 h 1678386"/>
                <a:gd name="connsiteX6" fmla="*/ 336486 w 356409"/>
                <a:gd name="connsiteY6" fmla="*/ 1575991 h 1678386"/>
                <a:gd name="connsiteX7" fmla="*/ 316563 w 356409"/>
                <a:gd name="connsiteY7" fmla="*/ 1556068 h 1678386"/>
                <a:gd name="connsiteX8" fmla="*/ 316563 w 356409"/>
                <a:gd name="connsiteY8" fmla="*/ 1541765 h 1678386"/>
                <a:gd name="connsiteX9" fmla="*/ 317050 w 356409"/>
                <a:gd name="connsiteY9" fmla="*/ 1540589 h 1678386"/>
                <a:gd name="connsiteX10" fmla="*/ 317051 w 356409"/>
                <a:gd name="connsiteY10" fmla="*/ 1230390 h 1678386"/>
                <a:gd name="connsiteX11" fmla="*/ 297128 w 356409"/>
                <a:gd name="connsiteY11" fmla="*/ 1210467 h 1678386"/>
                <a:gd name="connsiteX12" fmla="*/ 277205 w 356409"/>
                <a:gd name="connsiteY12" fmla="*/ 1230390 h 1678386"/>
                <a:gd name="connsiteX13" fmla="*/ 277205 w 356409"/>
                <a:gd name="connsiteY13" fmla="*/ 1540588 h 1678386"/>
                <a:gd name="connsiteX14" fmla="*/ 277692 w 356409"/>
                <a:gd name="connsiteY14" fmla="*/ 1541762 h 1678386"/>
                <a:gd name="connsiteX15" fmla="*/ 277691 w 356409"/>
                <a:gd name="connsiteY15" fmla="*/ 1658463 h 1678386"/>
                <a:gd name="connsiteX16" fmla="*/ 257768 w 356409"/>
                <a:gd name="connsiteY16" fmla="*/ 1678386 h 1678386"/>
                <a:gd name="connsiteX17" fmla="*/ 257769 w 356409"/>
                <a:gd name="connsiteY17" fmla="*/ 1678385 h 1678386"/>
                <a:gd name="connsiteX18" fmla="*/ 237846 w 356409"/>
                <a:gd name="connsiteY18" fmla="*/ 1658462 h 1678386"/>
                <a:gd name="connsiteX19" fmla="*/ 237846 w 356409"/>
                <a:gd name="connsiteY19" fmla="*/ 1611414 h 1678386"/>
                <a:gd name="connsiteX20" fmla="*/ 238578 w 356409"/>
                <a:gd name="connsiteY20" fmla="*/ 1609647 h 1678386"/>
                <a:gd name="connsiteX21" fmla="*/ 238579 w 356409"/>
                <a:gd name="connsiteY21" fmla="*/ 1299448 h 1678386"/>
                <a:gd name="connsiteX22" fmla="*/ 218656 w 356409"/>
                <a:gd name="connsiteY22" fmla="*/ 1279525 h 1678386"/>
                <a:gd name="connsiteX23" fmla="*/ 198733 w 356409"/>
                <a:gd name="connsiteY23" fmla="*/ 1299448 h 1678386"/>
                <a:gd name="connsiteX24" fmla="*/ 198733 w 356409"/>
                <a:gd name="connsiteY24" fmla="*/ 1418174 h 1678386"/>
                <a:gd name="connsiteX25" fmla="*/ 196896 w 356409"/>
                <a:gd name="connsiteY25" fmla="*/ 1418545 h 1678386"/>
                <a:gd name="connsiteX26" fmla="*/ 196895 w 356409"/>
                <a:gd name="connsiteY26" fmla="*/ 1556069 h 1678386"/>
                <a:gd name="connsiteX27" fmla="*/ 176972 w 356409"/>
                <a:gd name="connsiteY27" fmla="*/ 1575992 h 1678386"/>
                <a:gd name="connsiteX28" fmla="*/ 176973 w 356409"/>
                <a:gd name="connsiteY28" fmla="*/ 1575991 h 1678386"/>
                <a:gd name="connsiteX29" fmla="*/ 157050 w 356409"/>
                <a:gd name="connsiteY29" fmla="*/ 1556068 h 1678386"/>
                <a:gd name="connsiteX30" fmla="*/ 157050 w 356409"/>
                <a:gd name="connsiteY30" fmla="*/ 1418211 h 1678386"/>
                <a:gd name="connsiteX31" fmla="*/ 154248 w 356409"/>
                <a:gd name="connsiteY31" fmla="*/ 1417645 h 1678386"/>
                <a:gd name="connsiteX32" fmla="*/ 157571 w 356409"/>
                <a:gd name="connsiteY32" fmla="*/ 1409621 h 1678386"/>
                <a:gd name="connsiteX33" fmla="*/ 157572 w 356409"/>
                <a:gd name="connsiteY33" fmla="*/ 1099422 h 1678386"/>
                <a:gd name="connsiteX34" fmla="*/ 137649 w 356409"/>
                <a:gd name="connsiteY34" fmla="*/ 1079499 h 1678386"/>
                <a:gd name="connsiteX35" fmla="*/ 117726 w 356409"/>
                <a:gd name="connsiteY35" fmla="*/ 1099422 h 1678386"/>
                <a:gd name="connsiteX36" fmla="*/ 117726 w 356409"/>
                <a:gd name="connsiteY36" fmla="*/ 1409620 h 1678386"/>
                <a:gd name="connsiteX37" fmla="*/ 118268 w 356409"/>
                <a:gd name="connsiteY37" fmla="*/ 1410929 h 1678386"/>
                <a:gd name="connsiteX38" fmla="*/ 118268 w 356409"/>
                <a:gd name="connsiteY38" fmla="*/ 1453675 h 1678386"/>
                <a:gd name="connsiteX39" fmla="*/ 98345 w 356409"/>
                <a:gd name="connsiteY39" fmla="*/ 1473598 h 1678386"/>
                <a:gd name="connsiteX40" fmla="*/ 98346 w 356409"/>
                <a:gd name="connsiteY40" fmla="*/ 1473597 h 1678386"/>
                <a:gd name="connsiteX41" fmla="*/ 84259 w 356409"/>
                <a:gd name="connsiteY41" fmla="*/ 1467762 h 1678386"/>
                <a:gd name="connsiteX42" fmla="*/ 79156 w 356409"/>
                <a:gd name="connsiteY42" fmla="*/ 1455444 h 1678386"/>
                <a:gd name="connsiteX43" fmla="*/ 79157 w 356409"/>
                <a:gd name="connsiteY43" fmla="*/ 1194673 h 1678386"/>
                <a:gd name="connsiteX44" fmla="*/ 59234 w 356409"/>
                <a:gd name="connsiteY44" fmla="*/ 1174750 h 1678386"/>
                <a:gd name="connsiteX45" fmla="*/ 39311 w 356409"/>
                <a:gd name="connsiteY45" fmla="*/ 1194673 h 1678386"/>
                <a:gd name="connsiteX46" fmla="*/ 39311 w 356409"/>
                <a:gd name="connsiteY46" fmla="*/ 1403787 h 1678386"/>
                <a:gd name="connsiteX47" fmla="*/ 34018 w 356409"/>
                <a:gd name="connsiteY47" fmla="*/ 1416566 h 1678386"/>
                <a:gd name="connsiteX48" fmla="*/ 19930 w 356409"/>
                <a:gd name="connsiteY48" fmla="*/ 1422401 h 1678386"/>
                <a:gd name="connsiteX49" fmla="*/ 19931 w 356409"/>
                <a:gd name="connsiteY49" fmla="*/ 1422400 h 1678386"/>
                <a:gd name="connsiteX50" fmla="*/ 8 w 356409"/>
                <a:gd name="connsiteY50" fmla="*/ 1402477 h 1678386"/>
                <a:gd name="connsiteX51" fmla="*/ 8 w 356409"/>
                <a:gd name="connsiteY51" fmla="*/ 1244640 h 1678386"/>
                <a:gd name="connsiteX52" fmla="*/ 0 w 356409"/>
                <a:gd name="connsiteY52" fmla="*/ 1244600 h 1678386"/>
                <a:gd name="connsiteX53" fmla="*/ 0 w 356409"/>
                <a:gd name="connsiteY53" fmla="*/ 177800 h 1678386"/>
                <a:gd name="connsiteX54" fmla="*/ 177800 w 356409"/>
                <a:gd name="connsiteY54" fmla="*/ 0 h 167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56409" h="1678386">
                  <a:moveTo>
                    <a:pt x="177800" y="0"/>
                  </a:moveTo>
                  <a:cubicBezTo>
                    <a:pt x="275996" y="0"/>
                    <a:pt x="355600" y="79604"/>
                    <a:pt x="355600" y="177800"/>
                  </a:cubicBezTo>
                  <a:lnTo>
                    <a:pt x="355600" y="1243917"/>
                  </a:lnTo>
                  <a:lnTo>
                    <a:pt x="356409" y="1245870"/>
                  </a:lnTo>
                  <a:cubicBezTo>
                    <a:pt x="356409" y="1349270"/>
                    <a:pt x="356408" y="1452669"/>
                    <a:pt x="356408" y="1556069"/>
                  </a:cubicBezTo>
                  <a:cubicBezTo>
                    <a:pt x="356408" y="1567072"/>
                    <a:pt x="347488" y="1575992"/>
                    <a:pt x="336485" y="1575992"/>
                  </a:cubicBezTo>
                  <a:lnTo>
                    <a:pt x="336486" y="1575991"/>
                  </a:lnTo>
                  <a:cubicBezTo>
                    <a:pt x="325483" y="1575991"/>
                    <a:pt x="316563" y="1567071"/>
                    <a:pt x="316563" y="1556068"/>
                  </a:cubicBezTo>
                  <a:lnTo>
                    <a:pt x="316563" y="1541765"/>
                  </a:lnTo>
                  <a:lnTo>
                    <a:pt x="317050" y="1540589"/>
                  </a:lnTo>
                  <a:cubicBezTo>
                    <a:pt x="317050" y="1437189"/>
                    <a:pt x="317051" y="1333790"/>
                    <a:pt x="317051" y="1230390"/>
                  </a:cubicBezTo>
                  <a:cubicBezTo>
                    <a:pt x="317051" y="1219387"/>
                    <a:pt x="308131" y="1210467"/>
                    <a:pt x="297128" y="1210467"/>
                  </a:cubicBezTo>
                  <a:cubicBezTo>
                    <a:pt x="286125" y="1210467"/>
                    <a:pt x="277205" y="1219387"/>
                    <a:pt x="277205" y="1230390"/>
                  </a:cubicBezTo>
                  <a:lnTo>
                    <a:pt x="277205" y="1540588"/>
                  </a:lnTo>
                  <a:lnTo>
                    <a:pt x="277692" y="1541762"/>
                  </a:lnTo>
                  <a:lnTo>
                    <a:pt x="277691" y="1658463"/>
                  </a:lnTo>
                  <a:cubicBezTo>
                    <a:pt x="277691" y="1669466"/>
                    <a:pt x="268771" y="1678386"/>
                    <a:pt x="257768" y="1678386"/>
                  </a:cubicBezTo>
                  <a:lnTo>
                    <a:pt x="257769" y="1678385"/>
                  </a:lnTo>
                  <a:cubicBezTo>
                    <a:pt x="246766" y="1678385"/>
                    <a:pt x="237846" y="1669465"/>
                    <a:pt x="237846" y="1658462"/>
                  </a:cubicBezTo>
                  <a:lnTo>
                    <a:pt x="237846" y="1611414"/>
                  </a:lnTo>
                  <a:lnTo>
                    <a:pt x="238578" y="1609647"/>
                  </a:lnTo>
                  <a:cubicBezTo>
                    <a:pt x="238578" y="1506247"/>
                    <a:pt x="238579" y="1402848"/>
                    <a:pt x="238579" y="1299448"/>
                  </a:cubicBezTo>
                  <a:cubicBezTo>
                    <a:pt x="238579" y="1288445"/>
                    <a:pt x="229659" y="1279525"/>
                    <a:pt x="218656" y="1279525"/>
                  </a:cubicBezTo>
                  <a:cubicBezTo>
                    <a:pt x="207653" y="1279525"/>
                    <a:pt x="198733" y="1288445"/>
                    <a:pt x="198733" y="1299448"/>
                  </a:cubicBezTo>
                  <a:lnTo>
                    <a:pt x="198733" y="1418174"/>
                  </a:lnTo>
                  <a:lnTo>
                    <a:pt x="196896" y="1418545"/>
                  </a:lnTo>
                  <a:lnTo>
                    <a:pt x="196895" y="1556069"/>
                  </a:lnTo>
                  <a:cubicBezTo>
                    <a:pt x="196895" y="1567072"/>
                    <a:pt x="187975" y="1575992"/>
                    <a:pt x="176972" y="1575992"/>
                  </a:cubicBezTo>
                  <a:lnTo>
                    <a:pt x="176973" y="1575991"/>
                  </a:lnTo>
                  <a:cubicBezTo>
                    <a:pt x="165970" y="1575991"/>
                    <a:pt x="157050" y="1567071"/>
                    <a:pt x="157050" y="1556068"/>
                  </a:cubicBezTo>
                  <a:lnTo>
                    <a:pt x="157050" y="1418211"/>
                  </a:lnTo>
                  <a:lnTo>
                    <a:pt x="154248" y="1417645"/>
                  </a:lnTo>
                  <a:lnTo>
                    <a:pt x="157571" y="1409621"/>
                  </a:lnTo>
                  <a:cubicBezTo>
                    <a:pt x="157571" y="1306221"/>
                    <a:pt x="157572" y="1202822"/>
                    <a:pt x="157572" y="1099422"/>
                  </a:cubicBezTo>
                  <a:cubicBezTo>
                    <a:pt x="157572" y="1088419"/>
                    <a:pt x="148652" y="1079499"/>
                    <a:pt x="137649" y="1079499"/>
                  </a:cubicBezTo>
                  <a:cubicBezTo>
                    <a:pt x="126646" y="1079499"/>
                    <a:pt x="117726" y="1088419"/>
                    <a:pt x="117726" y="1099422"/>
                  </a:cubicBezTo>
                  <a:lnTo>
                    <a:pt x="117726" y="1409620"/>
                  </a:lnTo>
                  <a:lnTo>
                    <a:pt x="118268" y="1410929"/>
                  </a:lnTo>
                  <a:lnTo>
                    <a:pt x="118268" y="1453675"/>
                  </a:lnTo>
                  <a:cubicBezTo>
                    <a:pt x="118268" y="1464678"/>
                    <a:pt x="109348" y="1473598"/>
                    <a:pt x="98345" y="1473598"/>
                  </a:cubicBezTo>
                  <a:lnTo>
                    <a:pt x="98346" y="1473597"/>
                  </a:lnTo>
                  <a:cubicBezTo>
                    <a:pt x="92845" y="1473597"/>
                    <a:pt x="87864" y="1471367"/>
                    <a:pt x="84259" y="1467762"/>
                  </a:cubicBezTo>
                  <a:lnTo>
                    <a:pt x="79156" y="1455444"/>
                  </a:lnTo>
                  <a:lnTo>
                    <a:pt x="79157" y="1194673"/>
                  </a:lnTo>
                  <a:cubicBezTo>
                    <a:pt x="79157" y="1183670"/>
                    <a:pt x="70237" y="1174750"/>
                    <a:pt x="59234" y="1174750"/>
                  </a:cubicBezTo>
                  <a:cubicBezTo>
                    <a:pt x="48231" y="1174750"/>
                    <a:pt x="39311" y="1183670"/>
                    <a:pt x="39311" y="1194673"/>
                  </a:cubicBezTo>
                  <a:lnTo>
                    <a:pt x="39311" y="1403787"/>
                  </a:lnTo>
                  <a:lnTo>
                    <a:pt x="34018" y="1416566"/>
                  </a:lnTo>
                  <a:cubicBezTo>
                    <a:pt x="30413" y="1420171"/>
                    <a:pt x="25432" y="1422401"/>
                    <a:pt x="19930" y="1422401"/>
                  </a:cubicBezTo>
                  <a:lnTo>
                    <a:pt x="19931" y="1422400"/>
                  </a:lnTo>
                  <a:cubicBezTo>
                    <a:pt x="8928" y="1422400"/>
                    <a:pt x="8" y="1413480"/>
                    <a:pt x="8" y="1402477"/>
                  </a:cubicBezTo>
                  <a:lnTo>
                    <a:pt x="8" y="1244640"/>
                  </a:lnTo>
                  <a:lnTo>
                    <a:pt x="0" y="1244600"/>
                  </a:lnTo>
                  <a:lnTo>
                    <a:pt x="0" y="177800"/>
                  </a:lnTo>
                  <a:cubicBezTo>
                    <a:pt x="0" y="79604"/>
                    <a:pt x="79604" y="0"/>
                    <a:pt x="177800" y="0"/>
                  </a:cubicBezTo>
                  <a:close/>
                </a:path>
              </a:pathLst>
            </a:custGeom>
            <a:solidFill>
              <a:srgbClr val="FFD6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2" name="组合 81"/>
          <p:cNvGrpSpPr/>
          <p:nvPr/>
        </p:nvGrpSpPr>
        <p:grpSpPr>
          <a:xfrm>
            <a:off x="768071" y="88274"/>
            <a:ext cx="985410" cy="985410"/>
            <a:chOff x="2181139" y="741385"/>
            <a:chExt cx="4403928" cy="4403928"/>
          </a:xfrm>
        </p:grpSpPr>
        <p:sp>
          <p:nvSpPr>
            <p:cNvPr id="81" name="自由: 形状 80"/>
            <p:cNvSpPr/>
            <p:nvPr/>
          </p:nvSpPr>
          <p:spPr>
            <a:xfrm>
              <a:off x="3131871" y="2657673"/>
              <a:ext cx="2499673" cy="1394576"/>
            </a:xfrm>
            <a:custGeom>
              <a:avLst/>
              <a:gdLst>
                <a:gd name="connsiteX0" fmla="*/ 2494483 w 2499673"/>
                <a:gd name="connsiteY0" fmla="*/ 0 h 1394576"/>
                <a:gd name="connsiteX1" fmla="*/ 2499673 w 2499673"/>
                <a:gd name="connsiteY1" fmla="*/ 102776 h 1394576"/>
                <a:gd name="connsiteX2" fmla="*/ 1207873 w 2499673"/>
                <a:gd name="connsiteY2" fmla="*/ 1394576 h 1394576"/>
                <a:gd name="connsiteX3" fmla="*/ 17589 w 2499673"/>
                <a:gd name="connsiteY3" fmla="*/ 605603 h 1394576"/>
                <a:gd name="connsiteX4" fmla="*/ 0 w 2499673"/>
                <a:gd name="connsiteY4" fmla="*/ 557546 h 139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73" h="1394576">
                  <a:moveTo>
                    <a:pt x="2494483" y="0"/>
                  </a:moveTo>
                  <a:lnTo>
                    <a:pt x="2499673" y="102776"/>
                  </a:lnTo>
                  <a:cubicBezTo>
                    <a:pt x="2499673" y="816217"/>
                    <a:pt x="1921314" y="1394576"/>
                    <a:pt x="1207873" y="1394576"/>
                  </a:cubicBezTo>
                  <a:cubicBezTo>
                    <a:pt x="672792" y="1394576"/>
                    <a:pt x="213695" y="1069249"/>
                    <a:pt x="17589" y="605603"/>
                  </a:cubicBezTo>
                  <a:lnTo>
                    <a:pt x="0" y="557546"/>
                  </a:lnTo>
                  <a:close/>
                </a:path>
              </a:pathLst>
            </a:custGeom>
            <a:solidFill>
              <a:srgbClr val="2483A1"/>
            </a:solidFill>
            <a:ln>
              <a:noFill/>
            </a:ln>
            <a:effectLst>
              <a:glow rad="127000">
                <a:srgbClr val="2483A1">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圆: 空心 74"/>
            <p:cNvSpPr/>
            <p:nvPr/>
          </p:nvSpPr>
          <p:spPr>
            <a:xfrm>
              <a:off x="2181139" y="741385"/>
              <a:ext cx="4403928" cy="4403928"/>
            </a:xfrm>
            <a:prstGeom prst="donut">
              <a:avLst>
                <a:gd name="adj" fmla="val 20612"/>
              </a:avLst>
            </a:prstGeom>
            <a:gradFill flip="none" rotWithShape="1">
              <a:gsLst>
                <a:gs pos="100000">
                  <a:srgbClr val="194E76"/>
                </a:gs>
                <a:gs pos="0">
                  <a:srgbClr val="2483A1"/>
                </a:gs>
              </a:gsLst>
              <a:lin ang="8100000" scaled="1"/>
              <a:tileRect/>
            </a:gradFill>
            <a:ln>
              <a:noFill/>
            </a:ln>
            <a:scene3d>
              <a:camera prst="isometricOffAxis1Top">
                <a:rot lat="17430734" lon="2850172" rev="1934586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9" name="自由: 形状 78"/>
            <p:cNvSpPr/>
            <p:nvPr/>
          </p:nvSpPr>
          <p:spPr>
            <a:xfrm>
              <a:off x="3047944" y="1478174"/>
              <a:ext cx="2578141" cy="1741579"/>
            </a:xfrm>
            <a:custGeom>
              <a:avLst/>
              <a:gdLst>
                <a:gd name="connsiteX0" fmla="*/ 1291800 w 2578141"/>
                <a:gd name="connsiteY0" fmla="*/ 0 h 1741579"/>
                <a:gd name="connsiteX1" fmla="*/ 2576931 w 2578141"/>
                <a:gd name="connsiteY1" fmla="*/ 1159721 h 1741579"/>
                <a:gd name="connsiteX2" fmla="*/ 2578141 w 2578141"/>
                <a:gd name="connsiteY2" fmla="*/ 1183686 h 1741579"/>
                <a:gd name="connsiteX3" fmla="*/ 82101 w 2578141"/>
                <a:gd name="connsiteY3" fmla="*/ 1741579 h 1741579"/>
                <a:gd name="connsiteX4" fmla="*/ 58077 w 2578141"/>
                <a:gd name="connsiteY4" fmla="*/ 1675942 h 1741579"/>
                <a:gd name="connsiteX5" fmla="*/ 0 w 2578141"/>
                <a:gd name="connsiteY5" fmla="*/ 1291800 h 1741579"/>
                <a:gd name="connsiteX6" fmla="*/ 1291800 w 2578141"/>
                <a:gd name="connsiteY6" fmla="*/ 0 h 174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8141" h="1741579">
                  <a:moveTo>
                    <a:pt x="1291800" y="0"/>
                  </a:moveTo>
                  <a:cubicBezTo>
                    <a:pt x="1960651" y="0"/>
                    <a:pt x="2510778" y="508323"/>
                    <a:pt x="2576931" y="1159721"/>
                  </a:cubicBezTo>
                  <a:lnTo>
                    <a:pt x="2578141" y="1183686"/>
                  </a:lnTo>
                  <a:lnTo>
                    <a:pt x="82101" y="1741579"/>
                  </a:lnTo>
                  <a:lnTo>
                    <a:pt x="58077" y="1675942"/>
                  </a:lnTo>
                  <a:cubicBezTo>
                    <a:pt x="20333" y="1554592"/>
                    <a:pt x="0" y="1425570"/>
                    <a:pt x="0" y="1291800"/>
                  </a:cubicBezTo>
                  <a:cubicBezTo>
                    <a:pt x="0" y="578359"/>
                    <a:pt x="578359" y="0"/>
                    <a:pt x="1291800" y="0"/>
                  </a:cubicBezTo>
                  <a:close/>
                </a:path>
              </a:pathLst>
            </a:custGeom>
            <a:solidFill>
              <a:srgbClr val="2483A1"/>
            </a:solidFill>
            <a:ln>
              <a:noFill/>
            </a:ln>
            <a:effectLst>
              <a:glow rad="127000">
                <a:srgbClr val="2483A1">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3" name="组合 82"/>
          <p:cNvGrpSpPr/>
          <p:nvPr/>
        </p:nvGrpSpPr>
        <p:grpSpPr>
          <a:xfrm>
            <a:off x="11333006" y="5235633"/>
            <a:ext cx="809730" cy="809730"/>
            <a:chOff x="6567487" y="1576387"/>
            <a:chExt cx="942975" cy="942975"/>
          </a:xfrm>
        </p:grpSpPr>
        <p:sp>
          <p:nvSpPr>
            <p:cNvPr id="84" name="椭圆 83"/>
            <p:cNvSpPr/>
            <p:nvPr/>
          </p:nvSpPr>
          <p:spPr>
            <a:xfrm>
              <a:off x="6567487" y="1576387"/>
              <a:ext cx="942975" cy="942975"/>
            </a:xfrm>
            <a:prstGeom prst="ellipse">
              <a:avLst/>
            </a:prstGeom>
            <a:gradFill>
              <a:gsLst>
                <a:gs pos="40000">
                  <a:srgbClr val="D3B76D">
                    <a:alpha val="25000"/>
                  </a:srgbClr>
                </a:gs>
                <a:gs pos="31000">
                  <a:srgbClr val="D3B76D"/>
                </a:gs>
                <a:gs pos="57000">
                  <a:srgbClr val="D3B76D">
                    <a:alpha val="0"/>
                  </a:srgbClr>
                </a:gs>
              </a:gsLst>
              <a:path path="circle">
                <a:fillToRect l="50000" t="50000" r="50000" b="50000"/>
              </a:path>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5" name="椭圆 84"/>
            <p:cNvSpPr/>
            <p:nvPr/>
          </p:nvSpPr>
          <p:spPr>
            <a:xfrm>
              <a:off x="6783387" y="1793080"/>
              <a:ext cx="502445" cy="502445"/>
            </a:xfrm>
            <a:prstGeom prst="ellipse">
              <a:avLst/>
            </a:prstGeom>
            <a:solidFill>
              <a:srgbClr val="D3B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86" name="组合 85"/>
          <p:cNvGrpSpPr/>
          <p:nvPr/>
        </p:nvGrpSpPr>
        <p:grpSpPr>
          <a:xfrm flipV="1">
            <a:off x="6727691" y="6459030"/>
            <a:ext cx="419852" cy="419852"/>
            <a:chOff x="6567487" y="1576387"/>
            <a:chExt cx="942975" cy="942975"/>
          </a:xfrm>
        </p:grpSpPr>
        <p:sp>
          <p:nvSpPr>
            <p:cNvPr id="87" name="椭圆 86"/>
            <p:cNvSpPr/>
            <p:nvPr/>
          </p:nvSpPr>
          <p:spPr>
            <a:xfrm>
              <a:off x="6567487" y="1576387"/>
              <a:ext cx="942975" cy="942975"/>
            </a:xfrm>
            <a:prstGeom prst="ellipse">
              <a:avLst/>
            </a:prstGeom>
            <a:gradFill>
              <a:gsLst>
                <a:gs pos="40000">
                  <a:srgbClr val="D3B76D">
                    <a:alpha val="25000"/>
                  </a:srgbClr>
                </a:gs>
                <a:gs pos="31000">
                  <a:srgbClr val="D3B76D"/>
                </a:gs>
                <a:gs pos="57000">
                  <a:srgbClr val="D3B76D">
                    <a:alpha val="0"/>
                  </a:srgbClr>
                </a:gs>
              </a:gsLst>
              <a:path path="circle">
                <a:fillToRect l="50000" t="50000" r="50000" b="50000"/>
              </a:path>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8" name="椭圆 87"/>
            <p:cNvSpPr/>
            <p:nvPr/>
          </p:nvSpPr>
          <p:spPr>
            <a:xfrm>
              <a:off x="6783387" y="1793080"/>
              <a:ext cx="502445" cy="502445"/>
            </a:xfrm>
            <a:prstGeom prst="ellipse">
              <a:avLst/>
            </a:prstGeom>
            <a:solidFill>
              <a:srgbClr val="EE5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3" name="组合 22"/>
          <p:cNvGrpSpPr/>
          <p:nvPr/>
        </p:nvGrpSpPr>
        <p:grpSpPr>
          <a:xfrm>
            <a:off x="980804" y="1289479"/>
            <a:ext cx="4508642" cy="3710430"/>
            <a:chOff x="844791" y="1347516"/>
            <a:chExt cx="4508642" cy="3710430"/>
          </a:xfrm>
        </p:grpSpPr>
        <p:sp>
          <p:nvSpPr>
            <p:cNvPr id="24" name="文本框 23"/>
            <p:cNvSpPr txBox="1"/>
            <p:nvPr/>
          </p:nvSpPr>
          <p:spPr>
            <a:xfrm>
              <a:off x="844791" y="1347516"/>
              <a:ext cx="3646614" cy="400110"/>
            </a:xfrm>
            <a:prstGeom prst="rect">
              <a:avLst/>
            </a:prstGeom>
            <a:noFill/>
          </p:spPr>
          <p:txBody>
            <a:bodyPr wrap="square" rtlCol="0">
              <a:spAutoFit/>
            </a:bodyPr>
            <a:lstStyle/>
            <a:p>
              <a:r>
                <a:rPr lang="en-US" altLang="zh-CN" sz="2000" b="1" dirty="0">
                  <a:solidFill>
                    <a:schemeClr val="bg1"/>
                  </a:solidFill>
                  <a:latin typeface="FSFFatBottom" panose="02000603000000000000" pitchFamily="2" charset="0"/>
                  <a:ea typeface="FSFFatBottom" panose="02000603000000000000" pitchFamily="2" charset="0"/>
                </a:rPr>
                <a:t>Gather information about:</a:t>
              </a:r>
              <a:endParaRPr lang="zh-CN" altLang="en-US" sz="2000" b="1" dirty="0">
                <a:solidFill>
                  <a:schemeClr val="bg1"/>
                </a:solidFill>
                <a:latin typeface="FSFFatBottom" panose="02000603000000000000" pitchFamily="2" charset="0"/>
              </a:endParaRPr>
            </a:p>
          </p:txBody>
        </p:sp>
        <p:sp>
          <p:nvSpPr>
            <p:cNvPr id="25" name="矩形 24"/>
            <p:cNvSpPr/>
            <p:nvPr/>
          </p:nvSpPr>
          <p:spPr>
            <a:xfrm>
              <a:off x="856913" y="1783203"/>
              <a:ext cx="4496520" cy="3274743"/>
            </a:xfrm>
            <a:prstGeom prst="rect">
              <a:avLst/>
            </a:prstGeom>
          </p:spPr>
          <p:txBody>
            <a:bodyPr wrap="square">
              <a:spAutoFit/>
            </a:bodyPr>
            <a:lstStyle/>
            <a:p>
              <a:pPr marL="285750" indent="-285750" algn="just">
                <a:lnSpc>
                  <a:spcPct val="130000"/>
                </a:lnSpc>
                <a:buFont typeface="Wingdings" panose="05000000000000000000" pitchFamily="2" charset="2"/>
                <a:buChar char="q"/>
              </a:pPr>
              <a:r>
                <a:rPr lang="en-US" altLang="zh-CN" sz="1600" dirty="0">
                  <a:solidFill>
                    <a:schemeClr val="bg1">
                      <a:lumMod val="75000"/>
                    </a:schemeClr>
                  </a:solidFill>
                  <a:latin typeface="FSFFatBottom" panose="02000603000000000000" pitchFamily="2" charset="0"/>
                  <a:ea typeface="FSFFatBottom" panose="02000603000000000000" pitchFamily="2" charset="0"/>
                  <a:cs typeface="+mn-ea"/>
                  <a:sym typeface="+mn-lt"/>
                </a:rPr>
                <a:t>How long does it take to orbit the sun?</a:t>
              </a:r>
            </a:p>
            <a:p>
              <a:pPr marL="285750" indent="-285750" algn="just">
                <a:lnSpc>
                  <a:spcPct val="130000"/>
                </a:lnSpc>
                <a:buFont typeface="Wingdings" panose="05000000000000000000" pitchFamily="2" charset="2"/>
                <a:buChar char="q"/>
              </a:pPr>
              <a:r>
                <a:rPr lang="en-US" altLang="zh-CN" sz="1600" dirty="0">
                  <a:solidFill>
                    <a:schemeClr val="bg1">
                      <a:lumMod val="75000"/>
                    </a:schemeClr>
                  </a:solidFill>
                  <a:latin typeface="FSFFatBottom" panose="02000603000000000000" pitchFamily="2" charset="0"/>
                  <a:ea typeface="FSFFatBottom" panose="02000603000000000000" pitchFamily="2" charset="0"/>
                  <a:cs typeface="+mn-ea"/>
                  <a:sym typeface="+mn-lt"/>
                </a:rPr>
                <a:t>What does the planet look like?</a:t>
              </a:r>
            </a:p>
            <a:p>
              <a:pPr marL="285750" indent="-285750" algn="just">
                <a:lnSpc>
                  <a:spcPct val="130000"/>
                </a:lnSpc>
                <a:buFont typeface="Wingdings" panose="05000000000000000000" pitchFamily="2" charset="2"/>
                <a:buChar char="q"/>
              </a:pPr>
              <a:r>
                <a:rPr lang="en-US" altLang="zh-CN" sz="1600" dirty="0">
                  <a:solidFill>
                    <a:schemeClr val="bg1">
                      <a:lumMod val="75000"/>
                    </a:schemeClr>
                  </a:solidFill>
                  <a:latin typeface="FSFFatBottom" panose="02000603000000000000" pitchFamily="2" charset="0"/>
                  <a:ea typeface="FSFFatBottom" panose="02000603000000000000" pitchFamily="2" charset="0"/>
                  <a:cs typeface="+mn-ea"/>
                  <a:sym typeface="+mn-lt"/>
                </a:rPr>
                <a:t>How big is the planet?</a:t>
              </a:r>
            </a:p>
            <a:p>
              <a:pPr marL="285750" indent="-285750" algn="just">
                <a:lnSpc>
                  <a:spcPct val="130000"/>
                </a:lnSpc>
                <a:buFont typeface="Wingdings" panose="05000000000000000000" pitchFamily="2" charset="2"/>
                <a:buChar char="q"/>
              </a:pPr>
              <a:r>
                <a:rPr lang="en-AU" altLang="zh-CN" sz="1600" dirty="0">
                  <a:solidFill>
                    <a:schemeClr val="bg1">
                      <a:lumMod val="75000"/>
                    </a:schemeClr>
                  </a:solidFill>
                  <a:latin typeface="FSFFatBottom" panose="02000603000000000000" pitchFamily="2" charset="0"/>
                </a:rPr>
                <a:t>What is the distance of this planet from the Sun?</a:t>
              </a:r>
            </a:p>
            <a:p>
              <a:pPr marL="285750" indent="-285750" algn="just">
                <a:lnSpc>
                  <a:spcPct val="130000"/>
                </a:lnSpc>
                <a:buFont typeface="Wingdings" panose="05000000000000000000" pitchFamily="2" charset="2"/>
                <a:buChar char="q"/>
              </a:pPr>
              <a:r>
                <a:rPr lang="en-AU" altLang="zh-CN" sz="1600" dirty="0">
                  <a:solidFill>
                    <a:schemeClr val="bg1">
                      <a:lumMod val="75000"/>
                    </a:schemeClr>
                  </a:solidFill>
                  <a:latin typeface="FSFFatBottom" panose="02000603000000000000" pitchFamily="2" charset="0"/>
                </a:rPr>
                <a:t>What is this planet made of?</a:t>
              </a:r>
            </a:p>
            <a:p>
              <a:pPr marL="285750" indent="-285750" algn="just">
                <a:lnSpc>
                  <a:spcPct val="130000"/>
                </a:lnSpc>
                <a:buFont typeface="Wingdings" panose="05000000000000000000" pitchFamily="2" charset="2"/>
                <a:buChar char="q"/>
              </a:pPr>
              <a:r>
                <a:rPr lang="en-AU" altLang="zh-CN" sz="1600" dirty="0">
                  <a:solidFill>
                    <a:schemeClr val="bg1">
                      <a:lumMod val="75000"/>
                    </a:schemeClr>
                  </a:solidFill>
                  <a:latin typeface="FSFFatBottom" panose="02000603000000000000" pitchFamily="2" charset="0"/>
                </a:rPr>
                <a:t>How many moons does it have?</a:t>
              </a:r>
            </a:p>
            <a:p>
              <a:pPr marL="285750" indent="-285750" algn="just">
                <a:lnSpc>
                  <a:spcPct val="130000"/>
                </a:lnSpc>
                <a:buFont typeface="Wingdings" panose="05000000000000000000" pitchFamily="2" charset="2"/>
                <a:buChar char="q"/>
              </a:pPr>
              <a:r>
                <a:rPr lang="en-AU" altLang="zh-CN" sz="1600" dirty="0">
                  <a:solidFill>
                    <a:schemeClr val="bg1">
                      <a:lumMod val="75000"/>
                    </a:schemeClr>
                  </a:solidFill>
                  <a:latin typeface="FSFFatBottom" panose="02000603000000000000" pitchFamily="2" charset="0"/>
                </a:rPr>
                <a:t>How long is a day? a year?</a:t>
              </a:r>
            </a:p>
            <a:p>
              <a:pPr marL="285750" indent="-285750" algn="just">
                <a:lnSpc>
                  <a:spcPct val="130000"/>
                </a:lnSpc>
                <a:buFont typeface="Wingdings" panose="05000000000000000000" pitchFamily="2" charset="2"/>
                <a:buChar char="q"/>
              </a:pPr>
              <a:r>
                <a:rPr lang="en-AU" altLang="zh-CN" sz="1600" dirty="0">
                  <a:solidFill>
                    <a:schemeClr val="bg1">
                      <a:lumMod val="75000"/>
                    </a:schemeClr>
                  </a:solidFill>
                  <a:latin typeface="FSFFatBottom" panose="02000603000000000000" pitchFamily="2" charset="0"/>
                </a:rPr>
                <a:t>What is an amazing fact about this planets</a:t>
              </a:r>
              <a:endParaRPr lang="zh-CN" altLang="en-US" sz="1600" dirty="0">
                <a:solidFill>
                  <a:schemeClr val="bg1">
                    <a:lumMod val="75000"/>
                  </a:schemeClr>
                </a:solidFill>
                <a:latin typeface="FSFFatBottom" panose="02000603000000000000" pitchFamily="2" charset="0"/>
              </a:endParaRPr>
            </a:p>
          </p:txBody>
        </p:sp>
      </p:grpSp>
      <p:grpSp>
        <p:nvGrpSpPr>
          <p:cNvPr id="26" name="组合 25"/>
          <p:cNvGrpSpPr/>
          <p:nvPr/>
        </p:nvGrpSpPr>
        <p:grpSpPr>
          <a:xfrm>
            <a:off x="7068857" y="2354279"/>
            <a:ext cx="4397255" cy="4670693"/>
            <a:chOff x="844791" y="1347516"/>
            <a:chExt cx="4397255" cy="4670693"/>
          </a:xfrm>
        </p:grpSpPr>
        <p:sp>
          <p:nvSpPr>
            <p:cNvPr id="27" name="文本框 26"/>
            <p:cNvSpPr txBox="1"/>
            <p:nvPr/>
          </p:nvSpPr>
          <p:spPr>
            <a:xfrm>
              <a:off x="844791" y="1347516"/>
              <a:ext cx="3954263" cy="400110"/>
            </a:xfrm>
            <a:prstGeom prst="rect">
              <a:avLst/>
            </a:prstGeom>
            <a:noFill/>
          </p:spPr>
          <p:txBody>
            <a:bodyPr wrap="square" rtlCol="0">
              <a:spAutoFit/>
            </a:bodyPr>
            <a:lstStyle/>
            <a:p>
              <a:r>
                <a:rPr lang="en-US" altLang="zh-CN" sz="2000" b="1" dirty="0">
                  <a:solidFill>
                    <a:schemeClr val="bg1"/>
                  </a:solidFill>
                  <a:latin typeface="FSFFatBottom" panose="02000603000000000000" pitchFamily="2" charset="0"/>
                  <a:ea typeface="FSFFatBottom" panose="02000603000000000000" pitchFamily="2" charset="0"/>
                </a:rPr>
                <a:t>Collaborative Presentation:</a:t>
              </a:r>
              <a:endParaRPr lang="zh-CN" altLang="en-US" sz="2000" b="1" dirty="0">
                <a:solidFill>
                  <a:schemeClr val="bg1"/>
                </a:solidFill>
                <a:latin typeface="FSFFatBottom" panose="02000603000000000000" pitchFamily="2" charset="0"/>
              </a:endParaRPr>
            </a:p>
          </p:txBody>
        </p:sp>
        <p:sp>
          <p:nvSpPr>
            <p:cNvPr id="28" name="矩形 27"/>
            <p:cNvSpPr/>
            <p:nvPr/>
          </p:nvSpPr>
          <p:spPr>
            <a:xfrm>
              <a:off x="856913" y="1783203"/>
              <a:ext cx="4385133" cy="4235006"/>
            </a:xfrm>
            <a:prstGeom prst="rect">
              <a:avLst/>
            </a:prstGeom>
          </p:spPr>
          <p:txBody>
            <a:bodyPr wrap="square">
              <a:spAutoFit/>
            </a:bodyPr>
            <a:lstStyle/>
            <a:p>
              <a:pPr marL="285750" indent="-285750" algn="just">
                <a:lnSpc>
                  <a:spcPct val="130000"/>
                </a:lnSpc>
                <a:buFont typeface="Courier New" panose="02070309020205020404" pitchFamily="49" charset="0"/>
                <a:buChar char="o"/>
              </a:pPr>
              <a:r>
                <a:rPr lang="en-US" altLang="zh-CN" sz="1600" dirty="0">
                  <a:solidFill>
                    <a:schemeClr val="bg1">
                      <a:lumMod val="75000"/>
                    </a:schemeClr>
                  </a:solidFill>
                  <a:latin typeface="FSFFatBottom" panose="02000603000000000000" pitchFamily="2" charset="0"/>
                  <a:ea typeface="FSFFatBottom" panose="02000603000000000000" pitchFamily="2" charset="0"/>
                  <a:cs typeface="+mn-ea"/>
                  <a:sym typeface="+mn-lt"/>
                </a:rPr>
                <a:t>Group together with people from the other 7 planets of our solar system.</a:t>
              </a:r>
              <a:endParaRPr lang="en-AU" altLang="zh-CN" sz="1600" dirty="0">
                <a:solidFill>
                  <a:schemeClr val="bg1">
                    <a:lumMod val="75000"/>
                  </a:schemeClr>
                </a:solidFill>
                <a:latin typeface="FSFFatBottom" panose="02000603000000000000" pitchFamily="2" charset="0"/>
                <a:ea typeface="FSFFatBottom" panose="02000603000000000000" pitchFamily="2" charset="0"/>
                <a:cs typeface="+mn-ea"/>
                <a:sym typeface="+mn-lt"/>
              </a:endParaRPr>
            </a:p>
            <a:p>
              <a:pPr marL="285750" indent="-285750" algn="just">
                <a:lnSpc>
                  <a:spcPct val="130000"/>
                </a:lnSpc>
                <a:buFont typeface="Courier New" panose="02070309020205020404" pitchFamily="49" charset="0"/>
                <a:buChar char="o"/>
              </a:pPr>
              <a:r>
                <a:rPr lang="en-AU" altLang="zh-CN" sz="1600" dirty="0">
                  <a:solidFill>
                    <a:schemeClr val="bg1">
                      <a:lumMod val="75000"/>
                    </a:schemeClr>
                  </a:solidFill>
                  <a:latin typeface="FSFFatBottom" panose="02000603000000000000" pitchFamily="2" charset="0"/>
                  <a:ea typeface="FSFFatBottom" panose="02000603000000000000" pitchFamily="2" charset="0"/>
                  <a:cs typeface="+mn-ea"/>
                  <a:sym typeface="+mn-lt"/>
                </a:rPr>
                <a:t>Create a Google Site (website) and give editing access to all members of your group and the teacher. </a:t>
              </a:r>
            </a:p>
            <a:p>
              <a:pPr marL="285750" indent="-285750" algn="just">
                <a:lnSpc>
                  <a:spcPct val="130000"/>
                </a:lnSpc>
                <a:buFont typeface="Courier New" panose="02070309020205020404" pitchFamily="49" charset="0"/>
                <a:buChar char="o"/>
              </a:pPr>
              <a:r>
                <a:rPr lang="en-AU" altLang="zh-CN" sz="1600" dirty="0">
                  <a:solidFill>
                    <a:schemeClr val="bg1">
                      <a:lumMod val="75000"/>
                    </a:schemeClr>
                  </a:solidFill>
                  <a:latin typeface="FSFFatBottom" panose="02000603000000000000" pitchFamily="2" charset="0"/>
                  <a:ea typeface="FSFFatBottom" panose="02000603000000000000" pitchFamily="2" charset="0"/>
                  <a:cs typeface="+mn-ea"/>
                  <a:sym typeface="+mn-lt"/>
                </a:rPr>
                <a:t>Each planet has its own page of information, including images/videos to support the information.</a:t>
              </a:r>
            </a:p>
            <a:p>
              <a:pPr marL="285750" indent="-285750" algn="just">
                <a:lnSpc>
                  <a:spcPct val="130000"/>
                </a:lnSpc>
                <a:buFont typeface="Courier New" panose="02070309020205020404" pitchFamily="49" charset="0"/>
                <a:buChar char="o"/>
              </a:pPr>
              <a:r>
                <a:rPr lang="en-AU" altLang="zh-CN" sz="1600" dirty="0">
                  <a:solidFill>
                    <a:schemeClr val="bg1">
                      <a:lumMod val="75000"/>
                    </a:schemeClr>
                  </a:solidFill>
                  <a:latin typeface="FSFFatBottom" panose="02000603000000000000" pitchFamily="2" charset="0"/>
                  <a:ea typeface="FSFFatBottom" panose="02000603000000000000" pitchFamily="2" charset="0"/>
                  <a:cs typeface="+mn-ea"/>
                  <a:sym typeface="+mn-lt"/>
                </a:rPr>
                <a:t>Each Google Site needs to have an introductory page – short blurb about the solar system, as well as a page showing the sources you used. </a:t>
              </a:r>
            </a:p>
            <a:p>
              <a:pPr marL="285750" indent="-285750" algn="just">
                <a:lnSpc>
                  <a:spcPct val="130000"/>
                </a:lnSpc>
                <a:buFont typeface="Courier New" panose="02070309020205020404" pitchFamily="49" charset="0"/>
                <a:buChar char="o"/>
              </a:pPr>
              <a:endParaRPr lang="en-US" altLang="zh-CN" sz="1600" dirty="0">
                <a:solidFill>
                  <a:schemeClr val="bg1">
                    <a:lumMod val="75000"/>
                  </a:schemeClr>
                </a:solidFill>
                <a:latin typeface="FSFFatBottom" panose="02000603000000000000" pitchFamily="2" charset="0"/>
                <a:ea typeface="FSFFatBottom" panose="02000603000000000000" pitchFamily="2" charset="0"/>
                <a:cs typeface="+mn-ea"/>
                <a:sym typeface="+mn-lt"/>
              </a:endParaRPr>
            </a:p>
          </p:txBody>
        </p:sp>
      </p:grpSp>
      <p:sp>
        <p:nvSpPr>
          <p:cNvPr id="29" name="TextBox 28">
            <a:extLst>
              <a:ext uri="{FF2B5EF4-FFF2-40B4-BE49-F238E27FC236}">
                <a16:creationId xmlns:a16="http://schemas.microsoft.com/office/drawing/2014/main" id="{1D76E87F-CC6C-4456-8B78-0A99F178E107}"/>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sp>
        <p:nvSpPr>
          <p:cNvPr id="30" name="TextBox 29">
            <a:extLst>
              <a:ext uri="{FF2B5EF4-FFF2-40B4-BE49-F238E27FC236}">
                <a16:creationId xmlns:a16="http://schemas.microsoft.com/office/drawing/2014/main" id="{6B81798D-C6ED-41F8-99E2-FB4C79F3DD0F}"/>
              </a:ext>
            </a:extLst>
          </p:cNvPr>
          <p:cNvSpPr txBox="1"/>
          <p:nvPr/>
        </p:nvSpPr>
        <p:spPr>
          <a:xfrm rot="16200000">
            <a:off x="-1181165" y="2547589"/>
            <a:ext cx="3086101" cy="707886"/>
          </a:xfrm>
          <a:prstGeom prst="rect">
            <a:avLst/>
          </a:prstGeom>
          <a:noFill/>
        </p:spPr>
        <p:txBody>
          <a:bodyPr wrap="none" rtlCol="0">
            <a:spAutoFit/>
          </a:bodyPr>
          <a:lstStyle/>
          <a:p>
            <a:r>
              <a:rPr lang="en-AU" sz="4000" dirty="0">
                <a:solidFill>
                  <a:schemeClr val="bg1"/>
                </a:solidFill>
                <a:latin typeface="HelloBarndoor" panose="02000603000000000000" pitchFamily="2" charset="0"/>
                <a:ea typeface="HelloBarndoor" panose="02000603000000000000" pitchFamily="2" charset="0"/>
              </a:rPr>
              <a:t>assessment</a:t>
            </a:r>
          </a:p>
        </p:txBody>
      </p:sp>
      <p:grpSp>
        <p:nvGrpSpPr>
          <p:cNvPr id="31" name="组合 42">
            <a:extLst>
              <a:ext uri="{FF2B5EF4-FFF2-40B4-BE49-F238E27FC236}">
                <a16:creationId xmlns:a16="http://schemas.microsoft.com/office/drawing/2014/main" id="{3E762E20-5ED0-410F-BD02-64451A4AD9D7}"/>
              </a:ext>
            </a:extLst>
          </p:cNvPr>
          <p:cNvGrpSpPr/>
          <p:nvPr/>
        </p:nvGrpSpPr>
        <p:grpSpPr>
          <a:xfrm>
            <a:off x="3029527" y="48669"/>
            <a:ext cx="5855855" cy="1178777"/>
            <a:chOff x="3000673" y="435427"/>
            <a:chExt cx="5855855" cy="1178777"/>
          </a:xfrm>
        </p:grpSpPr>
        <p:grpSp>
          <p:nvGrpSpPr>
            <p:cNvPr id="32" name="组合 43">
              <a:extLst>
                <a:ext uri="{FF2B5EF4-FFF2-40B4-BE49-F238E27FC236}">
                  <a16:creationId xmlns:a16="http://schemas.microsoft.com/office/drawing/2014/main" id="{503DA6AD-0FB0-41DD-843B-B5CE547B4512}"/>
                </a:ext>
              </a:extLst>
            </p:cNvPr>
            <p:cNvGrpSpPr/>
            <p:nvPr/>
          </p:nvGrpSpPr>
          <p:grpSpPr>
            <a:xfrm>
              <a:off x="3000673" y="435427"/>
              <a:ext cx="5855855" cy="1178777"/>
              <a:chOff x="3392490" y="348343"/>
              <a:chExt cx="5855855" cy="1178777"/>
            </a:xfrm>
          </p:grpSpPr>
          <p:sp>
            <p:nvSpPr>
              <p:cNvPr id="36" name="文本框 47">
                <a:extLst>
                  <a:ext uri="{FF2B5EF4-FFF2-40B4-BE49-F238E27FC236}">
                    <a16:creationId xmlns:a16="http://schemas.microsoft.com/office/drawing/2014/main" id="{76C45A0B-539D-4F29-B4FD-7A9CB443618C}"/>
                  </a:ext>
                </a:extLst>
              </p:cNvPr>
              <p:cNvSpPr txBox="1"/>
              <p:nvPr/>
            </p:nvSpPr>
            <p:spPr>
              <a:xfrm>
                <a:off x="4553757" y="348343"/>
                <a:ext cx="3666682" cy="523220"/>
              </a:xfrm>
              <a:prstGeom prst="rect">
                <a:avLst/>
              </a:prstGeom>
              <a:noFill/>
            </p:spPr>
            <p:txBody>
              <a:bodyPr wrap="square" rtlCol="0">
                <a:spAutoFit/>
              </a:bodyPr>
              <a:lstStyle/>
              <a:p>
                <a:pPr algn="ctr"/>
                <a:r>
                  <a:rPr lang="en-US" altLang="zh-CN" sz="2800" b="1" dirty="0">
                    <a:solidFill>
                      <a:schemeClr val="bg1"/>
                    </a:solidFill>
                    <a:latin typeface="FSFFatBottom" panose="02000603000000000000" pitchFamily="2" charset="0"/>
                    <a:ea typeface="FSFFatBottom" panose="02000603000000000000" pitchFamily="2" charset="0"/>
                  </a:rPr>
                  <a:t>Collaborative Task</a:t>
                </a:r>
                <a:endParaRPr lang="zh-CN" altLang="en-US" sz="2800" b="1" dirty="0">
                  <a:solidFill>
                    <a:schemeClr val="bg1"/>
                  </a:solidFill>
                  <a:latin typeface="FSFFatBottom" panose="02000603000000000000" pitchFamily="2" charset="0"/>
                  <a:ea typeface="+mj-ea"/>
                </a:endParaRPr>
              </a:p>
            </p:txBody>
          </p:sp>
          <p:sp>
            <p:nvSpPr>
              <p:cNvPr id="37" name="文本框 48">
                <a:extLst>
                  <a:ext uri="{FF2B5EF4-FFF2-40B4-BE49-F238E27FC236}">
                    <a16:creationId xmlns:a16="http://schemas.microsoft.com/office/drawing/2014/main" id="{52A70F8A-EE4F-48A1-BE59-A83C414CDCB8}"/>
                  </a:ext>
                </a:extLst>
              </p:cNvPr>
              <p:cNvSpPr txBox="1"/>
              <p:nvPr/>
            </p:nvSpPr>
            <p:spPr>
              <a:xfrm>
                <a:off x="3392490" y="788456"/>
                <a:ext cx="5855855" cy="738664"/>
              </a:xfrm>
              <a:prstGeom prst="rect">
                <a:avLst/>
              </a:prstGeom>
              <a:noFill/>
            </p:spPr>
            <p:txBody>
              <a:bodyPr wrap="square" rtlCol="0">
                <a:spAutoFit/>
              </a:bodyPr>
              <a:lstStyle/>
              <a:p>
                <a:pPr algn="ctr"/>
                <a:r>
                  <a:rPr lang="en-US" altLang="zh-CN" sz="1400" dirty="0">
                    <a:solidFill>
                      <a:schemeClr val="bg1">
                        <a:lumMod val="75000"/>
                      </a:schemeClr>
                    </a:solidFill>
                    <a:latin typeface="FSFFatBottom" panose="02000603000000000000" pitchFamily="2" charset="0"/>
                    <a:ea typeface="FSFFatBottom" panose="02000603000000000000" pitchFamily="2" charset="0"/>
                  </a:rPr>
                  <a:t>Research and gather information about one of the planets and collaboratively work with others to build a Google Site about the planets in our solar system.  </a:t>
                </a:r>
                <a:endParaRPr lang="zh-CN" altLang="en-US" sz="1400" dirty="0">
                  <a:solidFill>
                    <a:schemeClr val="bg1">
                      <a:lumMod val="75000"/>
                    </a:schemeClr>
                  </a:solidFill>
                  <a:latin typeface="FSFFatBottom" panose="02000603000000000000" pitchFamily="2" charset="0"/>
                  <a:ea typeface="+mj-ea"/>
                </a:endParaRPr>
              </a:p>
            </p:txBody>
          </p:sp>
        </p:grpSp>
        <p:grpSp>
          <p:nvGrpSpPr>
            <p:cNvPr id="33" name="组合 44">
              <a:extLst>
                <a:ext uri="{FF2B5EF4-FFF2-40B4-BE49-F238E27FC236}">
                  <a16:creationId xmlns:a16="http://schemas.microsoft.com/office/drawing/2014/main" id="{9233ADCD-E5C0-4040-8C3F-99F4C2F48B04}"/>
                </a:ext>
              </a:extLst>
            </p:cNvPr>
            <p:cNvGrpSpPr/>
            <p:nvPr/>
          </p:nvGrpSpPr>
          <p:grpSpPr>
            <a:xfrm>
              <a:off x="3622189" y="699092"/>
              <a:ext cx="4707610" cy="0"/>
              <a:chOff x="3653545" y="699092"/>
              <a:chExt cx="4707610" cy="0"/>
            </a:xfrm>
          </p:grpSpPr>
          <p:cxnSp>
            <p:nvCxnSpPr>
              <p:cNvPr id="34" name="直接连接符 45">
                <a:extLst>
                  <a:ext uri="{FF2B5EF4-FFF2-40B4-BE49-F238E27FC236}">
                    <a16:creationId xmlns:a16="http://schemas.microsoft.com/office/drawing/2014/main" id="{21897C72-EB8E-4950-9B23-5884AD14A589}"/>
                  </a:ext>
                </a:extLst>
              </p:cNvPr>
              <p:cNvCxnSpPr/>
              <p:nvPr/>
            </p:nvCxnSpPr>
            <p:spPr>
              <a:xfrm>
                <a:off x="3653545" y="699092"/>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46">
                <a:extLst>
                  <a:ext uri="{FF2B5EF4-FFF2-40B4-BE49-F238E27FC236}">
                    <a16:creationId xmlns:a16="http://schemas.microsoft.com/office/drawing/2014/main" id="{350324D1-8D22-457F-8010-AB25C6CD6F7A}"/>
                  </a:ext>
                </a:extLst>
              </p:cNvPr>
              <p:cNvCxnSpPr/>
              <p:nvPr/>
            </p:nvCxnSpPr>
            <p:spPr>
              <a:xfrm>
                <a:off x="7821405" y="699092"/>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1553506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3" fill="hold" nodeType="after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500" fill="hold"/>
                                        <p:tgtEl>
                                          <p:spTgt spid="74"/>
                                        </p:tgtEl>
                                        <p:attrNameLst>
                                          <p:attrName>ppt_x</p:attrName>
                                        </p:attrNameLst>
                                      </p:cBhvr>
                                      <p:tavLst>
                                        <p:tav tm="0">
                                          <p:val>
                                            <p:strVal val="1+#ppt_w/2"/>
                                          </p:val>
                                        </p:tav>
                                        <p:tav tm="100000">
                                          <p:val>
                                            <p:strVal val="#ppt_x"/>
                                          </p:val>
                                        </p:tav>
                                      </p:tavLst>
                                    </p:anim>
                                    <p:anim calcmode="lin" valueType="num">
                                      <p:cBhvr additive="base">
                                        <p:cTn id="12" dur="500" fill="hold"/>
                                        <p:tgtEl>
                                          <p:spTgt spid="74"/>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par>
                                <p:cTn id="16" presetID="10" presetClass="entr" presetSubtype="0" fill="hold" nodeType="with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fade">
                                      <p:cBhvr>
                                        <p:cTn id="18" dur="500"/>
                                        <p:tgtEl>
                                          <p:spTgt spid="86"/>
                                        </p:tgtEl>
                                      </p:cBhvr>
                                    </p:animEffect>
                                  </p:childTnLst>
                                </p:cTn>
                              </p:par>
                              <p:par>
                                <p:cTn id="19" presetID="10" presetClass="entr" presetSubtype="0" fill="hold" nodeType="with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fade">
                                      <p:cBhvr>
                                        <p:cTn id="21" dur="500"/>
                                        <p:tgtEl>
                                          <p:spTgt spid="83"/>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31838" y="0"/>
            <a:ext cx="4495800" cy="6350000"/>
          </a:xfrm>
          <a:prstGeom prst="rect">
            <a:avLst/>
          </a:prstGeom>
        </p:spPr>
      </p:pic>
      <p:grpSp>
        <p:nvGrpSpPr>
          <p:cNvPr id="11" name="组合 10"/>
          <p:cNvGrpSpPr/>
          <p:nvPr/>
        </p:nvGrpSpPr>
        <p:grpSpPr>
          <a:xfrm>
            <a:off x="827823" y="1516714"/>
            <a:ext cx="10330815" cy="3668744"/>
            <a:chOff x="984885" y="2961640"/>
            <a:chExt cx="10260330" cy="3441700"/>
          </a:xfrm>
        </p:grpSpPr>
        <p:sp>
          <p:nvSpPr>
            <p:cNvPr id="5" name="自由: 形状 4"/>
            <p:cNvSpPr/>
            <p:nvPr/>
          </p:nvSpPr>
          <p:spPr>
            <a:xfrm>
              <a:off x="1057275" y="3009900"/>
              <a:ext cx="10115550" cy="3314700"/>
            </a:xfrm>
            <a:custGeom>
              <a:avLst/>
              <a:gdLst>
                <a:gd name="connsiteX0" fmla="*/ 1428750 w 10115550"/>
                <a:gd name="connsiteY0" fmla="*/ 38100 h 3314700"/>
                <a:gd name="connsiteX1" fmla="*/ 0 w 10115550"/>
                <a:gd name="connsiteY1" fmla="*/ 38100 h 3314700"/>
                <a:gd name="connsiteX2" fmla="*/ 0 w 10115550"/>
                <a:gd name="connsiteY2" fmla="*/ 3314700 h 3314700"/>
                <a:gd name="connsiteX3" fmla="*/ 10115550 w 10115550"/>
                <a:gd name="connsiteY3" fmla="*/ 3314700 h 3314700"/>
                <a:gd name="connsiteX4" fmla="*/ 10115550 w 10115550"/>
                <a:gd name="connsiteY4" fmla="*/ 0 h 3314700"/>
                <a:gd name="connsiteX5" fmla="*/ 3619500 w 10115550"/>
                <a:gd name="connsiteY5" fmla="*/ 0 h 3314700"/>
                <a:gd name="connsiteX0" fmla="*/ 1024890 w 10115550"/>
                <a:gd name="connsiteY0" fmla="*/ 38100 h 3314700"/>
                <a:gd name="connsiteX1" fmla="*/ 0 w 10115550"/>
                <a:gd name="connsiteY1" fmla="*/ 38100 h 3314700"/>
                <a:gd name="connsiteX2" fmla="*/ 0 w 10115550"/>
                <a:gd name="connsiteY2" fmla="*/ 3314700 h 3314700"/>
                <a:gd name="connsiteX3" fmla="*/ 10115550 w 10115550"/>
                <a:gd name="connsiteY3" fmla="*/ 3314700 h 3314700"/>
                <a:gd name="connsiteX4" fmla="*/ 10115550 w 10115550"/>
                <a:gd name="connsiteY4" fmla="*/ 0 h 3314700"/>
                <a:gd name="connsiteX5" fmla="*/ 3619500 w 10115550"/>
                <a:gd name="connsiteY5" fmla="*/ 0 h 3314700"/>
                <a:gd name="connsiteX0" fmla="*/ 1024890 w 10115550"/>
                <a:gd name="connsiteY0" fmla="*/ 38100 h 3314700"/>
                <a:gd name="connsiteX1" fmla="*/ 0 w 10115550"/>
                <a:gd name="connsiteY1" fmla="*/ 38100 h 3314700"/>
                <a:gd name="connsiteX2" fmla="*/ 0 w 10115550"/>
                <a:gd name="connsiteY2" fmla="*/ 3314700 h 3314700"/>
                <a:gd name="connsiteX3" fmla="*/ 10115550 w 10115550"/>
                <a:gd name="connsiteY3" fmla="*/ 3314700 h 3314700"/>
                <a:gd name="connsiteX4" fmla="*/ 10115550 w 10115550"/>
                <a:gd name="connsiteY4" fmla="*/ 0 h 3314700"/>
                <a:gd name="connsiteX5" fmla="*/ 2697480 w 10115550"/>
                <a:gd name="connsiteY5" fmla="*/ 0 h 331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15550" h="3314700">
                  <a:moveTo>
                    <a:pt x="1024890" y="38100"/>
                  </a:moveTo>
                  <a:lnTo>
                    <a:pt x="0" y="38100"/>
                  </a:lnTo>
                  <a:lnTo>
                    <a:pt x="0" y="3314700"/>
                  </a:lnTo>
                  <a:lnTo>
                    <a:pt x="10115550" y="3314700"/>
                  </a:lnTo>
                  <a:lnTo>
                    <a:pt x="10115550" y="0"/>
                  </a:lnTo>
                  <a:lnTo>
                    <a:pt x="2697480" y="0"/>
                  </a:lnTo>
                </a:path>
              </a:pathLst>
            </a:custGeom>
            <a:noFill/>
            <a:ln cap="rnd">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11100435" y="2961640"/>
              <a:ext cx="144780" cy="144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1100435" y="6258560"/>
              <a:ext cx="144780" cy="144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984885" y="2961640"/>
              <a:ext cx="144780" cy="144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84885" y="6258560"/>
              <a:ext cx="144780" cy="144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8" name="矩形 207"/>
          <p:cNvSpPr/>
          <p:nvPr/>
        </p:nvSpPr>
        <p:spPr>
          <a:xfrm>
            <a:off x="5736508" y="1893989"/>
            <a:ext cx="4723039" cy="2919645"/>
          </a:xfrm>
          <a:prstGeom prst="rect">
            <a:avLst/>
          </a:prstGeom>
        </p:spPr>
        <p:txBody>
          <a:bodyPr wrap="square">
            <a:spAutoFit/>
          </a:bodyPr>
          <a:lstStyle/>
          <a:p>
            <a:pPr algn="ctr">
              <a:lnSpc>
                <a:spcPct val="130000"/>
              </a:lnSpc>
            </a:pPr>
            <a:r>
              <a:rPr lang="en-US" altLang="zh-CN" sz="3600" dirty="0">
                <a:solidFill>
                  <a:schemeClr val="bg1">
                    <a:lumMod val="75000"/>
                  </a:schemeClr>
                </a:solidFill>
                <a:latin typeface="HelloButtons" panose="02000603000000000000" pitchFamily="2" charset="0"/>
                <a:ea typeface="HelloButtons" panose="02000603000000000000" pitchFamily="2" charset="0"/>
                <a:sym typeface="+mn-lt"/>
              </a:rPr>
              <a:t>How did the stars help Indigenous people understand their universe? </a:t>
            </a:r>
            <a:endParaRPr lang="zh-CN" altLang="en-US" sz="3600" dirty="0">
              <a:solidFill>
                <a:schemeClr val="bg1">
                  <a:lumMod val="65000"/>
                </a:schemeClr>
              </a:solidFill>
              <a:latin typeface="+mn-ea"/>
              <a:cs typeface="+mn-ea"/>
              <a:sym typeface="+mn-lt"/>
            </a:endParaRPr>
          </a:p>
        </p:txBody>
      </p:sp>
      <p:sp>
        <p:nvSpPr>
          <p:cNvPr id="12" name="TextBox 11">
            <a:extLst>
              <a:ext uri="{FF2B5EF4-FFF2-40B4-BE49-F238E27FC236}">
                <a16:creationId xmlns:a16="http://schemas.microsoft.com/office/drawing/2014/main" id="{5BA2B071-909C-41A1-AE9F-B7343B26F7AC}"/>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grpSp>
        <p:nvGrpSpPr>
          <p:cNvPr id="13" name="组合 52"/>
          <p:cNvGrpSpPr/>
          <p:nvPr/>
        </p:nvGrpSpPr>
        <p:grpSpPr>
          <a:xfrm>
            <a:off x="5698337" y="146928"/>
            <a:ext cx="4685155" cy="787055"/>
            <a:chOff x="3753423" y="396262"/>
            <a:chExt cx="4685155" cy="787055"/>
          </a:xfrm>
        </p:grpSpPr>
        <p:grpSp>
          <p:nvGrpSpPr>
            <p:cNvPr id="14" name="组合 53"/>
            <p:cNvGrpSpPr/>
            <p:nvPr/>
          </p:nvGrpSpPr>
          <p:grpSpPr>
            <a:xfrm>
              <a:off x="3753423" y="396262"/>
              <a:ext cx="4685155" cy="787055"/>
              <a:chOff x="4145240" y="309178"/>
              <a:chExt cx="4685155" cy="787055"/>
            </a:xfrm>
          </p:grpSpPr>
          <p:sp>
            <p:nvSpPr>
              <p:cNvPr id="18" name="文本框 57"/>
              <p:cNvSpPr txBox="1"/>
              <p:nvPr/>
            </p:nvSpPr>
            <p:spPr>
              <a:xfrm>
                <a:off x="4755197" y="309178"/>
                <a:ext cx="3465241" cy="584775"/>
              </a:xfrm>
              <a:prstGeom prst="rect">
                <a:avLst/>
              </a:prstGeom>
              <a:noFill/>
            </p:spPr>
            <p:txBody>
              <a:bodyPr wrap="square" rtlCol="0">
                <a:spAutoFit/>
              </a:bodyPr>
              <a:lstStyle/>
              <a:p>
                <a:pPr algn="ctr"/>
                <a:r>
                  <a:rPr lang="en-US" altLang="zh-CN" sz="3200" b="1" dirty="0">
                    <a:solidFill>
                      <a:schemeClr val="bg1"/>
                    </a:solidFill>
                    <a:latin typeface="SDMSeaSalt" panose="02000603000000000000" pitchFamily="2" charset="0"/>
                    <a:ea typeface="SDMSeaSalt" panose="02000603000000000000" pitchFamily="2" charset="0"/>
                  </a:rPr>
                  <a:t>Astronomy</a:t>
                </a:r>
                <a:endParaRPr lang="zh-CN" altLang="en-US" sz="3200" b="1" dirty="0">
                  <a:solidFill>
                    <a:schemeClr val="bg1"/>
                  </a:solidFill>
                  <a:latin typeface="SDMSeaSalt" panose="02000603000000000000" pitchFamily="2" charset="0"/>
                  <a:ea typeface="+mj-ea"/>
                </a:endParaRPr>
              </a:p>
            </p:txBody>
          </p:sp>
          <p:sp>
            <p:nvSpPr>
              <p:cNvPr id="19" name="文本框 58"/>
              <p:cNvSpPr txBox="1"/>
              <p:nvPr/>
            </p:nvSpPr>
            <p:spPr>
              <a:xfrm>
                <a:off x="4145240" y="788456"/>
                <a:ext cx="4685155" cy="307777"/>
              </a:xfrm>
              <a:prstGeom prst="rect">
                <a:avLst/>
              </a:prstGeom>
              <a:noFill/>
            </p:spPr>
            <p:txBody>
              <a:bodyPr wrap="square" rtlCol="0">
                <a:spAutoFit/>
              </a:bodyPr>
              <a:lstStyle/>
              <a:p>
                <a:pPr algn="ctr"/>
                <a:r>
                  <a:rPr lang="en-US" altLang="zh-CN" sz="1400" dirty="0">
                    <a:solidFill>
                      <a:schemeClr val="bg1">
                        <a:lumMod val="75000"/>
                      </a:schemeClr>
                    </a:solidFill>
                    <a:latin typeface="HelloButtons" panose="02000603000000000000" pitchFamily="2" charset="0"/>
                    <a:ea typeface="HelloButtons" panose="02000603000000000000" pitchFamily="2" charset="0"/>
                  </a:rPr>
                  <a:t>Exploring an Indigenous Perspective</a:t>
                </a:r>
                <a:endParaRPr lang="zh-CN" altLang="en-US" sz="1400" dirty="0">
                  <a:solidFill>
                    <a:schemeClr val="bg1">
                      <a:lumMod val="75000"/>
                    </a:schemeClr>
                  </a:solidFill>
                  <a:latin typeface="HelloButtons" panose="02000603000000000000" pitchFamily="2" charset="0"/>
                  <a:ea typeface="+mj-ea"/>
                </a:endParaRPr>
              </a:p>
            </p:txBody>
          </p:sp>
        </p:grpSp>
        <p:grpSp>
          <p:nvGrpSpPr>
            <p:cNvPr id="15" name="组合 54"/>
            <p:cNvGrpSpPr/>
            <p:nvPr/>
          </p:nvGrpSpPr>
          <p:grpSpPr>
            <a:xfrm>
              <a:off x="3969144" y="695325"/>
              <a:ext cx="4253713" cy="0"/>
              <a:chOff x="4000500" y="695325"/>
              <a:chExt cx="4253713" cy="0"/>
            </a:xfrm>
          </p:grpSpPr>
          <p:cxnSp>
            <p:nvCxnSpPr>
              <p:cNvPr id="16" name="直接连接符 55"/>
              <p:cNvCxnSpPr/>
              <p:nvPr/>
            </p:nvCxnSpPr>
            <p:spPr>
              <a:xfrm>
                <a:off x="4000500"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56"/>
              <p:cNvCxnSpPr/>
              <p:nvPr/>
            </p:nvCxnSpPr>
            <p:spPr>
              <a:xfrm>
                <a:off x="7714463"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3715059475"/>
      </p:ext>
    </p:extLst>
  </p:cSld>
  <p:clrMapOvr>
    <a:masterClrMapping/>
  </p:clrMapOvr>
  <p:transition advTm="15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2" presetClass="entr" presetSubtype="2" fill="hold" grpId="0" nodeType="afterEffect" p14:presetBounceEnd="20000">
                                      <p:stCondLst>
                                        <p:cond delay="0"/>
                                      </p:stCondLst>
                                      <p:childTnLst>
                                        <p:set>
                                          <p:cBhvr>
                                            <p:cTn id="14" dur="1" fill="hold">
                                              <p:stCondLst>
                                                <p:cond delay="0"/>
                                              </p:stCondLst>
                                            </p:cTn>
                                            <p:tgtEl>
                                              <p:spTgt spid="208"/>
                                            </p:tgtEl>
                                            <p:attrNameLst>
                                              <p:attrName>style.visibility</p:attrName>
                                            </p:attrNameLst>
                                          </p:cBhvr>
                                          <p:to>
                                            <p:strVal val="visible"/>
                                          </p:to>
                                        </p:set>
                                        <p:anim calcmode="lin" valueType="num" p14:bounceEnd="20000">
                                          <p:cBhvr additive="base">
                                            <p:cTn id="15" dur="500" fill="hold"/>
                                            <p:tgtEl>
                                              <p:spTgt spid="208"/>
                                            </p:tgtEl>
                                            <p:attrNameLst>
                                              <p:attrName>ppt_x</p:attrName>
                                            </p:attrNameLst>
                                          </p:cBhvr>
                                          <p:tavLst>
                                            <p:tav tm="0">
                                              <p:val>
                                                <p:strVal val="1+#ppt_w/2"/>
                                              </p:val>
                                            </p:tav>
                                            <p:tav tm="100000">
                                              <p:val>
                                                <p:strVal val="#ppt_x"/>
                                              </p:val>
                                            </p:tav>
                                          </p:tavLst>
                                        </p:anim>
                                        <p:anim calcmode="lin" valueType="num" p14:bounceEnd="20000">
                                          <p:cBhvr additive="base">
                                            <p:cTn id="16" dur="500" fill="hold"/>
                                            <p:tgtEl>
                                              <p:spTgt spid="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08"/>
                                            </p:tgtEl>
                                            <p:attrNameLst>
                                              <p:attrName>style.visibility</p:attrName>
                                            </p:attrNameLst>
                                          </p:cBhvr>
                                          <p:to>
                                            <p:strVal val="visible"/>
                                          </p:to>
                                        </p:set>
                                        <p:anim calcmode="lin" valueType="num">
                                          <p:cBhvr additive="base">
                                            <p:cTn id="15" dur="500" fill="hold"/>
                                            <p:tgtEl>
                                              <p:spTgt spid="208"/>
                                            </p:tgtEl>
                                            <p:attrNameLst>
                                              <p:attrName>ppt_x</p:attrName>
                                            </p:attrNameLst>
                                          </p:cBhvr>
                                          <p:tavLst>
                                            <p:tav tm="0">
                                              <p:val>
                                                <p:strVal val="1+#ppt_w/2"/>
                                              </p:val>
                                            </p:tav>
                                            <p:tav tm="100000">
                                              <p:val>
                                                <p:strVal val="#ppt_x"/>
                                              </p:val>
                                            </p:tav>
                                          </p:tavLst>
                                        </p:anim>
                                        <p:anim calcmode="lin" valueType="num">
                                          <p:cBhvr additive="base">
                                            <p:cTn id="16" dur="500" fill="hold"/>
                                            <p:tgtEl>
                                              <p:spTgt spid="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2560" r="18117"/>
          <a:stretch/>
        </p:blipFill>
        <p:spPr>
          <a:xfrm>
            <a:off x="9075255" y="0"/>
            <a:ext cx="3109820" cy="6858000"/>
          </a:xfrm>
          <a:prstGeom prst="rect">
            <a:avLst/>
          </a:prstGeom>
        </p:spPr>
      </p:pic>
      <p:grpSp>
        <p:nvGrpSpPr>
          <p:cNvPr id="3" name="组合 2"/>
          <p:cNvGrpSpPr/>
          <p:nvPr/>
        </p:nvGrpSpPr>
        <p:grpSpPr>
          <a:xfrm>
            <a:off x="56901" y="1242052"/>
            <a:ext cx="10935947" cy="5477417"/>
            <a:chOff x="3128494" y="1330643"/>
            <a:chExt cx="5635292" cy="3285956"/>
          </a:xfrm>
          <a:effectLst>
            <a:reflection blurRad="6350" stA="50000" endA="300" endPos="5000" dir="5400000" sy="-100000" algn="bl" rotWithShape="0"/>
          </a:effectLst>
        </p:grpSpPr>
        <p:grpSp>
          <p:nvGrpSpPr>
            <p:cNvPr id="4" name="Group 12"/>
            <p:cNvGrpSpPr>
              <a:grpSpLocks noChangeAspect="1"/>
            </p:cNvGrpSpPr>
            <p:nvPr/>
          </p:nvGrpSpPr>
          <p:grpSpPr bwMode="auto">
            <a:xfrm>
              <a:off x="3666490" y="1330643"/>
              <a:ext cx="4559300" cy="3114675"/>
              <a:chOff x="2404" y="1179"/>
              <a:chExt cx="2872" cy="1962"/>
            </a:xfrm>
          </p:grpSpPr>
          <p:sp>
            <p:nvSpPr>
              <p:cNvPr id="10" name="AutoShape 11"/>
              <p:cNvSpPr>
                <a:spLocks noChangeAspect="1" noChangeArrowheads="1" noTextEdit="1"/>
              </p:cNvSpPr>
              <p:nvPr/>
            </p:nvSpPr>
            <p:spPr bwMode="auto">
              <a:xfrm>
                <a:off x="2404" y="1179"/>
                <a:ext cx="2872" cy="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3"/>
              <p:cNvSpPr>
                <a:spLocks/>
              </p:cNvSpPr>
              <p:nvPr/>
            </p:nvSpPr>
            <p:spPr bwMode="auto">
              <a:xfrm>
                <a:off x="2406" y="1179"/>
                <a:ext cx="2868" cy="1962"/>
              </a:xfrm>
              <a:custGeom>
                <a:avLst/>
                <a:gdLst>
                  <a:gd name="T0" fmla="*/ 1675 w 1675"/>
                  <a:gd name="T1" fmla="*/ 1143 h 1143"/>
                  <a:gd name="T2" fmla="*/ 1675 w 1675"/>
                  <a:gd name="T3" fmla="*/ 59 h 1143"/>
                  <a:gd name="T4" fmla="*/ 1616 w 1675"/>
                  <a:gd name="T5" fmla="*/ 0 h 1143"/>
                  <a:gd name="T6" fmla="*/ 59 w 1675"/>
                  <a:gd name="T7" fmla="*/ 0 h 1143"/>
                  <a:gd name="T8" fmla="*/ 0 w 1675"/>
                  <a:gd name="T9" fmla="*/ 59 h 1143"/>
                  <a:gd name="T10" fmla="*/ 0 w 1675"/>
                  <a:gd name="T11" fmla="*/ 1143 h 1143"/>
                  <a:gd name="T12" fmla="*/ 1675 w 1675"/>
                  <a:gd name="T13" fmla="*/ 1143 h 1143"/>
                </a:gdLst>
                <a:ahLst/>
                <a:cxnLst>
                  <a:cxn ang="0">
                    <a:pos x="T0" y="T1"/>
                  </a:cxn>
                  <a:cxn ang="0">
                    <a:pos x="T2" y="T3"/>
                  </a:cxn>
                  <a:cxn ang="0">
                    <a:pos x="T4" y="T5"/>
                  </a:cxn>
                  <a:cxn ang="0">
                    <a:pos x="T6" y="T7"/>
                  </a:cxn>
                  <a:cxn ang="0">
                    <a:pos x="T8" y="T9"/>
                  </a:cxn>
                  <a:cxn ang="0">
                    <a:pos x="T10" y="T11"/>
                  </a:cxn>
                  <a:cxn ang="0">
                    <a:pos x="T12" y="T13"/>
                  </a:cxn>
                </a:cxnLst>
                <a:rect l="0" t="0" r="r" b="b"/>
                <a:pathLst>
                  <a:path w="1675" h="1143">
                    <a:moveTo>
                      <a:pt x="1675" y="1143"/>
                    </a:moveTo>
                    <a:cubicBezTo>
                      <a:pt x="1675" y="59"/>
                      <a:pt x="1675" y="59"/>
                      <a:pt x="1675" y="59"/>
                    </a:cubicBezTo>
                    <a:cubicBezTo>
                      <a:pt x="1675" y="27"/>
                      <a:pt x="1649" y="0"/>
                      <a:pt x="1616" y="0"/>
                    </a:cubicBezTo>
                    <a:cubicBezTo>
                      <a:pt x="59" y="0"/>
                      <a:pt x="59" y="0"/>
                      <a:pt x="59" y="0"/>
                    </a:cubicBezTo>
                    <a:cubicBezTo>
                      <a:pt x="27" y="0"/>
                      <a:pt x="0" y="27"/>
                      <a:pt x="0" y="59"/>
                    </a:cubicBezTo>
                    <a:cubicBezTo>
                      <a:pt x="0" y="1143"/>
                      <a:pt x="0" y="1143"/>
                      <a:pt x="0" y="1143"/>
                    </a:cubicBezTo>
                    <a:lnTo>
                      <a:pt x="1675" y="1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Rectangle 14"/>
              <p:cNvSpPr>
                <a:spLocks noChangeArrowheads="1"/>
              </p:cNvSpPr>
              <p:nvPr/>
            </p:nvSpPr>
            <p:spPr bwMode="auto">
              <a:xfrm>
                <a:off x="2498" y="1292"/>
                <a:ext cx="2685" cy="16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 name="组合 4"/>
            <p:cNvGrpSpPr/>
            <p:nvPr/>
          </p:nvGrpSpPr>
          <p:grpSpPr>
            <a:xfrm>
              <a:off x="3128494" y="4445318"/>
              <a:ext cx="5635292" cy="171281"/>
              <a:chOff x="3128494" y="4445318"/>
              <a:chExt cx="5635292" cy="171281"/>
            </a:xfrm>
          </p:grpSpPr>
          <p:grpSp>
            <p:nvGrpSpPr>
              <p:cNvPr id="6" name="组合 5"/>
              <p:cNvGrpSpPr/>
              <p:nvPr/>
            </p:nvGrpSpPr>
            <p:grpSpPr>
              <a:xfrm>
                <a:off x="3128494" y="4445318"/>
                <a:ext cx="5635292" cy="171281"/>
                <a:chOff x="3217394" y="5334478"/>
                <a:chExt cx="5635292" cy="171281"/>
              </a:xfrm>
            </p:grpSpPr>
            <p:pic>
              <p:nvPicPr>
                <p:cNvPr id="8" name="图片 7"/>
                <p:cNvPicPr>
                  <a:picLocks noChangeAspect="1"/>
                </p:cNvPicPr>
                <p:nvPr/>
              </p:nvPicPr>
              <p:blipFill>
                <a:blip r:embed="rId5"/>
                <a:stretch>
                  <a:fillRect/>
                </a:stretch>
              </p:blipFill>
              <p:spPr>
                <a:xfrm>
                  <a:off x="3221466" y="5334478"/>
                  <a:ext cx="5627149" cy="171281"/>
                </a:xfrm>
                <a:prstGeom prst="rect">
                  <a:avLst/>
                </a:prstGeom>
              </p:spPr>
            </p:pic>
            <p:pic>
              <p:nvPicPr>
                <p:cNvPr id="9" name="图片 8"/>
                <p:cNvPicPr>
                  <a:picLocks noChangeAspect="1"/>
                </p:cNvPicPr>
                <p:nvPr/>
              </p:nvPicPr>
              <p:blipFill>
                <a:blip r:embed="rId6"/>
                <a:stretch>
                  <a:fillRect/>
                </a:stretch>
              </p:blipFill>
              <p:spPr>
                <a:xfrm>
                  <a:off x="3217394" y="5367103"/>
                  <a:ext cx="5635292" cy="106031"/>
                </a:xfrm>
                <a:prstGeom prst="rect">
                  <a:avLst/>
                </a:prstGeom>
              </p:spPr>
            </p:pic>
          </p:grpSp>
          <p:pic>
            <p:nvPicPr>
              <p:cNvPr id="7" name="图片 6"/>
              <p:cNvPicPr>
                <a:picLocks noChangeAspect="1"/>
              </p:cNvPicPr>
              <p:nvPr/>
            </p:nvPicPr>
            <p:blipFill>
              <a:blip r:embed="rId7">
                <a:clrChange>
                  <a:clrFrom>
                    <a:srgbClr val="FFFFFF"/>
                  </a:clrFrom>
                  <a:clrTo>
                    <a:srgbClr val="FFFFFF">
                      <a:alpha val="0"/>
                    </a:srgbClr>
                  </a:clrTo>
                </a:clrChange>
              </a:blip>
              <a:stretch>
                <a:fillRect/>
              </a:stretch>
            </p:blipFill>
            <p:spPr>
              <a:xfrm>
                <a:off x="5547109" y="4450708"/>
                <a:ext cx="798062" cy="65250"/>
              </a:xfrm>
              <a:prstGeom prst="rect">
                <a:avLst/>
              </a:prstGeom>
            </p:spPr>
          </p:pic>
        </p:grpSp>
      </p:grpSp>
      <p:grpSp>
        <p:nvGrpSpPr>
          <p:cNvPr id="53" name="组合 52"/>
          <p:cNvGrpSpPr/>
          <p:nvPr/>
        </p:nvGrpSpPr>
        <p:grpSpPr>
          <a:xfrm>
            <a:off x="4216410" y="219670"/>
            <a:ext cx="4685155" cy="787055"/>
            <a:chOff x="3753423" y="396262"/>
            <a:chExt cx="4685155" cy="787055"/>
          </a:xfrm>
        </p:grpSpPr>
        <p:grpSp>
          <p:nvGrpSpPr>
            <p:cNvPr id="54" name="组合 53"/>
            <p:cNvGrpSpPr/>
            <p:nvPr/>
          </p:nvGrpSpPr>
          <p:grpSpPr>
            <a:xfrm>
              <a:off x="3753423" y="396262"/>
              <a:ext cx="4685155" cy="787055"/>
              <a:chOff x="4145240" y="309178"/>
              <a:chExt cx="4685155" cy="787055"/>
            </a:xfrm>
          </p:grpSpPr>
          <p:sp>
            <p:nvSpPr>
              <p:cNvPr id="58" name="文本框 57"/>
              <p:cNvSpPr txBox="1"/>
              <p:nvPr/>
            </p:nvSpPr>
            <p:spPr>
              <a:xfrm>
                <a:off x="4755197" y="309178"/>
                <a:ext cx="3465241" cy="584775"/>
              </a:xfrm>
              <a:prstGeom prst="rect">
                <a:avLst/>
              </a:prstGeom>
              <a:noFill/>
            </p:spPr>
            <p:txBody>
              <a:bodyPr wrap="square" rtlCol="0">
                <a:spAutoFit/>
              </a:bodyPr>
              <a:lstStyle/>
              <a:p>
                <a:pPr algn="ctr"/>
                <a:r>
                  <a:rPr lang="en-US" altLang="zh-CN" sz="3200" b="1" dirty="0">
                    <a:solidFill>
                      <a:schemeClr val="bg1"/>
                    </a:solidFill>
                    <a:latin typeface="SDMSeaSalt" panose="02000603000000000000" pitchFamily="2" charset="0"/>
                    <a:ea typeface="SDMSeaSalt" panose="02000603000000000000" pitchFamily="2" charset="0"/>
                  </a:rPr>
                  <a:t>Behind The News</a:t>
                </a:r>
                <a:endParaRPr lang="zh-CN" altLang="en-US" sz="3200" b="1" dirty="0">
                  <a:solidFill>
                    <a:schemeClr val="bg1"/>
                  </a:solidFill>
                  <a:latin typeface="SDMSeaSalt" panose="02000603000000000000" pitchFamily="2" charset="0"/>
                  <a:ea typeface="+mj-ea"/>
                </a:endParaRPr>
              </a:p>
            </p:txBody>
          </p:sp>
          <p:sp>
            <p:nvSpPr>
              <p:cNvPr id="59" name="文本框 58"/>
              <p:cNvSpPr txBox="1"/>
              <p:nvPr/>
            </p:nvSpPr>
            <p:spPr>
              <a:xfrm>
                <a:off x="4145240" y="788456"/>
                <a:ext cx="4685155" cy="307777"/>
              </a:xfrm>
              <a:prstGeom prst="rect">
                <a:avLst/>
              </a:prstGeom>
              <a:noFill/>
            </p:spPr>
            <p:txBody>
              <a:bodyPr wrap="square" rtlCol="0">
                <a:spAutoFit/>
              </a:bodyPr>
              <a:lstStyle/>
              <a:p>
                <a:pPr algn="ctr"/>
                <a:r>
                  <a:rPr lang="en-US" altLang="zh-CN" sz="1400" dirty="0">
                    <a:solidFill>
                      <a:schemeClr val="bg1">
                        <a:lumMod val="75000"/>
                      </a:schemeClr>
                    </a:solidFill>
                    <a:latin typeface="HelloButtons" panose="02000603000000000000" pitchFamily="2" charset="0"/>
                    <a:ea typeface="HelloButtons" panose="02000603000000000000" pitchFamily="2" charset="0"/>
                  </a:rPr>
                  <a:t>Aboriginal Astronomy</a:t>
                </a:r>
                <a:endParaRPr lang="zh-CN" altLang="en-US" sz="1400" dirty="0">
                  <a:solidFill>
                    <a:schemeClr val="bg1">
                      <a:lumMod val="75000"/>
                    </a:schemeClr>
                  </a:solidFill>
                  <a:latin typeface="HelloButtons" panose="02000603000000000000" pitchFamily="2" charset="0"/>
                  <a:ea typeface="+mj-ea"/>
                </a:endParaRPr>
              </a:p>
            </p:txBody>
          </p:sp>
        </p:grpSp>
        <p:grpSp>
          <p:nvGrpSpPr>
            <p:cNvPr id="55" name="组合 54"/>
            <p:cNvGrpSpPr/>
            <p:nvPr/>
          </p:nvGrpSpPr>
          <p:grpSpPr>
            <a:xfrm>
              <a:off x="3969144" y="695325"/>
              <a:ext cx="4253713" cy="0"/>
              <a:chOff x="4000500" y="695325"/>
              <a:chExt cx="4253713" cy="0"/>
            </a:xfrm>
          </p:grpSpPr>
          <p:cxnSp>
            <p:nvCxnSpPr>
              <p:cNvPr id="56" name="直接连接符 55"/>
              <p:cNvCxnSpPr/>
              <p:nvPr/>
            </p:nvCxnSpPr>
            <p:spPr>
              <a:xfrm>
                <a:off x="4000500"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7714463"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0" name="TextBox 59">
            <a:extLst>
              <a:ext uri="{FF2B5EF4-FFF2-40B4-BE49-F238E27FC236}">
                <a16:creationId xmlns:a16="http://schemas.microsoft.com/office/drawing/2014/main" id="{77251B4F-3F7E-4918-AD7C-84F30F7C7D14}"/>
              </a:ext>
            </a:extLst>
          </p:cNvPr>
          <p:cNvSpPr txBox="1"/>
          <p:nvPr/>
        </p:nvSpPr>
        <p:spPr>
          <a:xfrm rot="19519817">
            <a:off x="11185462" y="5916459"/>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pic>
        <p:nvPicPr>
          <p:cNvPr id="2" name="Picture 1">
            <a:hlinkClick r:id="rId8"/>
          </p:cNvPr>
          <p:cNvPicPr>
            <a:picLocks noChangeAspect="1"/>
          </p:cNvPicPr>
          <p:nvPr/>
        </p:nvPicPr>
        <p:blipFill>
          <a:blip r:embed="rId9"/>
          <a:stretch>
            <a:fillRect/>
          </a:stretch>
        </p:blipFill>
        <p:spPr>
          <a:xfrm>
            <a:off x="1400789" y="1536583"/>
            <a:ext cx="8264588" cy="4465239"/>
          </a:xfrm>
          <a:prstGeom prst="rect">
            <a:avLst/>
          </a:prstGeom>
        </p:spPr>
      </p:pic>
    </p:spTree>
    <p:custDataLst>
      <p:tags r:id="rId1"/>
    </p:custDataLst>
    <p:extLst>
      <p:ext uri="{BB962C8B-B14F-4D97-AF65-F5344CB8AC3E}">
        <p14:creationId xmlns:p14="http://schemas.microsoft.com/office/powerpoint/2010/main" val="380637118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51931" y="2653029"/>
            <a:ext cx="9954227" cy="381094"/>
            <a:chOff x="553594" y="3539720"/>
            <a:chExt cx="7842832" cy="381094"/>
          </a:xfrm>
        </p:grpSpPr>
        <p:grpSp>
          <p:nvGrpSpPr>
            <p:cNvPr id="112" name="组合 111"/>
            <p:cNvGrpSpPr/>
            <p:nvPr/>
          </p:nvGrpSpPr>
          <p:grpSpPr>
            <a:xfrm>
              <a:off x="553594" y="3539720"/>
              <a:ext cx="190547" cy="381094"/>
              <a:chOff x="4960788" y="754333"/>
              <a:chExt cx="190547" cy="381094"/>
            </a:xfrm>
          </p:grpSpPr>
          <p:cxnSp>
            <p:nvCxnSpPr>
              <p:cNvPr id="113" name="直接连接符 112"/>
              <p:cNvCxnSpPr/>
              <p:nvPr/>
            </p:nvCxnSpPr>
            <p:spPr>
              <a:xfrm>
                <a:off x="4960788" y="944880"/>
                <a:ext cx="190547" cy="190547"/>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flipH="1">
                <a:off x="4960788" y="754333"/>
                <a:ext cx="190547" cy="190547"/>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15" name="组合 114"/>
            <p:cNvGrpSpPr/>
            <p:nvPr/>
          </p:nvGrpSpPr>
          <p:grpSpPr>
            <a:xfrm flipH="1">
              <a:off x="8205879" y="3539720"/>
              <a:ext cx="190547" cy="381094"/>
              <a:chOff x="4960788" y="754333"/>
              <a:chExt cx="190547" cy="381094"/>
            </a:xfrm>
          </p:grpSpPr>
          <p:cxnSp>
            <p:nvCxnSpPr>
              <p:cNvPr id="116" name="直接连接符 115"/>
              <p:cNvCxnSpPr/>
              <p:nvPr/>
            </p:nvCxnSpPr>
            <p:spPr>
              <a:xfrm>
                <a:off x="4960788" y="944880"/>
                <a:ext cx="190547" cy="190547"/>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flipH="1">
                <a:off x="4960788" y="754333"/>
                <a:ext cx="190547" cy="190547"/>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81" name="组合 80"/>
          <p:cNvGrpSpPr/>
          <p:nvPr/>
        </p:nvGrpSpPr>
        <p:grpSpPr>
          <a:xfrm>
            <a:off x="3753423" y="435427"/>
            <a:ext cx="4685155" cy="747890"/>
            <a:chOff x="3753423" y="435427"/>
            <a:chExt cx="4685155" cy="747890"/>
          </a:xfrm>
        </p:grpSpPr>
        <p:grpSp>
          <p:nvGrpSpPr>
            <p:cNvPr id="82" name="组合 81"/>
            <p:cNvGrpSpPr/>
            <p:nvPr/>
          </p:nvGrpSpPr>
          <p:grpSpPr>
            <a:xfrm>
              <a:off x="3753423" y="435427"/>
              <a:ext cx="4685155" cy="747890"/>
              <a:chOff x="4145240" y="348343"/>
              <a:chExt cx="4685155" cy="747890"/>
            </a:xfrm>
          </p:grpSpPr>
          <p:sp>
            <p:nvSpPr>
              <p:cNvPr id="86" name="文本框 85"/>
              <p:cNvSpPr txBox="1"/>
              <p:nvPr/>
            </p:nvSpPr>
            <p:spPr>
              <a:xfrm>
                <a:off x="4755197" y="348343"/>
                <a:ext cx="3465241" cy="523220"/>
              </a:xfrm>
              <a:prstGeom prst="rect">
                <a:avLst/>
              </a:prstGeom>
              <a:noFill/>
            </p:spPr>
            <p:txBody>
              <a:bodyPr wrap="square" rtlCol="0">
                <a:spAutoFit/>
              </a:bodyPr>
              <a:lstStyle/>
              <a:p>
                <a:pPr algn="ctr"/>
                <a:r>
                  <a:rPr lang="en-US" altLang="zh-CN" sz="2800" b="1" dirty="0">
                    <a:solidFill>
                      <a:schemeClr val="bg1"/>
                    </a:solidFill>
                    <a:latin typeface="SDMSeaSalt" panose="02000603000000000000" pitchFamily="2" charset="0"/>
                    <a:ea typeface="SDMSeaSalt" panose="02000603000000000000" pitchFamily="2" charset="0"/>
                  </a:rPr>
                  <a:t>Scientific Terminology</a:t>
                </a:r>
                <a:endParaRPr lang="zh-CN" altLang="en-US" sz="2800" b="1" dirty="0">
                  <a:solidFill>
                    <a:schemeClr val="bg1"/>
                  </a:solidFill>
                  <a:latin typeface="SDMSeaSalt" panose="02000603000000000000" pitchFamily="2" charset="0"/>
                </a:endParaRPr>
              </a:p>
            </p:txBody>
          </p:sp>
          <p:sp>
            <p:nvSpPr>
              <p:cNvPr id="87" name="文本框 86"/>
              <p:cNvSpPr txBox="1"/>
              <p:nvPr/>
            </p:nvSpPr>
            <p:spPr>
              <a:xfrm>
                <a:off x="4145240" y="788456"/>
                <a:ext cx="4685155" cy="307777"/>
              </a:xfrm>
              <a:prstGeom prst="rect">
                <a:avLst/>
              </a:prstGeom>
              <a:noFill/>
            </p:spPr>
            <p:txBody>
              <a:bodyPr wrap="square" rtlCol="0">
                <a:spAutoFit/>
              </a:bodyPr>
              <a:lstStyle/>
              <a:p>
                <a:pPr algn="ctr"/>
                <a:r>
                  <a:rPr lang="en-US" altLang="zh-CN" sz="1400" dirty="0">
                    <a:solidFill>
                      <a:schemeClr val="bg1">
                        <a:lumMod val="75000"/>
                      </a:schemeClr>
                    </a:solidFill>
                    <a:latin typeface="HelloButtons" panose="02000603000000000000" pitchFamily="2" charset="0"/>
                    <a:ea typeface="HelloButtons" panose="02000603000000000000" pitchFamily="2" charset="0"/>
                  </a:rPr>
                  <a:t>Define these key scientific terms</a:t>
                </a:r>
                <a:endParaRPr lang="zh-CN" altLang="en-US" sz="1400" b="1" dirty="0">
                  <a:solidFill>
                    <a:schemeClr val="bg1"/>
                  </a:solidFill>
                  <a:latin typeface="SDMSeaSalt" panose="02000603000000000000" pitchFamily="2" charset="0"/>
                </a:endParaRPr>
              </a:p>
            </p:txBody>
          </p:sp>
        </p:grpSp>
        <p:grpSp>
          <p:nvGrpSpPr>
            <p:cNvPr id="83" name="组合 82"/>
            <p:cNvGrpSpPr/>
            <p:nvPr/>
          </p:nvGrpSpPr>
          <p:grpSpPr>
            <a:xfrm>
              <a:off x="3969144" y="695325"/>
              <a:ext cx="4253713" cy="0"/>
              <a:chOff x="4000500" y="695325"/>
              <a:chExt cx="4253713" cy="0"/>
            </a:xfrm>
          </p:grpSpPr>
          <p:cxnSp>
            <p:nvCxnSpPr>
              <p:cNvPr id="84" name="直接连接符 83"/>
              <p:cNvCxnSpPr/>
              <p:nvPr/>
            </p:nvCxnSpPr>
            <p:spPr>
              <a:xfrm>
                <a:off x="4000500"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7714463"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4" name="组合 23"/>
          <p:cNvGrpSpPr/>
          <p:nvPr/>
        </p:nvGrpSpPr>
        <p:grpSpPr>
          <a:xfrm>
            <a:off x="1310339" y="1380854"/>
            <a:ext cx="2128960" cy="2664982"/>
            <a:chOff x="960228" y="2223941"/>
            <a:chExt cx="2128960" cy="2664982"/>
          </a:xfrm>
        </p:grpSpPr>
        <p:grpSp>
          <p:nvGrpSpPr>
            <p:cNvPr id="16" name="组合 15"/>
            <p:cNvGrpSpPr/>
            <p:nvPr/>
          </p:nvGrpSpPr>
          <p:grpSpPr>
            <a:xfrm>
              <a:off x="960228" y="2223941"/>
              <a:ext cx="2128960" cy="2664982"/>
              <a:chOff x="960434" y="2280493"/>
              <a:chExt cx="2128960" cy="2664982"/>
            </a:xfrm>
          </p:grpSpPr>
          <p:grpSp>
            <p:nvGrpSpPr>
              <p:cNvPr id="5" name="组合 4"/>
              <p:cNvGrpSpPr/>
              <p:nvPr/>
            </p:nvGrpSpPr>
            <p:grpSpPr>
              <a:xfrm>
                <a:off x="1012283" y="2350477"/>
                <a:ext cx="2043340" cy="2569030"/>
                <a:chOff x="1033690" y="2104570"/>
                <a:chExt cx="2043340" cy="2569030"/>
              </a:xfrm>
            </p:grpSpPr>
            <p:sp>
              <p:nvSpPr>
                <p:cNvPr id="3" name="矩形 2"/>
                <p:cNvSpPr/>
                <p:nvPr/>
              </p:nvSpPr>
              <p:spPr>
                <a:xfrm>
                  <a:off x="1033690" y="2816304"/>
                  <a:ext cx="2043340" cy="185729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033690" y="2104570"/>
                  <a:ext cx="2043340" cy="71173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960434" y="2280493"/>
                <a:ext cx="2127373" cy="87208"/>
                <a:chOff x="975571" y="2251138"/>
                <a:chExt cx="2127373" cy="87208"/>
              </a:xfrm>
            </p:grpSpPr>
            <p:sp>
              <p:nvSpPr>
                <p:cNvPr id="7" name="椭圆 6"/>
                <p:cNvSpPr/>
                <p:nvPr/>
              </p:nvSpPr>
              <p:spPr>
                <a:xfrm>
                  <a:off x="975571" y="2251138"/>
                  <a:ext cx="87208" cy="87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015736" y="2251138"/>
                  <a:ext cx="87208" cy="87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962021" y="4858267"/>
                <a:ext cx="2127373" cy="87208"/>
                <a:chOff x="975571" y="2251138"/>
                <a:chExt cx="2127373" cy="87208"/>
              </a:xfrm>
            </p:grpSpPr>
            <p:sp>
              <p:nvSpPr>
                <p:cNvPr id="70" name="椭圆 69"/>
                <p:cNvSpPr/>
                <p:nvPr/>
              </p:nvSpPr>
              <p:spPr>
                <a:xfrm>
                  <a:off x="975571" y="2251138"/>
                  <a:ext cx="87208" cy="87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3015736" y="2251138"/>
                  <a:ext cx="87208" cy="87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6" name="文本框 5"/>
            <p:cNvSpPr txBox="1"/>
            <p:nvPr/>
          </p:nvSpPr>
          <p:spPr>
            <a:xfrm>
              <a:off x="1237388" y="2361328"/>
              <a:ext cx="1592717" cy="369332"/>
            </a:xfrm>
            <a:prstGeom prst="rect">
              <a:avLst/>
            </a:prstGeom>
            <a:noFill/>
          </p:spPr>
          <p:txBody>
            <a:bodyPr wrap="square" rtlCol="0">
              <a:spAutoFit/>
            </a:bodyPr>
            <a:lstStyle/>
            <a:p>
              <a:pPr algn="ctr"/>
              <a:r>
                <a:rPr lang="en-US" altLang="zh-CN" b="1" dirty="0">
                  <a:solidFill>
                    <a:schemeClr val="bg1">
                      <a:lumMod val="75000"/>
                    </a:schemeClr>
                  </a:solidFill>
                  <a:latin typeface="HelloButtons" panose="02000603000000000000" pitchFamily="2" charset="0"/>
                  <a:ea typeface="HelloButtons" panose="02000603000000000000" pitchFamily="2" charset="0"/>
                </a:rPr>
                <a:t>Astronomy</a:t>
              </a:r>
              <a:endParaRPr lang="zh-CN" altLang="en-US" b="1" dirty="0">
                <a:solidFill>
                  <a:schemeClr val="bg1"/>
                </a:solidFill>
                <a:latin typeface="+mn-ea"/>
              </a:endParaRPr>
            </a:p>
          </p:txBody>
        </p:sp>
      </p:grpSp>
      <p:grpSp>
        <p:nvGrpSpPr>
          <p:cNvPr id="26" name="组合 25"/>
          <p:cNvGrpSpPr/>
          <p:nvPr/>
        </p:nvGrpSpPr>
        <p:grpSpPr>
          <a:xfrm>
            <a:off x="3664957" y="1383020"/>
            <a:ext cx="2128960" cy="2671332"/>
            <a:chOff x="3442199" y="2223941"/>
            <a:chExt cx="2128960" cy="2671332"/>
          </a:xfrm>
        </p:grpSpPr>
        <p:sp>
          <p:nvSpPr>
            <p:cNvPr id="90" name="文本框 89"/>
            <p:cNvSpPr txBox="1"/>
            <p:nvPr/>
          </p:nvSpPr>
          <p:spPr>
            <a:xfrm>
              <a:off x="3712535" y="2361328"/>
              <a:ext cx="1592717" cy="369332"/>
            </a:xfrm>
            <a:prstGeom prst="rect">
              <a:avLst/>
            </a:prstGeom>
            <a:noFill/>
          </p:spPr>
          <p:txBody>
            <a:bodyPr wrap="square" rtlCol="0">
              <a:spAutoFit/>
            </a:bodyPr>
            <a:lstStyle/>
            <a:p>
              <a:pPr algn="ctr"/>
              <a:r>
                <a:rPr lang="en-US" altLang="zh-CN" b="1" dirty="0">
                  <a:solidFill>
                    <a:schemeClr val="bg1">
                      <a:lumMod val="75000"/>
                    </a:schemeClr>
                  </a:solidFill>
                  <a:latin typeface="HelloButtons" panose="02000603000000000000" pitchFamily="2" charset="0"/>
                  <a:ea typeface="HelloButtons" panose="02000603000000000000" pitchFamily="2" charset="0"/>
                </a:rPr>
                <a:t>Astronomer</a:t>
              </a:r>
              <a:endParaRPr lang="zh-CN" altLang="en-US" b="1" dirty="0">
                <a:solidFill>
                  <a:schemeClr val="bg1"/>
                </a:solidFill>
                <a:latin typeface="+mn-ea"/>
              </a:endParaRPr>
            </a:p>
          </p:txBody>
        </p:sp>
        <p:grpSp>
          <p:nvGrpSpPr>
            <p:cNvPr id="23" name="组合 22"/>
            <p:cNvGrpSpPr/>
            <p:nvPr/>
          </p:nvGrpSpPr>
          <p:grpSpPr>
            <a:xfrm>
              <a:off x="3442199" y="2223941"/>
              <a:ext cx="2128960" cy="2671332"/>
              <a:chOff x="3442199" y="2236043"/>
              <a:chExt cx="2128960" cy="2671332"/>
            </a:xfrm>
          </p:grpSpPr>
          <p:grpSp>
            <p:nvGrpSpPr>
              <p:cNvPr id="80" name="组合 79"/>
              <p:cNvGrpSpPr/>
              <p:nvPr/>
            </p:nvGrpSpPr>
            <p:grpSpPr>
              <a:xfrm>
                <a:off x="3488388" y="2298307"/>
                <a:ext cx="2043340" cy="2569029"/>
                <a:chOff x="1033690" y="2104571"/>
                <a:chExt cx="2043340" cy="2569029"/>
              </a:xfrm>
            </p:grpSpPr>
            <p:sp>
              <p:nvSpPr>
                <p:cNvPr id="88" name="矩形 87"/>
                <p:cNvSpPr/>
                <p:nvPr/>
              </p:nvSpPr>
              <p:spPr>
                <a:xfrm>
                  <a:off x="1033690" y="2821859"/>
                  <a:ext cx="2043340" cy="185174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p:nvPr/>
              </p:nvSpPr>
              <p:spPr>
                <a:xfrm>
                  <a:off x="1033690" y="2104571"/>
                  <a:ext cx="2043340" cy="71728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3442199" y="2236043"/>
                <a:ext cx="2128960" cy="2671332"/>
                <a:chOff x="3464292" y="2243387"/>
                <a:chExt cx="2128960" cy="2671332"/>
              </a:xfrm>
            </p:grpSpPr>
            <p:grpSp>
              <p:nvGrpSpPr>
                <p:cNvPr id="75" name="组合 74"/>
                <p:cNvGrpSpPr/>
                <p:nvPr/>
              </p:nvGrpSpPr>
              <p:grpSpPr>
                <a:xfrm>
                  <a:off x="3465879" y="4827511"/>
                  <a:ext cx="2127373" cy="87208"/>
                  <a:chOff x="975571" y="2251138"/>
                  <a:chExt cx="2127373" cy="87208"/>
                </a:xfrm>
              </p:grpSpPr>
              <p:sp>
                <p:nvSpPr>
                  <p:cNvPr id="76" name="椭圆 75"/>
                  <p:cNvSpPr/>
                  <p:nvPr/>
                </p:nvSpPr>
                <p:spPr>
                  <a:xfrm>
                    <a:off x="975571" y="2251138"/>
                    <a:ext cx="87208" cy="87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3015736" y="2251138"/>
                    <a:ext cx="87208" cy="87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74" name="组合 73"/>
                <p:cNvGrpSpPr/>
                <p:nvPr/>
              </p:nvGrpSpPr>
              <p:grpSpPr>
                <a:xfrm>
                  <a:off x="3464292" y="2243387"/>
                  <a:ext cx="2127373" cy="87208"/>
                  <a:chOff x="975571" y="2251138"/>
                  <a:chExt cx="2127373" cy="87208"/>
                </a:xfrm>
              </p:grpSpPr>
              <p:sp>
                <p:nvSpPr>
                  <p:cNvPr id="78" name="椭圆 77"/>
                  <p:cNvSpPr/>
                  <p:nvPr/>
                </p:nvSpPr>
                <p:spPr>
                  <a:xfrm>
                    <a:off x="975571" y="2251138"/>
                    <a:ext cx="87208" cy="87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3015736" y="2251138"/>
                    <a:ext cx="87208" cy="87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grpSp>
        <p:nvGrpSpPr>
          <p:cNvPr id="41" name="组合 40"/>
          <p:cNvGrpSpPr/>
          <p:nvPr/>
        </p:nvGrpSpPr>
        <p:grpSpPr>
          <a:xfrm>
            <a:off x="6019575" y="-790888"/>
            <a:ext cx="2128960" cy="4845240"/>
            <a:chOff x="5981376" y="50033"/>
            <a:chExt cx="2128960" cy="4845240"/>
          </a:xfrm>
        </p:grpSpPr>
        <p:sp>
          <p:nvSpPr>
            <p:cNvPr id="40" name="Line 27"/>
            <p:cNvSpPr>
              <a:spLocks noChangeShapeType="1"/>
            </p:cNvSpPr>
            <p:nvPr/>
          </p:nvSpPr>
          <p:spPr bwMode="auto">
            <a:xfrm>
              <a:off x="7277853" y="50033"/>
              <a:ext cx="182563" cy="0"/>
            </a:xfrm>
            <a:prstGeom prst="line">
              <a:avLst/>
            </a:prstGeom>
            <a:noFill/>
            <a:ln w="4603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文本框 90"/>
            <p:cNvSpPr txBox="1"/>
            <p:nvPr/>
          </p:nvSpPr>
          <p:spPr>
            <a:xfrm>
              <a:off x="6254496" y="2361328"/>
              <a:ext cx="1592717" cy="369332"/>
            </a:xfrm>
            <a:prstGeom prst="rect">
              <a:avLst/>
            </a:prstGeom>
            <a:noFill/>
          </p:spPr>
          <p:txBody>
            <a:bodyPr wrap="square" rtlCol="0">
              <a:spAutoFit/>
            </a:bodyPr>
            <a:lstStyle/>
            <a:p>
              <a:pPr algn="ctr"/>
              <a:r>
                <a:rPr lang="en-US" altLang="zh-CN" b="1" dirty="0">
                  <a:solidFill>
                    <a:schemeClr val="bg1">
                      <a:lumMod val="75000"/>
                    </a:schemeClr>
                  </a:solidFill>
                  <a:latin typeface="HelloButtons" panose="02000603000000000000" pitchFamily="2" charset="0"/>
                  <a:ea typeface="HelloButtons" panose="02000603000000000000" pitchFamily="2" charset="0"/>
                </a:rPr>
                <a:t>Constellation</a:t>
              </a:r>
              <a:endParaRPr lang="zh-CN" altLang="en-US" b="1" dirty="0">
                <a:solidFill>
                  <a:schemeClr val="bg1"/>
                </a:solidFill>
                <a:latin typeface="+mn-ea"/>
              </a:endParaRPr>
            </a:p>
          </p:txBody>
        </p:sp>
        <p:grpSp>
          <p:nvGrpSpPr>
            <p:cNvPr id="14" name="组合 13"/>
            <p:cNvGrpSpPr/>
            <p:nvPr/>
          </p:nvGrpSpPr>
          <p:grpSpPr>
            <a:xfrm>
              <a:off x="5981376" y="2223941"/>
              <a:ext cx="2128960" cy="2671332"/>
              <a:chOff x="5981376" y="2273442"/>
              <a:chExt cx="2128960" cy="2671332"/>
            </a:xfrm>
          </p:grpSpPr>
          <p:grpSp>
            <p:nvGrpSpPr>
              <p:cNvPr id="141" name="组合 140"/>
              <p:cNvGrpSpPr/>
              <p:nvPr/>
            </p:nvGrpSpPr>
            <p:grpSpPr>
              <a:xfrm>
                <a:off x="6027565" y="2335706"/>
                <a:ext cx="2043340" cy="2569029"/>
                <a:chOff x="1033690" y="2104571"/>
                <a:chExt cx="2043340" cy="2569029"/>
              </a:xfrm>
            </p:grpSpPr>
            <p:sp>
              <p:nvSpPr>
                <p:cNvPr id="142" name="矩形 141"/>
                <p:cNvSpPr/>
                <p:nvPr/>
              </p:nvSpPr>
              <p:spPr>
                <a:xfrm>
                  <a:off x="1033690" y="2821859"/>
                  <a:ext cx="2043340" cy="185174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矩形 142"/>
                <p:cNvSpPr/>
                <p:nvPr/>
              </p:nvSpPr>
              <p:spPr>
                <a:xfrm>
                  <a:off x="1033690" y="2104571"/>
                  <a:ext cx="2043340" cy="72282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3" name="组合 132"/>
              <p:cNvGrpSpPr/>
              <p:nvPr/>
            </p:nvGrpSpPr>
            <p:grpSpPr>
              <a:xfrm>
                <a:off x="5981376" y="2273442"/>
                <a:ext cx="2128960" cy="2671332"/>
                <a:chOff x="3464292" y="2243387"/>
                <a:chExt cx="2128960" cy="2671332"/>
              </a:xfrm>
            </p:grpSpPr>
            <p:grpSp>
              <p:nvGrpSpPr>
                <p:cNvPr id="134" name="组合 133"/>
                <p:cNvGrpSpPr/>
                <p:nvPr/>
              </p:nvGrpSpPr>
              <p:grpSpPr>
                <a:xfrm>
                  <a:off x="3465879" y="4827511"/>
                  <a:ext cx="2127373" cy="87208"/>
                  <a:chOff x="975571" y="2251138"/>
                  <a:chExt cx="2127373" cy="87208"/>
                </a:xfrm>
              </p:grpSpPr>
              <p:sp>
                <p:nvSpPr>
                  <p:cNvPr id="138" name="椭圆 137"/>
                  <p:cNvSpPr/>
                  <p:nvPr/>
                </p:nvSpPr>
                <p:spPr>
                  <a:xfrm>
                    <a:off x="975571" y="2251138"/>
                    <a:ext cx="87208" cy="87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p:nvPr/>
                </p:nvSpPr>
                <p:spPr>
                  <a:xfrm>
                    <a:off x="3015736" y="2251138"/>
                    <a:ext cx="87208" cy="87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5" name="组合 134"/>
                <p:cNvGrpSpPr/>
                <p:nvPr/>
              </p:nvGrpSpPr>
              <p:grpSpPr>
                <a:xfrm>
                  <a:off x="3464292" y="2243387"/>
                  <a:ext cx="2127373" cy="87208"/>
                  <a:chOff x="975571" y="2251138"/>
                  <a:chExt cx="2127373" cy="87208"/>
                </a:xfrm>
              </p:grpSpPr>
              <p:sp>
                <p:nvSpPr>
                  <p:cNvPr id="136" name="椭圆 135"/>
                  <p:cNvSpPr/>
                  <p:nvPr/>
                </p:nvSpPr>
                <p:spPr>
                  <a:xfrm>
                    <a:off x="975571" y="2251138"/>
                    <a:ext cx="87208" cy="87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椭圆 136"/>
                  <p:cNvSpPr/>
                  <p:nvPr/>
                </p:nvSpPr>
                <p:spPr>
                  <a:xfrm>
                    <a:off x="3015736" y="2251138"/>
                    <a:ext cx="87208" cy="87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sp>
        <p:nvSpPr>
          <p:cNvPr id="93" name="TextBox 92">
            <a:extLst>
              <a:ext uri="{FF2B5EF4-FFF2-40B4-BE49-F238E27FC236}">
                <a16:creationId xmlns:a16="http://schemas.microsoft.com/office/drawing/2014/main" id="{23E664CC-C8EA-4E01-9624-C525BB3B5987}"/>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grpSp>
        <p:nvGrpSpPr>
          <p:cNvPr id="94" name="组合 40"/>
          <p:cNvGrpSpPr/>
          <p:nvPr/>
        </p:nvGrpSpPr>
        <p:grpSpPr>
          <a:xfrm>
            <a:off x="8325359" y="1384386"/>
            <a:ext cx="2128960" cy="2671332"/>
            <a:chOff x="5981376" y="2223941"/>
            <a:chExt cx="2128960" cy="2671332"/>
          </a:xfrm>
        </p:grpSpPr>
        <p:sp>
          <p:nvSpPr>
            <p:cNvPr id="96" name="文本框 90"/>
            <p:cNvSpPr txBox="1"/>
            <p:nvPr/>
          </p:nvSpPr>
          <p:spPr>
            <a:xfrm>
              <a:off x="6254496" y="2361328"/>
              <a:ext cx="1592717" cy="646331"/>
            </a:xfrm>
            <a:prstGeom prst="rect">
              <a:avLst/>
            </a:prstGeom>
            <a:noFill/>
          </p:spPr>
          <p:txBody>
            <a:bodyPr wrap="square" rtlCol="0">
              <a:spAutoFit/>
            </a:bodyPr>
            <a:lstStyle/>
            <a:p>
              <a:pPr algn="ctr"/>
              <a:r>
                <a:rPr lang="en-US" altLang="zh-CN" b="1" dirty="0">
                  <a:solidFill>
                    <a:schemeClr val="bg1">
                      <a:lumMod val="75000"/>
                    </a:schemeClr>
                  </a:solidFill>
                  <a:latin typeface="HelloButtons" panose="02000603000000000000" pitchFamily="2" charset="0"/>
                  <a:ea typeface="HelloButtons" panose="02000603000000000000" pitchFamily="2" charset="0"/>
                </a:rPr>
                <a:t>Cultural Astronomy</a:t>
              </a:r>
              <a:endParaRPr lang="zh-CN" altLang="en-US" b="1" dirty="0">
                <a:solidFill>
                  <a:schemeClr val="bg1"/>
                </a:solidFill>
                <a:latin typeface="+mn-ea"/>
              </a:endParaRPr>
            </a:p>
          </p:txBody>
        </p:sp>
        <p:grpSp>
          <p:nvGrpSpPr>
            <p:cNvPr id="97" name="组合 13"/>
            <p:cNvGrpSpPr/>
            <p:nvPr/>
          </p:nvGrpSpPr>
          <p:grpSpPr>
            <a:xfrm>
              <a:off x="5981376" y="2223941"/>
              <a:ext cx="2128960" cy="2671332"/>
              <a:chOff x="5981376" y="2273442"/>
              <a:chExt cx="2128960" cy="2671332"/>
            </a:xfrm>
          </p:grpSpPr>
          <p:grpSp>
            <p:nvGrpSpPr>
              <p:cNvPr id="98" name="组合 140"/>
              <p:cNvGrpSpPr/>
              <p:nvPr/>
            </p:nvGrpSpPr>
            <p:grpSpPr>
              <a:xfrm>
                <a:off x="6027565" y="2335706"/>
                <a:ext cx="2043340" cy="2569029"/>
                <a:chOff x="1033690" y="2104571"/>
                <a:chExt cx="2043340" cy="2569029"/>
              </a:xfrm>
            </p:grpSpPr>
            <p:sp>
              <p:nvSpPr>
                <p:cNvPr id="106" name="矩形 141"/>
                <p:cNvSpPr/>
                <p:nvPr/>
              </p:nvSpPr>
              <p:spPr>
                <a:xfrm>
                  <a:off x="1033690" y="2820493"/>
                  <a:ext cx="2043340" cy="185310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42"/>
                <p:cNvSpPr/>
                <p:nvPr/>
              </p:nvSpPr>
              <p:spPr>
                <a:xfrm>
                  <a:off x="1033690" y="2104571"/>
                  <a:ext cx="2043340" cy="71592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9" name="组合 132"/>
              <p:cNvGrpSpPr/>
              <p:nvPr/>
            </p:nvGrpSpPr>
            <p:grpSpPr>
              <a:xfrm>
                <a:off x="5981376" y="2273442"/>
                <a:ext cx="2128960" cy="2671332"/>
                <a:chOff x="3464292" y="2243387"/>
                <a:chExt cx="2128960" cy="2671332"/>
              </a:xfrm>
            </p:grpSpPr>
            <p:grpSp>
              <p:nvGrpSpPr>
                <p:cNvPr id="100" name="组合 133"/>
                <p:cNvGrpSpPr/>
                <p:nvPr/>
              </p:nvGrpSpPr>
              <p:grpSpPr>
                <a:xfrm>
                  <a:off x="3465879" y="4827511"/>
                  <a:ext cx="2127373" cy="87208"/>
                  <a:chOff x="975571" y="2251138"/>
                  <a:chExt cx="2127373" cy="87208"/>
                </a:xfrm>
              </p:grpSpPr>
              <p:sp>
                <p:nvSpPr>
                  <p:cNvPr id="104" name="椭圆 137"/>
                  <p:cNvSpPr/>
                  <p:nvPr/>
                </p:nvSpPr>
                <p:spPr>
                  <a:xfrm>
                    <a:off x="975571" y="2251138"/>
                    <a:ext cx="87208" cy="87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38"/>
                  <p:cNvSpPr/>
                  <p:nvPr/>
                </p:nvSpPr>
                <p:spPr>
                  <a:xfrm>
                    <a:off x="3015736" y="2251138"/>
                    <a:ext cx="87208" cy="87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1" name="组合 134"/>
                <p:cNvGrpSpPr/>
                <p:nvPr/>
              </p:nvGrpSpPr>
              <p:grpSpPr>
                <a:xfrm>
                  <a:off x="3464292" y="2243387"/>
                  <a:ext cx="2127373" cy="87208"/>
                  <a:chOff x="975571" y="2251138"/>
                  <a:chExt cx="2127373" cy="87208"/>
                </a:xfrm>
              </p:grpSpPr>
              <p:sp>
                <p:nvSpPr>
                  <p:cNvPr id="102" name="椭圆 135"/>
                  <p:cNvSpPr/>
                  <p:nvPr/>
                </p:nvSpPr>
                <p:spPr>
                  <a:xfrm>
                    <a:off x="975571" y="2251138"/>
                    <a:ext cx="87208" cy="87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36"/>
                  <p:cNvSpPr/>
                  <p:nvPr/>
                </p:nvSpPr>
                <p:spPr>
                  <a:xfrm>
                    <a:off x="3015736" y="2251138"/>
                    <a:ext cx="87208" cy="87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pic>
        <p:nvPicPr>
          <p:cNvPr id="11" name="Picture 10">
            <a:extLst>
              <a:ext uri="{FF2B5EF4-FFF2-40B4-BE49-F238E27FC236}">
                <a16:creationId xmlns:a16="http://schemas.microsoft.com/office/drawing/2014/main" id="{EF525EFF-5058-4006-A36A-C133FDC94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931" y="2243227"/>
            <a:ext cx="10501160" cy="6246971"/>
          </a:xfrm>
          <a:prstGeom prst="rect">
            <a:avLst/>
          </a:prstGeom>
        </p:spPr>
      </p:pic>
      <p:sp>
        <p:nvSpPr>
          <p:cNvPr id="73" name="矩形 33">
            <a:extLst>
              <a:ext uri="{FF2B5EF4-FFF2-40B4-BE49-F238E27FC236}">
                <a16:creationId xmlns:a16="http://schemas.microsoft.com/office/drawing/2014/main" id="{071C43AD-4860-4A25-A237-3C51207A59AE}"/>
              </a:ext>
            </a:extLst>
          </p:cNvPr>
          <p:cNvSpPr/>
          <p:nvPr/>
        </p:nvSpPr>
        <p:spPr>
          <a:xfrm>
            <a:off x="1397547" y="2188352"/>
            <a:ext cx="1952957" cy="1476558"/>
          </a:xfrm>
          <a:prstGeom prst="rect">
            <a:avLst/>
          </a:prstGeom>
        </p:spPr>
        <p:txBody>
          <a:bodyPr wrap="square">
            <a:spAutoFit/>
          </a:bodyPr>
          <a:lstStyle/>
          <a:p>
            <a:pPr>
              <a:lnSpc>
                <a:spcPct val="130000"/>
              </a:lnSpc>
            </a:pPr>
            <a:r>
              <a:rPr lang="en-US" altLang="zh-CN" sz="1400" dirty="0">
                <a:solidFill>
                  <a:schemeClr val="bg1">
                    <a:lumMod val="75000"/>
                  </a:schemeClr>
                </a:solidFill>
                <a:latin typeface="FSFFatBottom" panose="02000603000000000000" pitchFamily="2" charset="0"/>
                <a:ea typeface="FSFFatBottom" panose="02000603000000000000" pitchFamily="2" charset="0"/>
                <a:cs typeface="+mn-ea"/>
                <a:sym typeface="+mn-lt"/>
              </a:rPr>
              <a:t>The scientific study of celestial objects, such as stars, planets, comets and galaxies.</a:t>
            </a:r>
            <a:endParaRPr lang="zh-CN" altLang="en-US" sz="1400" dirty="0">
              <a:solidFill>
                <a:schemeClr val="bg1">
                  <a:lumMod val="75000"/>
                </a:schemeClr>
              </a:solidFill>
              <a:latin typeface="FSFFatBottom" panose="02000603000000000000" pitchFamily="2" charset="0"/>
            </a:endParaRPr>
          </a:p>
        </p:txBody>
      </p:sp>
      <p:sp>
        <p:nvSpPr>
          <p:cNvPr id="95" name="矩形 33">
            <a:extLst>
              <a:ext uri="{FF2B5EF4-FFF2-40B4-BE49-F238E27FC236}">
                <a16:creationId xmlns:a16="http://schemas.microsoft.com/office/drawing/2014/main" id="{BEFBCC19-8A42-466E-9ADD-090B10BAF57D}"/>
              </a:ext>
            </a:extLst>
          </p:cNvPr>
          <p:cNvSpPr/>
          <p:nvPr/>
        </p:nvSpPr>
        <p:spPr>
          <a:xfrm>
            <a:off x="3716806" y="2184961"/>
            <a:ext cx="1952957" cy="1756635"/>
          </a:xfrm>
          <a:prstGeom prst="rect">
            <a:avLst/>
          </a:prstGeom>
        </p:spPr>
        <p:txBody>
          <a:bodyPr wrap="square">
            <a:spAutoFit/>
          </a:bodyPr>
          <a:lstStyle/>
          <a:p>
            <a:pPr>
              <a:lnSpc>
                <a:spcPct val="130000"/>
              </a:lnSpc>
            </a:pPr>
            <a:r>
              <a:rPr lang="en-US" altLang="zh-CN" sz="1400" dirty="0">
                <a:solidFill>
                  <a:schemeClr val="bg1">
                    <a:lumMod val="75000"/>
                  </a:schemeClr>
                </a:solidFill>
                <a:latin typeface="FSFFatBottom" panose="02000603000000000000" pitchFamily="2" charset="0"/>
                <a:ea typeface="FSFFatBottom" panose="02000603000000000000" pitchFamily="2" charset="0"/>
                <a:cs typeface="+mn-ea"/>
                <a:sym typeface="+mn-lt"/>
              </a:rPr>
              <a:t>A scientist who studies and observes astronomical objects like planets and stars.</a:t>
            </a:r>
            <a:endParaRPr lang="zh-CN" altLang="en-US" sz="1400" dirty="0">
              <a:solidFill>
                <a:schemeClr val="bg1">
                  <a:lumMod val="75000"/>
                </a:schemeClr>
              </a:solidFill>
              <a:latin typeface="FSFFatBottom" panose="02000603000000000000" pitchFamily="2" charset="0"/>
            </a:endParaRPr>
          </a:p>
        </p:txBody>
      </p:sp>
      <p:sp>
        <p:nvSpPr>
          <p:cNvPr id="108" name="矩形 33">
            <a:extLst>
              <a:ext uri="{FF2B5EF4-FFF2-40B4-BE49-F238E27FC236}">
                <a16:creationId xmlns:a16="http://schemas.microsoft.com/office/drawing/2014/main" id="{C9A8042F-47B1-429C-9B2C-663495203B3D}"/>
              </a:ext>
            </a:extLst>
          </p:cNvPr>
          <p:cNvSpPr/>
          <p:nvPr/>
        </p:nvSpPr>
        <p:spPr>
          <a:xfrm>
            <a:off x="6096000" y="2184961"/>
            <a:ext cx="1952957" cy="1476558"/>
          </a:xfrm>
          <a:prstGeom prst="rect">
            <a:avLst/>
          </a:prstGeom>
        </p:spPr>
        <p:txBody>
          <a:bodyPr wrap="square">
            <a:spAutoFit/>
          </a:bodyPr>
          <a:lstStyle/>
          <a:p>
            <a:pPr>
              <a:lnSpc>
                <a:spcPct val="130000"/>
              </a:lnSpc>
            </a:pPr>
            <a:r>
              <a:rPr lang="en-US" altLang="zh-CN" sz="1400" dirty="0">
                <a:solidFill>
                  <a:schemeClr val="bg1">
                    <a:lumMod val="75000"/>
                  </a:schemeClr>
                </a:solidFill>
                <a:latin typeface="FSFFatBottom" panose="02000603000000000000" pitchFamily="2" charset="0"/>
                <a:ea typeface="FSFFatBottom" panose="02000603000000000000" pitchFamily="2" charset="0"/>
                <a:cs typeface="+mn-ea"/>
                <a:sym typeface="+mn-lt"/>
              </a:rPr>
              <a:t>A group of stars that forms an imaginary outline or meaningful pattern in the night sky. </a:t>
            </a:r>
            <a:endParaRPr lang="zh-CN" altLang="en-US" sz="1400" dirty="0">
              <a:solidFill>
                <a:schemeClr val="bg1">
                  <a:lumMod val="75000"/>
                </a:schemeClr>
              </a:solidFill>
              <a:latin typeface="FSFFatBottom" panose="02000603000000000000" pitchFamily="2" charset="0"/>
            </a:endParaRPr>
          </a:p>
        </p:txBody>
      </p:sp>
      <p:sp>
        <p:nvSpPr>
          <p:cNvPr id="109" name="矩形 33">
            <a:extLst>
              <a:ext uri="{FF2B5EF4-FFF2-40B4-BE49-F238E27FC236}">
                <a16:creationId xmlns:a16="http://schemas.microsoft.com/office/drawing/2014/main" id="{DF23A96E-B064-4B4B-AD5F-E22B4EC225F2}"/>
              </a:ext>
            </a:extLst>
          </p:cNvPr>
          <p:cNvSpPr/>
          <p:nvPr/>
        </p:nvSpPr>
        <p:spPr>
          <a:xfrm>
            <a:off x="8412567" y="2190824"/>
            <a:ext cx="1952957" cy="1196481"/>
          </a:xfrm>
          <a:prstGeom prst="rect">
            <a:avLst/>
          </a:prstGeom>
        </p:spPr>
        <p:txBody>
          <a:bodyPr wrap="square">
            <a:spAutoFit/>
          </a:bodyPr>
          <a:lstStyle/>
          <a:p>
            <a:pPr>
              <a:lnSpc>
                <a:spcPct val="130000"/>
              </a:lnSpc>
            </a:pPr>
            <a:r>
              <a:rPr lang="en-US" altLang="zh-CN" sz="1400" dirty="0">
                <a:solidFill>
                  <a:schemeClr val="bg1">
                    <a:lumMod val="75000"/>
                  </a:schemeClr>
                </a:solidFill>
                <a:latin typeface="FSFFatBottom" panose="02000603000000000000" pitchFamily="2" charset="0"/>
                <a:ea typeface="FSFFatBottom" panose="02000603000000000000" pitchFamily="2" charset="0"/>
                <a:cs typeface="+mn-ea"/>
                <a:sym typeface="+mn-lt"/>
              </a:rPr>
              <a:t>The study of the sky knowledge of ancient and traditional people.</a:t>
            </a:r>
            <a:endParaRPr lang="zh-CN" altLang="en-US" sz="1400" dirty="0">
              <a:solidFill>
                <a:schemeClr val="bg1">
                  <a:lumMod val="75000"/>
                </a:schemeClr>
              </a:solidFill>
              <a:latin typeface="FSFFatBottom" panose="02000603000000000000" pitchFamily="2" charset="0"/>
            </a:endParaRPr>
          </a:p>
        </p:txBody>
      </p:sp>
    </p:spTree>
    <p:custDataLst>
      <p:tags r:id="rId1"/>
    </p:custDataLst>
    <p:extLst>
      <p:ext uri="{BB962C8B-B14F-4D97-AF65-F5344CB8AC3E}">
        <p14:creationId xmlns:p14="http://schemas.microsoft.com/office/powerpoint/2010/main" val="3007788229"/>
      </p:ext>
    </p:extLst>
  </p:cSld>
  <p:clrMapOvr>
    <a:masterClrMapping/>
  </p:clrMapOvr>
  <p:transition advTm="1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25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nodeType="withEffect">
                                  <p:stCondLst>
                                    <p:cond delay="5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nodeType="withEffect">
                                  <p:stCondLst>
                                    <p:cond delay="500"/>
                                  </p:stCondLst>
                                  <p:childTnLst>
                                    <p:set>
                                      <p:cBhvr>
                                        <p:cTn id="21" dur="1" fill="hold">
                                          <p:stCondLst>
                                            <p:cond delay="0"/>
                                          </p:stCondLst>
                                        </p:cTn>
                                        <p:tgtEl>
                                          <p:spTgt spid="94"/>
                                        </p:tgtEl>
                                        <p:attrNameLst>
                                          <p:attrName>style.visibility</p:attrName>
                                        </p:attrNameLst>
                                      </p:cBhvr>
                                      <p:to>
                                        <p:strVal val="visible"/>
                                      </p:to>
                                    </p:set>
                                    <p:animEffect transition="in" filter="fade">
                                      <p:cBhvr>
                                        <p:cTn id="22" dur="500"/>
                                        <p:tgtEl>
                                          <p:spTgt spid="94"/>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2000"/>
                                        <p:tgtEl>
                                          <p:spTgt spid="73"/>
                                        </p:tgtEl>
                                      </p:cBhvr>
                                    </p:animEffect>
                                    <p:anim calcmode="lin" valueType="num">
                                      <p:cBhvr>
                                        <p:cTn id="28" dur="2000" fill="hold"/>
                                        <p:tgtEl>
                                          <p:spTgt spid="73"/>
                                        </p:tgtEl>
                                        <p:attrNameLst>
                                          <p:attrName>ppt_w</p:attrName>
                                        </p:attrNameLst>
                                      </p:cBhvr>
                                      <p:tavLst>
                                        <p:tav tm="0" fmla="#ppt_w*sin(2.5*pi*$)">
                                          <p:val>
                                            <p:fltVal val="0"/>
                                          </p:val>
                                        </p:tav>
                                        <p:tav tm="100000">
                                          <p:val>
                                            <p:fltVal val="1"/>
                                          </p:val>
                                        </p:tav>
                                      </p:tavLst>
                                    </p:anim>
                                    <p:anim calcmode="lin" valueType="num">
                                      <p:cBhvr>
                                        <p:cTn id="29" dur="2000" fill="hold"/>
                                        <p:tgtEl>
                                          <p:spTgt spid="73"/>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grpId="0" nodeType="click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fade">
                                      <p:cBhvr>
                                        <p:cTn id="34" dur="2000"/>
                                        <p:tgtEl>
                                          <p:spTgt spid="95"/>
                                        </p:tgtEl>
                                      </p:cBhvr>
                                    </p:animEffect>
                                    <p:anim calcmode="lin" valueType="num">
                                      <p:cBhvr>
                                        <p:cTn id="35" dur="2000" fill="hold"/>
                                        <p:tgtEl>
                                          <p:spTgt spid="95"/>
                                        </p:tgtEl>
                                        <p:attrNameLst>
                                          <p:attrName>ppt_w</p:attrName>
                                        </p:attrNameLst>
                                      </p:cBhvr>
                                      <p:tavLst>
                                        <p:tav tm="0" fmla="#ppt_w*sin(2.5*pi*$)">
                                          <p:val>
                                            <p:fltVal val="0"/>
                                          </p:val>
                                        </p:tav>
                                        <p:tav tm="100000">
                                          <p:val>
                                            <p:fltVal val="1"/>
                                          </p:val>
                                        </p:tav>
                                      </p:tavLst>
                                    </p:anim>
                                    <p:anim calcmode="lin" valueType="num">
                                      <p:cBhvr>
                                        <p:cTn id="36" dur="2000" fill="hold"/>
                                        <p:tgtEl>
                                          <p:spTgt spid="95"/>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108"/>
                                        </p:tgtEl>
                                        <p:attrNameLst>
                                          <p:attrName>style.visibility</p:attrName>
                                        </p:attrNameLst>
                                      </p:cBhvr>
                                      <p:to>
                                        <p:strVal val="visible"/>
                                      </p:to>
                                    </p:set>
                                    <p:animEffect transition="in" filter="fade">
                                      <p:cBhvr>
                                        <p:cTn id="41" dur="2000"/>
                                        <p:tgtEl>
                                          <p:spTgt spid="108"/>
                                        </p:tgtEl>
                                      </p:cBhvr>
                                    </p:animEffect>
                                    <p:anim calcmode="lin" valueType="num">
                                      <p:cBhvr>
                                        <p:cTn id="42" dur="2000" fill="hold"/>
                                        <p:tgtEl>
                                          <p:spTgt spid="108"/>
                                        </p:tgtEl>
                                        <p:attrNameLst>
                                          <p:attrName>ppt_w</p:attrName>
                                        </p:attrNameLst>
                                      </p:cBhvr>
                                      <p:tavLst>
                                        <p:tav tm="0" fmla="#ppt_w*sin(2.5*pi*$)">
                                          <p:val>
                                            <p:fltVal val="0"/>
                                          </p:val>
                                        </p:tav>
                                        <p:tav tm="100000">
                                          <p:val>
                                            <p:fltVal val="1"/>
                                          </p:val>
                                        </p:tav>
                                      </p:tavLst>
                                    </p:anim>
                                    <p:anim calcmode="lin" valueType="num">
                                      <p:cBhvr>
                                        <p:cTn id="43" dur="2000" fill="hold"/>
                                        <p:tgtEl>
                                          <p:spTgt spid="10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45" presetClass="entr" presetSubtype="0" fill="hold" grpId="0" nodeType="clickEffect">
                                  <p:stCondLst>
                                    <p:cond delay="0"/>
                                  </p:stCondLst>
                                  <p:childTnLst>
                                    <p:set>
                                      <p:cBhvr>
                                        <p:cTn id="47" dur="1" fill="hold">
                                          <p:stCondLst>
                                            <p:cond delay="0"/>
                                          </p:stCondLst>
                                        </p:cTn>
                                        <p:tgtEl>
                                          <p:spTgt spid="109"/>
                                        </p:tgtEl>
                                        <p:attrNameLst>
                                          <p:attrName>style.visibility</p:attrName>
                                        </p:attrNameLst>
                                      </p:cBhvr>
                                      <p:to>
                                        <p:strVal val="visible"/>
                                      </p:to>
                                    </p:set>
                                    <p:animEffect transition="in" filter="fade">
                                      <p:cBhvr>
                                        <p:cTn id="48" dur="2000"/>
                                        <p:tgtEl>
                                          <p:spTgt spid="109"/>
                                        </p:tgtEl>
                                      </p:cBhvr>
                                    </p:animEffect>
                                    <p:anim calcmode="lin" valueType="num">
                                      <p:cBhvr>
                                        <p:cTn id="49" dur="2000" fill="hold"/>
                                        <p:tgtEl>
                                          <p:spTgt spid="109"/>
                                        </p:tgtEl>
                                        <p:attrNameLst>
                                          <p:attrName>ppt_w</p:attrName>
                                        </p:attrNameLst>
                                      </p:cBhvr>
                                      <p:tavLst>
                                        <p:tav tm="0" fmla="#ppt_w*sin(2.5*pi*$)">
                                          <p:val>
                                            <p:fltVal val="0"/>
                                          </p:val>
                                        </p:tav>
                                        <p:tav tm="100000">
                                          <p:val>
                                            <p:fltVal val="1"/>
                                          </p:val>
                                        </p:tav>
                                      </p:tavLst>
                                    </p:anim>
                                    <p:anim calcmode="lin" valueType="num">
                                      <p:cBhvr>
                                        <p:cTn id="50"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95" grpId="0"/>
      <p:bldP spid="108" grpId="0"/>
      <p:bldP spid="10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990150" y="1566411"/>
            <a:ext cx="3275698" cy="3275698"/>
            <a:chOff x="990150" y="1566411"/>
            <a:chExt cx="3275698" cy="3275698"/>
          </a:xfrm>
        </p:grpSpPr>
        <p:sp>
          <p:nvSpPr>
            <p:cNvPr id="51" name="椭圆 50"/>
            <p:cNvSpPr/>
            <p:nvPr/>
          </p:nvSpPr>
          <p:spPr>
            <a:xfrm>
              <a:off x="1767626" y="2307588"/>
              <a:ext cx="1728473" cy="1728473"/>
            </a:xfrm>
            <a:prstGeom prst="ellipse">
              <a:avLst/>
            </a:prstGeom>
            <a:gradFill>
              <a:gsLst>
                <a:gs pos="48000">
                  <a:srgbClr val="8B4D66">
                    <a:alpha val="44706"/>
                  </a:srgbClr>
                </a:gs>
                <a:gs pos="64000">
                  <a:srgbClr val="8B4D66"/>
                </a:gs>
              </a:gsLst>
              <a:path path="circle">
                <a:fillToRect l="50000" t="50000" r="50000" b="50000"/>
              </a:path>
            </a:gradFill>
            <a:ln>
              <a:noFill/>
            </a:ln>
            <a:effectLst>
              <a:glow rad="1905000">
                <a:srgbClr val="8B4D66">
                  <a:alpha val="50000"/>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 name="椭圆 1"/>
            <p:cNvSpPr/>
            <p:nvPr/>
          </p:nvSpPr>
          <p:spPr>
            <a:xfrm>
              <a:off x="1112624" y="1688885"/>
              <a:ext cx="3030751" cy="3030751"/>
            </a:xfrm>
            <a:prstGeom prst="ellipse">
              <a:avLst/>
            </a:prstGeom>
            <a:noFill/>
            <a:ln>
              <a:solidFill>
                <a:srgbClr val="9A5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 name="椭圆 32"/>
            <p:cNvSpPr/>
            <p:nvPr/>
          </p:nvSpPr>
          <p:spPr>
            <a:xfrm>
              <a:off x="990150" y="1566411"/>
              <a:ext cx="3275698" cy="3275698"/>
            </a:xfrm>
            <a:prstGeom prst="ellipse">
              <a:avLst/>
            </a:prstGeom>
            <a:noFill/>
            <a:ln>
              <a:solidFill>
                <a:srgbClr val="9A5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 name="自由: 形状 11"/>
            <p:cNvSpPr/>
            <p:nvPr/>
          </p:nvSpPr>
          <p:spPr>
            <a:xfrm>
              <a:off x="1248463" y="1817692"/>
              <a:ext cx="2766799" cy="2708265"/>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4"/>
              <a:srcRect/>
              <a:stretch>
                <a:fillRect l="-18000" r="-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grpSp>
      <p:grpSp>
        <p:nvGrpSpPr>
          <p:cNvPr id="43" name="组合 42"/>
          <p:cNvGrpSpPr/>
          <p:nvPr/>
        </p:nvGrpSpPr>
        <p:grpSpPr>
          <a:xfrm>
            <a:off x="5065969" y="2171899"/>
            <a:ext cx="6124544" cy="1999851"/>
            <a:chOff x="1507859" y="5194323"/>
            <a:chExt cx="2240280" cy="731520"/>
          </a:xfrm>
        </p:grpSpPr>
        <p:sp>
          <p:nvSpPr>
            <p:cNvPr id="44" name="矩形 43"/>
            <p:cNvSpPr/>
            <p:nvPr/>
          </p:nvSpPr>
          <p:spPr>
            <a:xfrm>
              <a:off x="1507859" y="5194323"/>
              <a:ext cx="2240280" cy="731520"/>
            </a:xfrm>
            <a:prstGeom prst="rect">
              <a:avLst/>
            </a:prstGeom>
            <a:solidFill>
              <a:srgbClr val="D1907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45" name="组合 44"/>
            <p:cNvGrpSpPr/>
            <p:nvPr/>
          </p:nvGrpSpPr>
          <p:grpSpPr>
            <a:xfrm>
              <a:off x="1507859" y="5765799"/>
              <a:ext cx="2240279" cy="160043"/>
              <a:chOff x="1507859" y="5765799"/>
              <a:chExt cx="2240279" cy="160043"/>
            </a:xfrm>
          </p:grpSpPr>
          <p:sp>
            <p:nvSpPr>
              <p:cNvPr id="49" name="自由: 形状 48"/>
              <p:cNvSpPr/>
              <p:nvPr/>
            </p:nvSpPr>
            <p:spPr>
              <a:xfrm>
                <a:off x="1507859"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D19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 name="自由: 形状 49"/>
              <p:cNvSpPr/>
              <p:nvPr/>
            </p:nvSpPr>
            <p:spPr>
              <a:xfrm flipH="1">
                <a:off x="3509747"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D19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6" name="组合 45"/>
            <p:cNvGrpSpPr/>
            <p:nvPr/>
          </p:nvGrpSpPr>
          <p:grpSpPr>
            <a:xfrm flipV="1">
              <a:off x="1507859" y="5194323"/>
              <a:ext cx="2240279" cy="160043"/>
              <a:chOff x="1507859" y="5765799"/>
              <a:chExt cx="2240279" cy="160043"/>
            </a:xfrm>
          </p:grpSpPr>
          <p:sp>
            <p:nvSpPr>
              <p:cNvPr id="47" name="自由: 形状 46"/>
              <p:cNvSpPr/>
              <p:nvPr/>
            </p:nvSpPr>
            <p:spPr>
              <a:xfrm>
                <a:off x="1507859"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D19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 name="自由: 形状 47"/>
              <p:cNvSpPr/>
              <p:nvPr/>
            </p:nvSpPr>
            <p:spPr>
              <a:xfrm flipH="1">
                <a:off x="3509747"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D19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grpSp>
        <p:nvGrpSpPr>
          <p:cNvPr id="8" name="组合 7"/>
          <p:cNvGrpSpPr/>
          <p:nvPr/>
        </p:nvGrpSpPr>
        <p:grpSpPr>
          <a:xfrm>
            <a:off x="1511722" y="5144584"/>
            <a:ext cx="2240280" cy="830997"/>
            <a:chOff x="1511722" y="5144584"/>
            <a:chExt cx="2240280" cy="830997"/>
          </a:xfrm>
        </p:grpSpPr>
        <p:grpSp>
          <p:nvGrpSpPr>
            <p:cNvPr id="11" name="组合 10"/>
            <p:cNvGrpSpPr/>
            <p:nvPr/>
          </p:nvGrpSpPr>
          <p:grpSpPr>
            <a:xfrm>
              <a:off x="1511722" y="5194323"/>
              <a:ext cx="2240280" cy="731520"/>
              <a:chOff x="1507859" y="5194323"/>
              <a:chExt cx="2240280" cy="731520"/>
            </a:xfrm>
          </p:grpSpPr>
          <p:sp>
            <p:nvSpPr>
              <p:cNvPr id="5" name="矩形 4"/>
              <p:cNvSpPr/>
              <p:nvPr/>
            </p:nvSpPr>
            <p:spPr>
              <a:xfrm>
                <a:off x="1507859" y="5194323"/>
                <a:ext cx="2240280" cy="731520"/>
              </a:xfrm>
              <a:prstGeom prst="rect">
                <a:avLst/>
              </a:prstGeom>
              <a:solidFill>
                <a:srgbClr val="D1907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9" name="组合 8"/>
              <p:cNvGrpSpPr/>
              <p:nvPr/>
            </p:nvGrpSpPr>
            <p:grpSpPr>
              <a:xfrm>
                <a:off x="1507859" y="5765799"/>
                <a:ext cx="2240279" cy="160043"/>
                <a:chOff x="1507859" y="5765799"/>
                <a:chExt cx="2240279" cy="160043"/>
              </a:xfrm>
            </p:grpSpPr>
            <p:sp>
              <p:nvSpPr>
                <p:cNvPr id="35" name="自由: 形状 34"/>
                <p:cNvSpPr/>
                <p:nvPr/>
              </p:nvSpPr>
              <p:spPr>
                <a:xfrm>
                  <a:off x="1507859"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D19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 name="自由: 形状 37"/>
                <p:cNvSpPr/>
                <p:nvPr/>
              </p:nvSpPr>
              <p:spPr>
                <a:xfrm flipH="1">
                  <a:off x="3509747"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D19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0" name="组合 39"/>
              <p:cNvGrpSpPr/>
              <p:nvPr/>
            </p:nvGrpSpPr>
            <p:grpSpPr>
              <a:xfrm flipV="1">
                <a:off x="1507859" y="5194323"/>
                <a:ext cx="2240279" cy="160043"/>
                <a:chOff x="1507859" y="5765799"/>
                <a:chExt cx="2240279" cy="160043"/>
              </a:xfrm>
            </p:grpSpPr>
            <p:sp>
              <p:nvSpPr>
                <p:cNvPr id="41" name="自由: 形状 40"/>
                <p:cNvSpPr/>
                <p:nvPr/>
              </p:nvSpPr>
              <p:spPr>
                <a:xfrm>
                  <a:off x="1507859"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D19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 name="自由: 形状 41"/>
                <p:cNvSpPr/>
                <p:nvPr/>
              </p:nvSpPr>
              <p:spPr>
                <a:xfrm flipH="1">
                  <a:off x="3509747"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D19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sp>
          <p:nvSpPr>
            <p:cNvPr id="24" name="文本框 23"/>
            <p:cNvSpPr txBox="1"/>
            <p:nvPr/>
          </p:nvSpPr>
          <p:spPr>
            <a:xfrm>
              <a:off x="1732602" y="5144584"/>
              <a:ext cx="1763497" cy="830997"/>
            </a:xfrm>
            <a:prstGeom prst="rect">
              <a:avLst/>
            </a:prstGeom>
            <a:noFill/>
          </p:spPr>
          <p:txBody>
            <a:bodyPr wrap="square" rtlCol="0">
              <a:spAutoFit/>
            </a:bodyPr>
            <a:lstStyle/>
            <a:p>
              <a:pPr algn="ctr"/>
              <a:r>
                <a:rPr lang="en-US" altLang="zh-CN" sz="2400" dirty="0">
                  <a:solidFill>
                    <a:schemeClr val="bg1"/>
                  </a:solidFill>
                  <a:latin typeface="SDMSeaSalt" panose="02000603000000000000" pitchFamily="2" charset="0"/>
                  <a:ea typeface="SDMSeaSalt" panose="02000603000000000000" pitchFamily="2" charset="0"/>
                  <a:cs typeface="+mn-ea"/>
                </a:rPr>
                <a:t>Unit Outcomes</a:t>
              </a:r>
              <a:endParaRPr lang="zh-CN" altLang="en-US" sz="2400" b="1" dirty="0">
                <a:solidFill>
                  <a:schemeClr val="bg1"/>
                </a:solidFill>
                <a:latin typeface="SDMSeaSalt" panose="02000603000000000000" pitchFamily="2" charset="0"/>
                <a:ea typeface="+mj-ea"/>
                <a:cs typeface="+mn-ea"/>
              </a:endParaRPr>
            </a:p>
          </p:txBody>
        </p:sp>
      </p:grpSp>
      <p:grpSp>
        <p:nvGrpSpPr>
          <p:cNvPr id="7" name="组合 6"/>
          <p:cNvGrpSpPr/>
          <p:nvPr/>
        </p:nvGrpSpPr>
        <p:grpSpPr>
          <a:xfrm>
            <a:off x="5391831" y="2240800"/>
            <a:ext cx="920295" cy="1862048"/>
            <a:chOff x="5391829" y="2240800"/>
            <a:chExt cx="920295" cy="1862048"/>
          </a:xfrm>
        </p:grpSpPr>
        <p:sp>
          <p:nvSpPr>
            <p:cNvPr id="3" name="文本框 2"/>
            <p:cNvSpPr txBox="1"/>
            <p:nvPr/>
          </p:nvSpPr>
          <p:spPr>
            <a:xfrm>
              <a:off x="5391829" y="2240800"/>
              <a:ext cx="920295" cy="1862048"/>
            </a:xfrm>
            <a:prstGeom prst="rect">
              <a:avLst/>
            </a:prstGeom>
            <a:noFill/>
          </p:spPr>
          <p:txBody>
            <a:bodyPr wrap="square" rtlCol="0">
              <a:spAutoFit/>
            </a:bodyPr>
            <a:lstStyle/>
            <a:p>
              <a:pPr algn="ctr"/>
              <a:r>
                <a:rPr lang="en-US" altLang="zh-CN" sz="11500" b="1" dirty="0">
                  <a:ln w="50800">
                    <a:solidFill>
                      <a:srgbClr val="D19072"/>
                    </a:solidFill>
                  </a:ln>
                  <a:noFill/>
                  <a:latin typeface="+mj-ea"/>
                  <a:ea typeface="+mj-ea"/>
                </a:rPr>
                <a:t>1</a:t>
              </a:r>
              <a:endParaRPr lang="zh-CN" altLang="en-US" sz="11500" b="1" dirty="0">
                <a:ln w="50800">
                  <a:solidFill>
                    <a:srgbClr val="D19072"/>
                  </a:solidFill>
                </a:ln>
                <a:noFill/>
                <a:latin typeface="+mj-ea"/>
                <a:ea typeface="+mj-ea"/>
              </a:endParaRPr>
            </a:p>
          </p:txBody>
        </p:sp>
        <p:grpSp>
          <p:nvGrpSpPr>
            <p:cNvPr id="6" name="组合 5"/>
            <p:cNvGrpSpPr/>
            <p:nvPr/>
          </p:nvGrpSpPr>
          <p:grpSpPr>
            <a:xfrm>
              <a:off x="5595595" y="2626798"/>
              <a:ext cx="349062" cy="988638"/>
              <a:chOff x="5595595" y="2626798"/>
              <a:chExt cx="349062" cy="988638"/>
            </a:xfrm>
          </p:grpSpPr>
          <p:sp>
            <p:nvSpPr>
              <p:cNvPr id="4" name="椭圆 3"/>
              <p:cNvSpPr/>
              <p:nvPr/>
            </p:nvSpPr>
            <p:spPr>
              <a:xfrm>
                <a:off x="5875744" y="2626798"/>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595595" y="2771356"/>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5735095" y="2697394"/>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5875744" y="2776118"/>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5875744" y="2930199"/>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5875744" y="3084280"/>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5875744" y="3238361"/>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5875744" y="3392442"/>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5875744" y="3546523"/>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5" name="组合 14"/>
          <p:cNvGrpSpPr/>
          <p:nvPr/>
        </p:nvGrpSpPr>
        <p:grpSpPr>
          <a:xfrm>
            <a:off x="6247343" y="2176954"/>
            <a:ext cx="4663048" cy="1952478"/>
            <a:chOff x="6201602" y="2417188"/>
            <a:chExt cx="4663048" cy="1952478"/>
          </a:xfrm>
        </p:grpSpPr>
        <p:sp>
          <p:nvSpPr>
            <p:cNvPr id="13" name="矩形 12"/>
            <p:cNvSpPr/>
            <p:nvPr/>
          </p:nvSpPr>
          <p:spPr>
            <a:xfrm>
              <a:off x="6220079" y="2853097"/>
              <a:ext cx="4644571" cy="1516569"/>
            </a:xfrm>
            <a:prstGeom prst="rect">
              <a:avLst/>
            </a:prstGeom>
          </p:spPr>
          <p:txBody>
            <a:bodyPr wrap="square">
              <a:spAutoFit/>
            </a:bodyPr>
            <a:lstStyle/>
            <a:p>
              <a:pPr algn="just">
                <a:lnSpc>
                  <a:spcPct val="130000"/>
                </a:lnSpc>
              </a:pPr>
              <a:r>
                <a:rPr lang="en-US" altLang="zh-CN" sz="1200" dirty="0">
                  <a:solidFill>
                    <a:schemeClr val="bg1">
                      <a:lumMod val="75000"/>
                    </a:schemeClr>
                  </a:solidFill>
                  <a:latin typeface="HelloButtons" panose="02000603000000000000" pitchFamily="2" charset="0"/>
                  <a:ea typeface="HelloButtons" panose="02000603000000000000" pitchFamily="2" charset="0"/>
                  <a:cs typeface="+mn-ea"/>
                  <a:sym typeface="+mn-lt"/>
                </a:rPr>
                <a:t>In this unit students will focus on Earth’s place in the solar system, changes on its surface caused by natural disasters and the exploration of how these may be mitigated. This unit aims to further develop students’ understanding of the Earth, its position in the solar system and as a dynamic part of a complex, interrelated system.</a:t>
              </a:r>
              <a:endParaRPr lang="zh-CN" altLang="en-US" sz="1200" dirty="0">
                <a:solidFill>
                  <a:schemeClr val="bg1">
                    <a:lumMod val="75000"/>
                  </a:schemeClr>
                </a:solidFill>
                <a:latin typeface="HelloButtons" panose="02000603000000000000" pitchFamily="2" charset="0"/>
              </a:endParaRPr>
            </a:p>
          </p:txBody>
        </p:sp>
        <p:sp>
          <p:nvSpPr>
            <p:cNvPr id="14" name="文本框 13"/>
            <p:cNvSpPr txBox="1"/>
            <p:nvPr/>
          </p:nvSpPr>
          <p:spPr>
            <a:xfrm>
              <a:off x="6201602" y="2417188"/>
              <a:ext cx="2744397" cy="492443"/>
            </a:xfrm>
            <a:prstGeom prst="rect">
              <a:avLst/>
            </a:prstGeom>
            <a:noFill/>
          </p:spPr>
          <p:txBody>
            <a:bodyPr wrap="square" rtlCol="0">
              <a:spAutoFit/>
            </a:bodyPr>
            <a:lstStyle/>
            <a:p>
              <a:r>
                <a:rPr lang="en-US" altLang="zh-CN" sz="2600" dirty="0">
                  <a:solidFill>
                    <a:schemeClr val="bg1"/>
                  </a:solidFill>
                  <a:latin typeface="SDMSeaSalt" panose="02000603000000000000" pitchFamily="2" charset="0"/>
                  <a:ea typeface="SDMSeaSalt" panose="02000603000000000000" pitchFamily="2" charset="0"/>
                </a:rPr>
                <a:t>Unit Overview…</a:t>
              </a:r>
              <a:endParaRPr lang="zh-CN" altLang="en-US" sz="2600" dirty="0">
                <a:solidFill>
                  <a:schemeClr val="bg1"/>
                </a:solidFill>
                <a:latin typeface="SDMSeaSalt" panose="02000603000000000000" pitchFamily="2" charset="0"/>
                <a:ea typeface="方正粗黑宋简体" panose="02000000000000000000" pitchFamily="2" charset="-122"/>
              </a:endParaRPr>
            </a:p>
          </p:txBody>
        </p:sp>
      </p:grpSp>
      <p:sp>
        <p:nvSpPr>
          <p:cNvPr id="52" name="Rectangle 51">
            <a:extLst>
              <a:ext uri="{FF2B5EF4-FFF2-40B4-BE49-F238E27FC236}">
                <a16:creationId xmlns:a16="http://schemas.microsoft.com/office/drawing/2014/main" id="{964DEB73-C5F9-48FA-AEB2-987718441F27}"/>
              </a:ext>
            </a:extLst>
          </p:cNvPr>
          <p:cNvSpPr/>
          <p:nvPr/>
        </p:nvSpPr>
        <p:spPr>
          <a:xfrm>
            <a:off x="0" y="5980837"/>
            <a:ext cx="5438732" cy="1031051"/>
          </a:xfrm>
          <a:prstGeom prst="rect">
            <a:avLst/>
          </a:prstGeom>
        </p:spPr>
        <p:txBody>
          <a:bodyPr wrap="square">
            <a:spAutoFit/>
          </a:bodyPr>
          <a:lstStyle/>
          <a:p>
            <a:pPr algn="ctr"/>
            <a:r>
              <a:rPr lang="en-AU" sz="1000" b="1" i="1" dirty="0">
                <a:solidFill>
                  <a:srgbClr val="4F2145"/>
                </a:solidFill>
                <a:latin typeface="HelloButtons" panose="02000603000000000000" pitchFamily="2" charset="0"/>
                <a:ea typeface="HelloButtons" panose="02000603000000000000" pitchFamily="2" charset="0"/>
              </a:rPr>
              <a:t>ST3-1WS-S: </a:t>
            </a:r>
          </a:p>
          <a:p>
            <a:pPr algn="ctr"/>
            <a:r>
              <a:rPr lang="en-AU" sz="1000" i="1" dirty="0">
                <a:solidFill>
                  <a:schemeClr val="bg1"/>
                </a:solidFill>
                <a:latin typeface="HelloButtons" panose="02000603000000000000" pitchFamily="2" charset="0"/>
                <a:ea typeface="HelloButtons" panose="02000603000000000000" pitchFamily="2" charset="0"/>
              </a:rPr>
              <a:t>Plans and conducts scientific investigations to answer testable questions, and collects and summarises data to communicate conclusions.</a:t>
            </a:r>
          </a:p>
          <a:p>
            <a:pPr algn="ctr"/>
            <a:r>
              <a:rPr lang="en-AU" sz="1000" b="1" i="1" dirty="0">
                <a:solidFill>
                  <a:srgbClr val="B47274"/>
                </a:solidFill>
                <a:latin typeface="HelloButtons" panose="02000603000000000000" pitchFamily="2" charset="0"/>
                <a:ea typeface="HelloButtons" panose="02000603000000000000" pitchFamily="2" charset="0"/>
              </a:rPr>
              <a:t>GE3-2: </a:t>
            </a:r>
          </a:p>
          <a:p>
            <a:pPr algn="ctr"/>
            <a:r>
              <a:rPr lang="en-AU" sz="1000" i="1" dirty="0">
                <a:solidFill>
                  <a:schemeClr val="bg1"/>
                </a:solidFill>
                <a:latin typeface="HelloButtons" panose="02000603000000000000" pitchFamily="2" charset="0"/>
                <a:ea typeface="HelloButtons" panose="02000603000000000000" pitchFamily="2" charset="0"/>
              </a:rPr>
              <a:t>Explains regular events in the solar system and geological events on the Earth’s surface.</a:t>
            </a:r>
          </a:p>
          <a:p>
            <a:pPr algn="ctr"/>
            <a:r>
              <a:rPr lang="en-AU" sz="1100" dirty="0">
                <a:latin typeface="Arial" panose="020B0604020202020204" pitchFamily="34" charset="0"/>
              </a:rPr>
              <a:t>	</a:t>
            </a:r>
          </a:p>
        </p:txBody>
      </p:sp>
      <p:sp>
        <p:nvSpPr>
          <p:cNvPr id="53" name="TextBox 52">
            <a:extLst>
              <a:ext uri="{FF2B5EF4-FFF2-40B4-BE49-F238E27FC236}">
                <a16:creationId xmlns:a16="http://schemas.microsoft.com/office/drawing/2014/main" id="{B9288C94-5CF6-44E6-99E7-33659FF78391}"/>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pic>
        <p:nvPicPr>
          <p:cNvPr id="18" name="Picture 17">
            <a:extLst>
              <a:ext uri="{FF2B5EF4-FFF2-40B4-BE49-F238E27FC236}">
                <a16:creationId xmlns:a16="http://schemas.microsoft.com/office/drawing/2014/main" id="{F80FB773-B775-4B77-9893-44C3ED4DBC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5003" y="2867018"/>
            <a:ext cx="5150549" cy="3396645"/>
          </a:xfrm>
          <a:prstGeom prst="rect">
            <a:avLst/>
          </a:prstGeom>
        </p:spPr>
      </p:pic>
    </p:spTree>
    <p:custDataLst>
      <p:tags r:id="rId1"/>
    </p:custDataLst>
    <p:extLst>
      <p:ext uri="{BB962C8B-B14F-4D97-AF65-F5344CB8AC3E}">
        <p14:creationId xmlns:p14="http://schemas.microsoft.com/office/powerpoint/2010/main" val="81455129"/>
      </p:ext>
    </p:extLst>
  </p:cSld>
  <p:clrMapOvr>
    <a:masterClrMapping/>
  </p:clrMapOvr>
  <p:transition advTm="1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2" presetClass="entr" presetSubtype="4" fill="hold"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53" presetClass="entr" presetSubtype="16" fill="hold" grpId="0" nodeType="withEffect">
                                  <p:stCondLst>
                                    <p:cond delay="250"/>
                                  </p:stCondLst>
                                  <p:childTnLst>
                                    <p:set>
                                      <p:cBhvr>
                                        <p:cTn id="14" dur="1" fill="hold">
                                          <p:stCondLst>
                                            <p:cond delay="0"/>
                                          </p:stCondLst>
                                        </p:cTn>
                                        <p:tgtEl>
                                          <p:spTgt spid="52"/>
                                        </p:tgtEl>
                                        <p:attrNameLst>
                                          <p:attrName>style.visibility</p:attrName>
                                        </p:attrNameLst>
                                      </p:cBhvr>
                                      <p:to>
                                        <p:strVal val="visible"/>
                                      </p:to>
                                    </p:set>
                                    <p:anim calcmode="lin" valueType="num">
                                      <p:cBhvr>
                                        <p:cTn id="15" dur="500" fill="hold"/>
                                        <p:tgtEl>
                                          <p:spTgt spid="52"/>
                                        </p:tgtEl>
                                        <p:attrNameLst>
                                          <p:attrName>ppt_w</p:attrName>
                                        </p:attrNameLst>
                                      </p:cBhvr>
                                      <p:tavLst>
                                        <p:tav tm="0">
                                          <p:val>
                                            <p:fltVal val="0"/>
                                          </p:val>
                                        </p:tav>
                                        <p:tav tm="100000">
                                          <p:val>
                                            <p:strVal val="#ppt_w"/>
                                          </p:val>
                                        </p:tav>
                                      </p:tavLst>
                                    </p:anim>
                                    <p:anim calcmode="lin" valueType="num">
                                      <p:cBhvr>
                                        <p:cTn id="16" dur="500" fill="hold"/>
                                        <p:tgtEl>
                                          <p:spTgt spid="52"/>
                                        </p:tgtEl>
                                        <p:attrNameLst>
                                          <p:attrName>ppt_h</p:attrName>
                                        </p:attrNameLst>
                                      </p:cBhvr>
                                      <p:tavLst>
                                        <p:tav tm="0">
                                          <p:val>
                                            <p:fltVal val="0"/>
                                          </p:val>
                                        </p:tav>
                                        <p:tav tm="100000">
                                          <p:val>
                                            <p:strVal val="#ppt_h"/>
                                          </p:val>
                                        </p:tav>
                                      </p:tavLst>
                                    </p:anim>
                                    <p:animEffect transition="in" filter="fade">
                                      <p:cBhvr>
                                        <p:cTn id="17" dur="500"/>
                                        <p:tgtEl>
                                          <p:spTgt spid="52"/>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par>
                          <p:cTn id="22" fill="hold">
                            <p:stCondLst>
                              <p:cond delay="125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42" presetClass="entr" presetSubtype="0" fill="hold" nodeType="withEffect">
                                  <p:stCondLst>
                                    <p:cond delay="25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12"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2000" fill="hold"/>
                                        <p:tgtEl>
                                          <p:spTgt spid="18"/>
                                        </p:tgtEl>
                                        <p:attrNameLst>
                                          <p:attrName>ppt_x</p:attrName>
                                        </p:attrNameLst>
                                      </p:cBhvr>
                                      <p:tavLst>
                                        <p:tav tm="0">
                                          <p:val>
                                            <p:strVal val="0-#ppt_w/2"/>
                                          </p:val>
                                        </p:tav>
                                        <p:tav tm="100000">
                                          <p:val>
                                            <p:strVal val="#ppt_x"/>
                                          </p:val>
                                        </p:tav>
                                      </p:tavLst>
                                    </p:anim>
                                    <p:anim calcmode="lin" valueType="num">
                                      <p:cBhvr additive="base">
                                        <p:cTn id="35" dur="2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827823" y="2827111"/>
            <a:ext cx="10330815" cy="3668744"/>
            <a:chOff x="984885" y="2961640"/>
            <a:chExt cx="10260330" cy="3441700"/>
          </a:xfrm>
        </p:grpSpPr>
        <p:sp>
          <p:nvSpPr>
            <p:cNvPr id="5" name="自由: 形状 4"/>
            <p:cNvSpPr/>
            <p:nvPr/>
          </p:nvSpPr>
          <p:spPr>
            <a:xfrm>
              <a:off x="1057275" y="3009900"/>
              <a:ext cx="10115550" cy="3314700"/>
            </a:xfrm>
            <a:custGeom>
              <a:avLst/>
              <a:gdLst>
                <a:gd name="connsiteX0" fmla="*/ 1428750 w 10115550"/>
                <a:gd name="connsiteY0" fmla="*/ 38100 h 3314700"/>
                <a:gd name="connsiteX1" fmla="*/ 0 w 10115550"/>
                <a:gd name="connsiteY1" fmla="*/ 38100 h 3314700"/>
                <a:gd name="connsiteX2" fmla="*/ 0 w 10115550"/>
                <a:gd name="connsiteY2" fmla="*/ 3314700 h 3314700"/>
                <a:gd name="connsiteX3" fmla="*/ 10115550 w 10115550"/>
                <a:gd name="connsiteY3" fmla="*/ 3314700 h 3314700"/>
                <a:gd name="connsiteX4" fmla="*/ 10115550 w 10115550"/>
                <a:gd name="connsiteY4" fmla="*/ 0 h 3314700"/>
                <a:gd name="connsiteX5" fmla="*/ 3619500 w 10115550"/>
                <a:gd name="connsiteY5" fmla="*/ 0 h 3314700"/>
                <a:gd name="connsiteX0" fmla="*/ 1024890 w 10115550"/>
                <a:gd name="connsiteY0" fmla="*/ 38100 h 3314700"/>
                <a:gd name="connsiteX1" fmla="*/ 0 w 10115550"/>
                <a:gd name="connsiteY1" fmla="*/ 38100 h 3314700"/>
                <a:gd name="connsiteX2" fmla="*/ 0 w 10115550"/>
                <a:gd name="connsiteY2" fmla="*/ 3314700 h 3314700"/>
                <a:gd name="connsiteX3" fmla="*/ 10115550 w 10115550"/>
                <a:gd name="connsiteY3" fmla="*/ 3314700 h 3314700"/>
                <a:gd name="connsiteX4" fmla="*/ 10115550 w 10115550"/>
                <a:gd name="connsiteY4" fmla="*/ 0 h 3314700"/>
                <a:gd name="connsiteX5" fmla="*/ 3619500 w 10115550"/>
                <a:gd name="connsiteY5" fmla="*/ 0 h 3314700"/>
                <a:gd name="connsiteX0" fmla="*/ 1024890 w 10115550"/>
                <a:gd name="connsiteY0" fmla="*/ 38100 h 3314700"/>
                <a:gd name="connsiteX1" fmla="*/ 0 w 10115550"/>
                <a:gd name="connsiteY1" fmla="*/ 38100 h 3314700"/>
                <a:gd name="connsiteX2" fmla="*/ 0 w 10115550"/>
                <a:gd name="connsiteY2" fmla="*/ 3314700 h 3314700"/>
                <a:gd name="connsiteX3" fmla="*/ 10115550 w 10115550"/>
                <a:gd name="connsiteY3" fmla="*/ 3314700 h 3314700"/>
                <a:gd name="connsiteX4" fmla="*/ 10115550 w 10115550"/>
                <a:gd name="connsiteY4" fmla="*/ 0 h 3314700"/>
                <a:gd name="connsiteX5" fmla="*/ 2697480 w 10115550"/>
                <a:gd name="connsiteY5" fmla="*/ 0 h 331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15550" h="3314700">
                  <a:moveTo>
                    <a:pt x="1024890" y="38100"/>
                  </a:moveTo>
                  <a:lnTo>
                    <a:pt x="0" y="38100"/>
                  </a:lnTo>
                  <a:lnTo>
                    <a:pt x="0" y="3314700"/>
                  </a:lnTo>
                  <a:lnTo>
                    <a:pt x="10115550" y="3314700"/>
                  </a:lnTo>
                  <a:lnTo>
                    <a:pt x="10115550" y="0"/>
                  </a:lnTo>
                  <a:lnTo>
                    <a:pt x="2697480" y="0"/>
                  </a:lnTo>
                </a:path>
              </a:pathLst>
            </a:custGeom>
            <a:noFill/>
            <a:ln cap="rnd">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11100435" y="2961640"/>
              <a:ext cx="144780" cy="144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1100435" y="6258560"/>
              <a:ext cx="144780" cy="144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984885" y="2961640"/>
              <a:ext cx="144780" cy="144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84885" y="6258560"/>
              <a:ext cx="144780" cy="144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8" name="矩形 207"/>
          <p:cNvSpPr/>
          <p:nvPr/>
        </p:nvSpPr>
        <p:spPr>
          <a:xfrm>
            <a:off x="973598" y="3107046"/>
            <a:ext cx="9018814" cy="2945422"/>
          </a:xfrm>
          <a:prstGeom prst="rect">
            <a:avLst/>
          </a:prstGeom>
        </p:spPr>
        <p:txBody>
          <a:bodyPr wrap="square">
            <a:spAutoFit/>
          </a:bodyPr>
          <a:lstStyle/>
          <a:p>
            <a:pPr marL="285750" indent="-285750">
              <a:lnSpc>
                <a:spcPct val="130000"/>
              </a:lnSpc>
              <a:buFont typeface="Wingdings" panose="05000000000000000000" pitchFamily="2" charset="2"/>
              <a:buChar char="q"/>
            </a:pPr>
            <a:r>
              <a:rPr lang="en-US" altLang="zh-CN" sz="2400" dirty="0">
                <a:solidFill>
                  <a:schemeClr val="bg1">
                    <a:lumMod val="75000"/>
                  </a:schemeClr>
                </a:solidFill>
                <a:latin typeface="FSFFatBottom" panose="02000603000000000000" pitchFamily="2" charset="0"/>
                <a:ea typeface="FSFFatBottom" panose="02000603000000000000" pitchFamily="2" charset="0"/>
                <a:sym typeface="+mn-lt"/>
              </a:rPr>
              <a:t>What can you see in the picture?</a:t>
            </a:r>
          </a:p>
          <a:p>
            <a:pPr marL="285750" indent="-285750">
              <a:lnSpc>
                <a:spcPct val="130000"/>
              </a:lnSpc>
              <a:buFont typeface="Wingdings" panose="05000000000000000000" pitchFamily="2" charset="2"/>
              <a:buChar char="q"/>
            </a:pPr>
            <a:r>
              <a:rPr lang="en-US" altLang="zh-CN" sz="2400" dirty="0">
                <a:solidFill>
                  <a:schemeClr val="bg1">
                    <a:lumMod val="75000"/>
                  </a:schemeClr>
                </a:solidFill>
                <a:latin typeface="FSFFatBottom" panose="02000603000000000000" pitchFamily="2" charset="0"/>
                <a:ea typeface="FSFFatBottom" panose="02000603000000000000" pitchFamily="2" charset="0"/>
                <a:cs typeface="+mn-ea"/>
                <a:sym typeface="+mn-lt"/>
              </a:rPr>
              <a:t>Where in the night sky can this constellation be found?</a:t>
            </a:r>
          </a:p>
          <a:p>
            <a:pPr marL="285750" indent="-285750">
              <a:lnSpc>
                <a:spcPct val="130000"/>
              </a:lnSpc>
              <a:buFont typeface="Wingdings" panose="05000000000000000000" pitchFamily="2" charset="2"/>
              <a:buChar char="q"/>
            </a:pPr>
            <a:r>
              <a:rPr lang="en-US" altLang="zh-CN" sz="2400" dirty="0">
                <a:solidFill>
                  <a:schemeClr val="bg1">
                    <a:lumMod val="75000"/>
                  </a:schemeClr>
                </a:solidFill>
                <a:latin typeface="FSFFatBottom" panose="02000603000000000000" pitchFamily="2" charset="0"/>
                <a:ea typeface="FSFFatBottom" panose="02000603000000000000" pitchFamily="2" charset="0"/>
                <a:cs typeface="+mn-ea"/>
                <a:sym typeface="+mn-lt"/>
              </a:rPr>
              <a:t>What message does this story convey?</a:t>
            </a:r>
          </a:p>
          <a:p>
            <a:pPr marL="285750" indent="-285750">
              <a:lnSpc>
                <a:spcPct val="130000"/>
              </a:lnSpc>
              <a:buFont typeface="Wingdings" panose="05000000000000000000" pitchFamily="2" charset="2"/>
              <a:buChar char="q"/>
            </a:pPr>
            <a:r>
              <a:rPr lang="en-US" altLang="zh-CN" sz="2400" dirty="0">
                <a:solidFill>
                  <a:schemeClr val="bg1">
                    <a:lumMod val="75000"/>
                  </a:schemeClr>
                </a:solidFill>
                <a:latin typeface="FSFFatBottom" panose="02000603000000000000" pitchFamily="2" charset="0"/>
                <a:ea typeface="FSFFatBottom" panose="02000603000000000000" pitchFamily="2" charset="0"/>
                <a:cs typeface="+mn-ea"/>
                <a:sym typeface="+mn-lt"/>
              </a:rPr>
              <a:t>Retell </a:t>
            </a:r>
            <a:r>
              <a:rPr lang="en-US" altLang="zh-CN" sz="2400" u="sng" dirty="0">
                <a:solidFill>
                  <a:schemeClr val="bg1">
                    <a:lumMod val="75000"/>
                  </a:schemeClr>
                </a:solidFill>
                <a:latin typeface="FSFFatBottom" panose="02000603000000000000" pitchFamily="2" charset="0"/>
                <a:ea typeface="FSFFatBottom" panose="02000603000000000000" pitchFamily="2" charset="0"/>
                <a:cs typeface="+mn-ea"/>
                <a:sym typeface="+mn-lt"/>
              </a:rPr>
              <a:t>one</a:t>
            </a:r>
            <a:r>
              <a:rPr lang="en-US" altLang="zh-CN" sz="2400" dirty="0">
                <a:solidFill>
                  <a:schemeClr val="bg1">
                    <a:lumMod val="75000"/>
                  </a:schemeClr>
                </a:solidFill>
                <a:latin typeface="FSFFatBottom" panose="02000603000000000000" pitchFamily="2" charset="0"/>
                <a:ea typeface="FSFFatBottom" panose="02000603000000000000" pitchFamily="2" charset="0"/>
                <a:cs typeface="+mn-ea"/>
                <a:sym typeface="+mn-lt"/>
              </a:rPr>
              <a:t> of the traditional stories. For example, through drama/role play, illustrations, artworks, create a book etc.</a:t>
            </a:r>
            <a:endParaRPr lang="zh-CN" altLang="en-US" sz="2400" dirty="0">
              <a:solidFill>
                <a:schemeClr val="bg1">
                  <a:lumMod val="65000"/>
                </a:schemeClr>
              </a:solidFill>
              <a:latin typeface="FSFFatBottom" panose="02000603000000000000" pitchFamily="2" charset="0"/>
              <a:cs typeface="+mn-ea"/>
              <a:sym typeface="+mn-lt"/>
            </a:endParaRPr>
          </a:p>
        </p:txBody>
      </p:sp>
      <p:sp>
        <p:nvSpPr>
          <p:cNvPr id="12" name="TextBox 11">
            <a:extLst>
              <a:ext uri="{FF2B5EF4-FFF2-40B4-BE49-F238E27FC236}">
                <a16:creationId xmlns:a16="http://schemas.microsoft.com/office/drawing/2014/main" id="{5BA2B071-909C-41A1-AE9F-B7343B26F7AC}"/>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grpSp>
        <p:nvGrpSpPr>
          <p:cNvPr id="13" name="组合 52"/>
          <p:cNvGrpSpPr/>
          <p:nvPr/>
        </p:nvGrpSpPr>
        <p:grpSpPr>
          <a:xfrm>
            <a:off x="2681414" y="155498"/>
            <a:ext cx="6154536" cy="787055"/>
            <a:chOff x="2913413" y="396262"/>
            <a:chExt cx="6154536" cy="787055"/>
          </a:xfrm>
        </p:grpSpPr>
        <p:grpSp>
          <p:nvGrpSpPr>
            <p:cNvPr id="14" name="组合 53"/>
            <p:cNvGrpSpPr/>
            <p:nvPr/>
          </p:nvGrpSpPr>
          <p:grpSpPr>
            <a:xfrm>
              <a:off x="2913413" y="396262"/>
              <a:ext cx="6154536" cy="787055"/>
              <a:chOff x="3305230" y="309178"/>
              <a:chExt cx="6154536" cy="787055"/>
            </a:xfrm>
          </p:grpSpPr>
          <p:sp>
            <p:nvSpPr>
              <p:cNvPr id="18" name="文本框 57"/>
              <p:cNvSpPr txBox="1"/>
              <p:nvPr/>
            </p:nvSpPr>
            <p:spPr>
              <a:xfrm>
                <a:off x="4755197" y="309178"/>
                <a:ext cx="3465241" cy="584775"/>
              </a:xfrm>
              <a:prstGeom prst="rect">
                <a:avLst/>
              </a:prstGeom>
              <a:noFill/>
            </p:spPr>
            <p:txBody>
              <a:bodyPr wrap="square" rtlCol="0">
                <a:spAutoFit/>
              </a:bodyPr>
              <a:lstStyle/>
              <a:p>
                <a:pPr algn="ctr"/>
                <a:r>
                  <a:rPr lang="en-US" altLang="zh-CN" sz="3200" b="1" dirty="0">
                    <a:solidFill>
                      <a:schemeClr val="bg1"/>
                    </a:solidFill>
                    <a:latin typeface="SDMSeaSalt" panose="02000603000000000000" pitchFamily="2" charset="0"/>
                    <a:ea typeface="SDMSeaSalt" panose="02000603000000000000" pitchFamily="2" charset="0"/>
                  </a:rPr>
                  <a:t>Cultural Astronomy</a:t>
                </a:r>
                <a:endParaRPr lang="zh-CN" altLang="en-US" sz="3200" b="1" dirty="0">
                  <a:solidFill>
                    <a:schemeClr val="bg1"/>
                  </a:solidFill>
                  <a:latin typeface="SDMSeaSalt" panose="02000603000000000000" pitchFamily="2" charset="0"/>
                  <a:ea typeface="+mj-ea"/>
                </a:endParaRPr>
              </a:p>
            </p:txBody>
          </p:sp>
          <p:sp>
            <p:nvSpPr>
              <p:cNvPr id="19" name="文本框 58"/>
              <p:cNvSpPr txBox="1"/>
              <p:nvPr/>
            </p:nvSpPr>
            <p:spPr>
              <a:xfrm>
                <a:off x="3305230" y="788456"/>
                <a:ext cx="6154536" cy="307777"/>
              </a:xfrm>
              <a:prstGeom prst="rect">
                <a:avLst/>
              </a:prstGeom>
              <a:noFill/>
            </p:spPr>
            <p:txBody>
              <a:bodyPr wrap="square" rtlCol="0">
                <a:spAutoFit/>
              </a:bodyPr>
              <a:lstStyle/>
              <a:p>
                <a:pPr algn="ctr"/>
                <a:r>
                  <a:rPr lang="en-US" altLang="zh-CN" sz="1400" dirty="0">
                    <a:solidFill>
                      <a:schemeClr val="bg1">
                        <a:lumMod val="75000"/>
                      </a:schemeClr>
                    </a:solidFill>
                    <a:latin typeface="HelloButtons" panose="02000603000000000000" pitchFamily="2" charset="0"/>
                    <a:ea typeface="HelloButtons" panose="02000603000000000000" pitchFamily="2" charset="0"/>
                  </a:rPr>
                  <a:t>Exploring an Indigenous Perspective through Dreamtime stories</a:t>
                </a:r>
                <a:endParaRPr lang="zh-CN" altLang="en-US" sz="1400" dirty="0">
                  <a:solidFill>
                    <a:schemeClr val="bg1">
                      <a:lumMod val="75000"/>
                    </a:schemeClr>
                  </a:solidFill>
                  <a:latin typeface="HelloButtons" panose="02000603000000000000" pitchFamily="2" charset="0"/>
                  <a:ea typeface="+mj-ea"/>
                </a:endParaRPr>
              </a:p>
            </p:txBody>
          </p:sp>
        </p:grpSp>
        <p:grpSp>
          <p:nvGrpSpPr>
            <p:cNvPr id="15" name="组合 54"/>
            <p:cNvGrpSpPr/>
            <p:nvPr/>
          </p:nvGrpSpPr>
          <p:grpSpPr>
            <a:xfrm>
              <a:off x="3969144" y="695325"/>
              <a:ext cx="4253713" cy="0"/>
              <a:chOff x="4000500" y="695325"/>
              <a:chExt cx="4253713" cy="0"/>
            </a:xfrm>
          </p:grpSpPr>
          <p:cxnSp>
            <p:nvCxnSpPr>
              <p:cNvPr id="16" name="直接连接符 55"/>
              <p:cNvCxnSpPr/>
              <p:nvPr/>
            </p:nvCxnSpPr>
            <p:spPr>
              <a:xfrm>
                <a:off x="4000500"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56"/>
              <p:cNvCxnSpPr/>
              <p:nvPr/>
            </p:nvCxnSpPr>
            <p:spPr>
              <a:xfrm>
                <a:off x="7714463"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5" name="Group 24">
            <a:extLst>
              <a:ext uri="{FF2B5EF4-FFF2-40B4-BE49-F238E27FC236}">
                <a16:creationId xmlns:a16="http://schemas.microsoft.com/office/drawing/2014/main" id="{8AEF227E-368D-4EF5-B69A-E87D0DA51320}"/>
              </a:ext>
            </a:extLst>
          </p:cNvPr>
          <p:cNvGrpSpPr/>
          <p:nvPr/>
        </p:nvGrpSpPr>
        <p:grpSpPr>
          <a:xfrm>
            <a:off x="1523047" y="1389952"/>
            <a:ext cx="2556318" cy="826301"/>
            <a:chOff x="1523047" y="1389952"/>
            <a:chExt cx="2556318" cy="826301"/>
          </a:xfrm>
        </p:grpSpPr>
        <p:sp>
          <p:nvSpPr>
            <p:cNvPr id="22" name="自由: 形状 19">
              <a:extLst>
                <a:ext uri="{FF2B5EF4-FFF2-40B4-BE49-F238E27FC236}">
                  <a16:creationId xmlns:a16="http://schemas.microsoft.com/office/drawing/2014/main" id="{826E2930-E56B-4016-924E-E16FD41D9EBD}"/>
                </a:ext>
              </a:extLst>
            </p:cNvPr>
            <p:cNvSpPr/>
            <p:nvPr/>
          </p:nvSpPr>
          <p:spPr>
            <a:xfrm>
              <a:off x="1523047" y="1389952"/>
              <a:ext cx="785091" cy="826301"/>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4"/>
              <a:srcRect/>
              <a:stretch>
                <a:fillRect l="-18000" r="-13000"/>
              </a:stretch>
            </a:blipFill>
            <a:ln>
              <a:noFill/>
            </a:ln>
            <a:effectLst>
              <a:glow rad="127000">
                <a:srgbClr val="2483A1">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4" name="Rectangle 3">
              <a:extLst>
                <a:ext uri="{FF2B5EF4-FFF2-40B4-BE49-F238E27FC236}">
                  <a16:creationId xmlns:a16="http://schemas.microsoft.com/office/drawing/2014/main" id="{BD171055-0A01-4935-8096-BA57C40D4571}"/>
                </a:ext>
              </a:extLst>
            </p:cNvPr>
            <p:cNvSpPr/>
            <p:nvPr/>
          </p:nvSpPr>
          <p:spPr>
            <a:xfrm>
              <a:off x="2330168" y="1618436"/>
              <a:ext cx="1749197" cy="369332"/>
            </a:xfrm>
            <a:prstGeom prst="rect">
              <a:avLst/>
            </a:prstGeom>
          </p:spPr>
          <p:txBody>
            <a:bodyPr wrap="none">
              <a:spAutoFit/>
            </a:bodyPr>
            <a:lstStyle/>
            <a:p>
              <a:r>
                <a:rPr lang="en-US" dirty="0">
                  <a:solidFill>
                    <a:schemeClr val="bg1">
                      <a:lumMod val="75000"/>
                    </a:schemeClr>
                  </a:solidFill>
                  <a:latin typeface="HelloButtons" panose="02000603000000000000" pitchFamily="2" charset="0"/>
                  <a:ea typeface="HelloButtons" panose="02000603000000000000" pitchFamily="2" charset="0"/>
                  <a:sym typeface="+mn-lt"/>
                  <a:hlinkClick r:id="rId5"/>
                </a:rPr>
                <a:t>Emu in the sky</a:t>
              </a:r>
              <a:endParaRPr lang="en-AU" dirty="0"/>
            </a:p>
          </p:txBody>
        </p:sp>
      </p:grpSp>
      <p:grpSp>
        <p:nvGrpSpPr>
          <p:cNvPr id="10" name="Group 9">
            <a:extLst>
              <a:ext uri="{FF2B5EF4-FFF2-40B4-BE49-F238E27FC236}">
                <a16:creationId xmlns:a16="http://schemas.microsoft.com/office/drawing/2014/main" id="{50569C4A-3441-4019-8A69-D305FCE232AE}"/>
              </a:ext>
            </a:extLst>
          </p:cNvPr>
          <p:cNvGrpSpPr/>
          <p:nvPr/>
        </p:nvGrpSpPr>
        <p:grpSpPr>
          <a:xfrm>
            <a:off x="4628131" y="1354837"/>
            <a:ext cx="3113850" cy="822513"/>
            <a:chOff x="4628131" y="1354837"/>
            <a:chExt cx="3113850" cy="822513"/>
          </a:xfrm>
        </p:grpSpPr>
        <p:sp>
          <p:nvSpPr>
            <p:cNvPr id="21" name="自由: 形状 22">
              <a:extLst>
                <a:ext uri="{FF2B5EF4-FFF2-40B4-BE49-F238E27FC236}">
                  <a16:creationId xmlns:a16="http://schemas.microsoft.com/office/drawing/2014/main" id="{3F4258B5-8D80-4F2E-A2E4-C92E9D7169A8}"/>
                </a:ext>
              </a:extLst>
            </p:cNvPr>
            <p:cNvSpPr/>
            <p:nvPr/>
          </p:nvSpPr>
          <p:spPr>
            <a:xfrm>
              <a:off x="4628131" y="1354837"/>
              <a:ext cx="811786" cy="822513"/>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6"/>
              <a:srcRect/>
              <a:stretch>
                <a:fillRect l="-18000" r="-13000"/>
              </a:stretch>
            </a:blipFill>
            <a:ln>
              <a:noFill/>
            </a:ln>
            <a:effectLst>
              <a:glow rad="127000">
                <a:srgbClr val="9DC63F">
                  <a:alpha val="3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23" name="Rectangle 22">
              <a:extLst>
                <a:ext uri="{FF2B5EF4-FFF2-40B4-BE49-F238E27FC236}">
                  <a16:creationId xmlns:a16="http://schemas.microsoft.com/office/drawing/2014/main" id="{F1EBF138-BFA5-4C56-8F33-B61B239C75BE}"/>
                </a:ext>
              </a:extLst>
            </p:cNvPr>
            <p:cNvSpPr/>
            <p:nvPr/>
          </p:nvSpPr>
          <p:spPr>
            <a:xfrm>
              <a:off x="5579209" y="1618436"/>
              <a:ext cx="2162772" cy="369332"/>
            </a:xfrm>
            <a:prstGeom prst="rect">
              <a:avLst/>
            </a:prstGeom>
          </p:spPr>
          <p:txBody>
            <a:bodyPr wrap="none">
              <a:spAutoFit/>
            </a:bodyPr>
            <a:lstStyle/>
            <a:p>
              <a:r>
                <a:rPr lang="en-US" dirty="0">
                  <a:solidFill>
                    <a:schemeClr val="bg1">
                      <a:lumMod val="75000"/>
                    </a:schemeClr>
                  </a:solidFill>
                  <a:latin typeface="HelloButtons" panose="02000603000000000000" pitchFamily="2" charset="0"/>
                  <a:ea typeface="HelloButtons" panose="02000603000000000000" pitchFamily="2" charset="0"/>
                  <a:sym typeface="+mn-lt"/>
                  <a:hlinkClick r:id="rId7"/>
                </a:rPr>
                <a:t>The canoe in Orion</a:t>
              </a:r>
              <a:endParaRPr lang="en-AU" dirty="0"/>
            </a:p>
          </p:txBody>
        </p:sp>
      </p:grpSp>
      <p:grpSp>
        <p:nvGrpSpPr>
          <p:cNvPr id="7" name="Group 6">
            <a:extLst>
              <a:ext uri="{FF2B5EF4-FFF2-40B4-BE49-F238E27FC236}">
                <a16:creationId xmlns:a16="http://schemas.microsoft.com/office/drawing/2014/main" id="{8E6D660E-40C0-4017-B7CF-E49034F9B4E0}"/>
              </a:ext>
            </a:extLst>
          </p:cNvPr>
          <p:cNvGrpSpPr/>
          <p:nvPr/>
        </p:nvGrpSpPr>
        <p:grpSpPr>
          <a:xfrm>
            <a:off x="7881273" y="1302006"/>
            <a:ext cx="2602885" cy="891441"/>
            <a:chOff x="7759910" y="1302006"/>
            <a:chExt cx="2602885" cy="891441"/>
          </a:xfrm>
        </p:grpSpPr>
        <p:sp>
          <p:nvSpPr>
            <p:cNvPr id="20" name="自由: 形状 17">
              <a:extLst>
                <a:ext uri="{FF2B5EF4-FFF2-40B4-BE49-F238E27FC236}">
                  <a16:creationId xmlns:a16="http://schemas.microsoft.com/office/drawing/2014/main" id="{704294B7-6ECA-4351-BB14-E682CC85FA64}"/>
                </a:ext>
              </a:extLst>
            </p:cNvPr>
            <p:cNvSpPr/>
            <p:nvPr/>
          </p:nvSpPr>
          <p:spPr>
            <a:xfrm>
              <a:off x="7759910" y="1302006"/>
              <a:ext cx="849744" cy="891441"/>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8"/>
              <a:srcRect/>
              <a:stretch>
                <a:fillRect l="-18000" r="-13000"/>
              </a:stretch>
            </a:blipFill>
            <a:ln>
              <a:noFill/>
            </a:ln>
            <a:effectLst>
              <a:glow rad="76200">
                <a:srgbClr val="D19072">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24" name="Rectangle 23">
              <a:extLst>
                <a:ext uri="{FF2B5EF4-FFF2-40B4-BE49-F238E27FC236}">
                  <a16:creationId xmlns:a16="http://schemas.microsoft.com/office/drawing/2014/main" id="{BEA86C52-B6CF-4F13-AE5E-933D41D5859B}"/>
                </a:ext>
              </a:extLst>
            </p:cNvPr>
            <p:cNvSpPr/>
            <p:nvPr/>
          </p:nvSpPr>
          <p:spPr>
            <a:xfrm>
              <a:off x="8714587" y="1652857"/>
              <a:ext cx="1648208" cy="369332"/>
            </a:xfrm>
            <a:prstGeom prst="rect">
              <a:avLst/>
            </a:prstGeom>
          </p:spPr>
          <p:txBody>
            <a:bodyPr wrap="none">
              <a:spAutoFit/>
            </a:bodyPr>
            <a:lstStyle/>
            <a:p>
              <a:r>
                <a:rPr lang="en-US" dirty="0">
                  <a:solidFill>
                    <a:schemeClr val="bg1">
                      <a:lumMod val="75000"/>
                    </a:schemeClr>
                  </a:solidFill>
                  <a:latin typeface="HelloButtons" panose="02000603000000000000" pitchFamily="2" charset="0"/>
                  <a:ea typeface="HelloButtons" panose="02000603000000000000" pitchFamily="2" charset="0"/>
                  <a:sym typeface="+mn-lt"/>
                  <a:hlinkClick r:id="rId9"/>
                </a:rPr>
                <a:t>Seven sisters</a:t>
              </a:r>
              <a:endParaRPr lang="en-AU" dirty="0"/>
            </a:p>
          </p:txBody>
        </p:sp>
      </p:grpSp>
      <p:pic>
        <p:nvPicPr>
          <p:cNvPr id="27" name="Picture 26">
            <a:extLst>
              <a:ext uri="{FF2B5EF4-FFF2-40B4-BE49-F238E27FC236}">
                <a16:creationId xmlns:a16="http://schemas.microsoft.com/office/drawing/2014/main" id="{3ABCE513-4A90-4575-BD92-19D5B49DBF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40847" y="1030766"/>
            <a:ext cx="5827234" cy="5827234"/>
          </a:xfrm>
          <a:prstGeom prst="rect">
            <a:avLst/>
          </a:prstGeom>
        </p:spPr>
      </p:pic>
      <p:sp>
        <p:nvSpPr>
          <p:cNvPr id="29" name="TextBox 28">
            <a:extLst>
              <a:ext uri="{FF2B5EF4-FFF2-40B4-BE49-F238E27FC236}">
                <a16:creationId xmlns:a16="http://schemas.microsoft.com/office/drawing/2014/main" id="{791318A7-F18E-4423-B93F-A8048C4134BA}"/>
              </a:ext>
            </a:extLst>
          </p:cNvPr>
          <p:cNvSpPr txBox="1"/>
          <p:nvPr/>
        </p:nvSpPr>
        <p:spPr>
          <a:xfrm rot="16200000">
            <a:off x="-1181165" y="2547589"/>
            <a:ext cx="3086101" cy="707886"/>
          </a:xfrm>
          <a:prstGeom prst="rect">
            <a:avLst/>
          </a:prstGeom>
          <a:noFill/>
        </p:spPr>
        <p:txBody>
          <a:bodyPr wrap="none" rtlCol="0">
            <a:spAutoFit/>
          </a:bodyPr>
          <a:lstStyle/>
          <a:p>
            <a:r>
              <a:rPr lang="en-AU" sz="4000" dirty="0">
                <a:solidFill>
                  <a:schemeClr val="bg1"/>
                </a:solidFill>
                <a:latin typeface="HelloBarndoor" panose="02000603000000000000" pitchFamily="2" charset="0"/>
                <a:ea typeface="HelloBarndoor" panose="02000603000000000000" pitchFamily="2" charset="0"/>
              </a:rPr>
              <a:t>assessment</a:t>
            </a:r>
          </a:p>
        </p:txBody>
      </p:sp>
    </p:spTree>
    <p:custDataLst>
      <p:tags r:id="rId1"/>
    </p:custDataLst>
    <p:extLst>
      <p:ext uri="{BB962C8B-B14F-4D97-AF65-F5344CB8AC3E}">
        <p14:creationId xmlns:p14="http://schemas.microsoft.com/office/powerpoint/2010/main" val="1555965618"/>
      </p:ext>
    </p:extLst>
  </p:cSld>
  <p:clrMapOvr>
    <a:masterClrMapping/>
  </p:clrMapOvr>
  <p:transition advTm="15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 presetClass="entr" presetSubtype="2" fill="hold" grpId="0" nodeType="afterEffect" p14:presetBounceEnd="20000">
                                      <p:stCondLst>
                                        <p:cond delay="0"/>
                                      </p:stCondLst>
                                      <p:childTnLst>
                                        <p:set>
                                          <p:cBhvr>
                                            <p:cTn id="10" dur="1" fill="hold">
                                              <p:stCondLst>
                                                <p:cond delay="0"/>
                                              </p:stCondLst>
                                            </p:cTn>
                                            <p:tgtEl>
                                              <p:spTgt spid="208"/>
                                            </p:tgtEl>
                                            <p:attrNameLst>
                                              <p:attrName>style.visibility</p:attrName>
                                            </p:attrNameLst>
                                          </p:cBhvr>
                                          <p:to>
                                            <p:strVal val="visible"/>
                                          </p:to>
                                        </p:set>
                                        <p:anim calcmode="lin" valueType="num" p14:bounceEnd="20000">
                                          <p:cBhvr additive="base">
                                            <p:cTn id="11" dur="500" fill="hold"/>
                                            <p:tgtEl>
                                              <p:spTgt spid="208"/>
                                            </p:tgtEl>
                                            <p:attrNameLst>
                                              <p:attrName>ppt_x</p:attrName>
                                            </p:attrNameLst>
                                          </p:cBhvr>
                                          <p:tavLst>
                                            <p:tav tm="0">
                                              <p:val>
                                                <p:strVal val="1+#ppt_w/2"/>
                                              </p:val>
                                            </p:tav>
                                            <p:tav tm="100000">
                                              <p:val>
                                                <p:strVal val="#ppt_x"/>
                                              </p:val>
                                            </p:tav>
                                          </p:tavLst>
                                        </p:anim>
                                        <p:anim calcmode="lin" valueType="num" p14:bounceEnd="20000">
                                          <p:cBhvr additive="base">
                                            <p:cTn id="12" dur="500" fill="hold"/>
                                            <p:tgtEl>
                                              <p:spTgt spid="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208"/>
                                            </p:tgtEl>
                                            <p:attrNameLst>
                                              <p:attrName>style.visibility</p:attrName>
                                            </p:attrNameLst>
                                          </p:cBhvr>
                                          <p:to>
                                            <p:strVal val="visible"/>
                                          </p:to>
                                        </p:set>
                                        <p:anim calcmode="lin" valueType="num">
                                          <p:cBhvr additive="base">
                                            <p:cTn id="11" dur="500" fill="hold"/>
                                            <p:tgtEl>
                                              <p:spTgt spid="208"/>
                                            </p:tgtEl>
                                            <p:attrNameLst>
                                              <p:attrName>ppt_x</p:attrName>
                                            </p:attrNameLst>
                                          </p:cBhvr>
                                          <p:tavLst>
                                            <p:tav tm="0">
                                              <p:val>
                                                <p:strVal val="1+#ppt_w/2"/>
                                              </p:val>
                                            </p:tav>
                                            <p:tav tm="100000">
                                              <p:val>
                                                <p:strVal val="#ppt_x"/>
                                              </p:val>
                                            </p:tav>
                                          </p:tavLst>
                                        </p:anim>
                                        <p:anim calcmode="lin" valueType="num">
                                          <p:cBhvr additive="base">
                                            <p:cTn id="12" dur="500" fill="hold"/>
                                            <p:tgtEl>
                                              <p:spTgt spid="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3897885" y="118365"/>
            <a:ext cx="4685155" cy="747890"/>
            <a:chOff x="3753423" y="435427"/>
            <a:chExt cx="4685155" cy="747890"/>
          </a:xfrm>
        </p:grpSpPr>
        <p:grpSp>
          <p:nvGrpSpPr>
            <p:cNvPr id="12" name="组合 11"/>
            <p:cNvGrpSpPr/>
            <p:nvPr/>
          </p:nvGrpSpPr>
          <p:grpSpPr>
            <a:xfrm>
              <a:off x="3753423" y="435427"/>
              <a:ext cx="4685155" cy="747890"/>
              <a:chOff x="4145240" y="348343"/>
              <a:chExt cx="4685155" cy="747890"/>
            </a:xfrm>
          </p:grpSpPr>
          <p:sp>
            <p:nvSpPr>
              <p:cNvPr id="16" name="文本框 15"/>
              <p:cNvSpPr txBox="1"/>
              <p:nvPr/>
            </p:nvSpPr>
            <p:spPr>
              <a:xfrm>
                <a:off x="4755197" y="348343"/>
                <a:ext cx="3465241" cy="523220"/>
              </a:xfrm>
              <a:prstGeom prst="rect">
                <a:avLst/>
              </a:prstGeom>
              <a:noFill/>
            </p:spPr>
            <p:txBody>
              <a:bodyPr wrap="square" rtlCol="0">
                <a:spAutoFit/>
              </a:bodyPr>
              <a:lstStyle/>
              <a:p>
                <a:pPr algn="ctr"/>
                <a:r>
                  <a:rPr lang="en-US" altLang="zh-CN" sz="2800" b="1" dirty="0">
                    <a:solidFill>
                      <a:schemeClr val="bg1"/>
                    </a:solidFill>
                    <a:latin typeface="SDMSeaSalt" panose="02000603000000000000" pitchFamily="2" charset="0"/>
                    <a:ea typeface="SDMSeaSalt" panose="02000603000000000000" pitchFamily="2" charset="0"/>
                  </a:rPr>
                  <a:t>Current Developments</a:t>
                </a:r>
                <a:endParaRPr lang="zh-CN" altLang="en-US" sz="2800" b="1" dirty="0">
                  <a:solidFill>
                    <a:schemeClr val="bg1"/>
                  </a:solidFill>
                  <a:latin typeface="SDMSeaSalt" panose="02000603000000000000" pitchFamily="2" charset="0"/>
                </a:endParaRPr>
              </a:p>
            </p:txBody>
          </p:sp>
          <p:sp>
            <p:nvSpPr>
              <p:cNvPr id="17" name="文本框 16"/>
              <p:cNvSpPr txBox="1"/>
              <p:nvPr/>
            </p:nvSpPr>
            <p:spPr>
              <a:xfrm>
                <a:off x="4145240" y="788456"/>
                <a:ext cx="4685155" cy="307777"/>
              </a:xfrm>
              <a:prstGeom prst="rect">
                <a:avLst/>
              </a:prstGeom>
              <a:noFill/>
            </p:spPr>
            <p:txBody>
              <a:bodyPr wrap="square" rtlCol="0">
                <a:spAutoFit/>
              </a:bodyPr>
              <a:lstStyle/>
              <a:p>
                <a:pPr algn="ctr"/>
                <a:endParaRPr lang="zh-CN" altLang="en-US" sz="1400" dirty="0">
                  <a:solidFill>
                    <a:schemeClr val="bg1">
                      <a:lumMod val="75000"/>
                    </a:schemeClr>
                  </a:solidFill>
                  <a:latin typeface="+mj-ea"/>
                  <a:ea typeface="+mj-ea"/>
                </a:endParaRPr>
              </a:p>
            </p:txBody>
          </p:sp>
        </p:grpSp>
        <p:grpSp>
          <p:nvGrpSpPr>
            <p:cNvPr id="13" name="组合 12"/>
            <p:cNvGrpSpPr/>
            <p:nvPr/>
          </p:nvGrpSpPr>
          <p:grpSpPr>
            <a:xfrm>
              <a:off x="3969144" y="695325"/>
              <a:ext cx="4253713" cy="0"/>
              <a:chOff x="4000500" y="695325"/>
              <a:chExt cx="4253713" cy="0"/>
            </a:xfrm>
          </p:grpSpPr>
          <p:cxnSp>
            <p:nvCxnSpPr>
              <p:cNvPr id="14" name="直接连接符 13"/>
              <p:cNvCxnSpPr/>
              <p:nvPr/>
            </p:nvCxnSpPr>
            <p:spPr>
              <a:xfrm>
                <a:off x="4000500"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7714463"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2" name="文本框 31"/>
          <p:cNvSpPr txBox="1"/>
          <p:nvPr/>
        </p:nvSpPr>
        <p:spPr>
          <a:xfrm>
            <a:off x="6240462" y="1516765"/>
            <a:ext cx="5024569" cy="3416320"/>
          </a:xfrm>
          <a:prstGeom prst="rect">
            <a:avLst/>
          </a:prstGeom>
          <a:noFill/>
        </p:spPr>
        <p:txBody>
          <a:bodyPr wrap="square" rtlCol="0">
            <a:spAutoFit/>
          </a:bodyPr>
          <a:lstStyle/>
          <a:p>
            <a:pPr algn="ctr"/>
            <a:r>
              <a:rPr lang="en-US" altLang="zh-CN" sz="3600" dirty="0">
                <a:solidFill>
                  <a:schemeClr val="bg1">
                    <a:lumMod val="75000"/>
                  </a:schemeClr>
                </a:solidFill>
                <a:latin typeface="HelloButtons" panose="02000603000000000000" pitchFamily="2" charset="0"/>
                <a:ea typeface="HelloButtons" panose="02000603000000000000" pitchFamily="2" charset="0"/>
              </a:rPr>
              <a:t>What developments are current developments are occurring in astronomy, space and planetary science at the moment?</a:t>
            </a:r>
            <a:endParaRPr lang="zh-CN" altLang="en-US" sz="3600" b="1" dirty="0">
              <a:solidFill>
                <a:schemeClr val="bg1"/>
              </a:solidFill>
              <a:latin typeface="+mj-ea"/>
            </a:endParaRPr>
          </a:p>
        </p:txBody>
      </p:sp>
      <p:sp>
        <p:nvSpPr>
          <p:cNvPr id="43" name="TextBox 42">
            <a:extLst>
              <a:ext uri="{FF2B5EF4-FFF2-40B4-BE49-F238E27FC236}">
                <a16:creationId xmlns:a16="http://schemas.microsoft.com/office/drawing/2014/main" id="{85BA35AC-D87F-402E-BBB6-99FC7A938546}"/>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pic>
        <p:nvPicPr>
          <p:cNvPr id="10" name="Picture 9">
            <a:extLst>
              <a:ext uri="{FF2B5EF4-FFF2-40B4-BE49-F238E27FC236}">
                <a16:creationId xmlns:a16="http://schemas.microsoft.com/office/drawing/2014/main" id="{23974258-F87F-4D42-A705-7781EEF4C81B}"/>
              </a:ext>
            </a:extLst>
          </p:cNvPr>
          <p:cNvPicPr>
            <a:picLocks noChangeAspect="1"/>
          </p:cNvPicPr>
          <p:nvPr/>
        </p:nvPicPr>
        <p:blipFill rotWithShape="1">
          <a:blip r:embed="rId4">
            <a:extLst>
              <a:ext uri="{28A0092B-C50C-407E-A947-70E740481C1C}">
                <a14:useLocalDpi xmlns:a14="http://schemas.microsoft.com/office/drawing/2010/main" val="0"/>
              </a:ext>
            </a:extLst>
          </a:blip>
          <a:srcRect b="36838"/>
          <a:stretch/>
        </p:blipFill>
        <p:spPr>
          <a:xfrm rot="14306168">
            <a:off x="688453" y="562696"/>
            <a:ext cx="4495065" cy="6172243"/>
          </a:xfrm>
          <a:prstGeom prst="rect">
            <a:avLst/>
          </a:prstGeom>
        </p:spPr>
      </p:pic>
    </p:spTree>
    <p:custDataLst>
      <p:tags r:id="rId1"/>
    </p:custDataLst>
    <p:extLst>
      <p:ext uri="{BB962C8B-B14F-4D97-AF65-F5344CB8AC3E}">
        <p14:creationId xmlns:p14="http://schemas.microsoft.com/office/powerpoint/2010/main" val="2688451662"/>
      </p:ext>
    </p:extLst>
  </p:cSld>
  <p:clrMapOvr>
    <a:masterClrMapping/>
  </p:clrMapOvr>
  <p:transition advTm="1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33F781-A8D5-46C3-9447-46E7FA50E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813585"/>
            <a:ext cx="12192000" cy="5044415"/>
          </a:xfrm>
          <a:prstGeom prst="rect">
            <a:avLst/>
          </a:prstGeom>
        </p:spPr>
      </p:pic>
      <p:grpSp>
        <p:nvGrpSpPr>
          <p:cNvPr id="39" name="组合 38"/>
          <p:cNvGrpSpPr/>
          <p:nvPr/>
        </p:nvGrpSpPr>
        <p:grpSpPr>
          <a:xfrm>
            <a:off x="5524611" y="2902334"/>
            <a:ext cx="1162622" cy="2892575"/>
            <a:chOff x="5524611" y="2902334"/>
            <a:chExt cx="1162622" cy="2892575"/>
          </a:xfrm>
        </p:grpSpPr>
        <p:sp>
          <p:nvSpPr>
            <p:cNvPr id="40" name="椭圆 39"/>
            <p:cNvSpPr/>
            <p:nvPr/>
          </p:nvSpPr>
          <p:spPr>
            <a:xfrm flipH="1" flipV="1">
              <a:off x="6122052" y="478225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 name="椭圆 40"/>
            <p:cNvSpPr/>
            <p:nvPr/>
          </p:nvSpPr>
          <p:spPr>
            <a:xfrm flipH="1" flipV="1">
              <a:off x="5686635" y="5585943"/>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 name="椭圆 41"/>
            <p:cNvSpPr/>
            <p:nvPr/>
          </p:nvSpPr>
          <p:spPr>
            <a:xfrm flipH="1" flipV="1">
              <a:off x="5995052" y="508705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3" name="椭圆 42"/>
            <p:cNvSpPr/>
            <p:nvPr/>
          </p:nvSpPr>
          <p:spPr>
            <a:xfrm flipH="1" flipV="1">
              <a:off x="5793952" y="5114661"/>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4" name="椭圆 43"/>
            <p:cNvSpPr/>
            <p:nvPr/>
          </p:nvSpPr>
          <p:spPr>
            <a:xfrm flipH="1" flipV="1">
              <a:off x="5950150" y="522025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5" name="椭圆 44"/>
            <p:cNvSpPr/>
            <p:nvPr/>
          </p:nvSpPr>
          <p:spPr>
            <a:xfrm flipH="1" flipV="1">
              <a:off x="6122052" y="525034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6" name="椭圆 45"/>
            <p:cNvSpPr/>
            <p:nvPr/>
          </p:nvSpPr>
          <p:spPr>
            <a:xfrm flipH="1" flipV="1">
              <a:off x="5924394" y="4748387"/>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7" name="椭圆 46"/>
            <p:cNvSpPr/>
            <p:nvPr/>
          </p:nvSpPr>
          <p:spPr>
            <a:xfrm flipH="1" flipV="1">
              <a:off x="5717577" y="524727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 name="椭圆 47"/>
            <p:cNvSpPr/>
            <p:nvPr/>
          </p:nvSpPr>
          <p:spPr>
            <a:xfrm flipH="1" flipV="1">
              <a:off x="6201027" y="505026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9" name="椭圆 48"/>
            <p:cNvSpPr/>
            <p:nvPr/>
          </p:nvSpPr>
          <p:spPr>
            <a:xfrm flipH="1" flipV="1">
              <a:off x="5872927" y="538267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 name="椭圆 49"/>
            <p:cNvSpPr/>
            <p:nvPr/>
          </p:nvSpPr>
          <p:spPr>
            <a:xfrm flipH="1" flipV="1">
              <a:off x="6398685" y="489686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1" name="椭圆 50"/>
            <p:cNvSpPr/>
            <p:nvPr/>
          </p:nvSpPr>
          <p:spPr>
            <a:xfrm flipH="1" flipV="1">
              <a:off x="6070585" y="522927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2" name="椭圆 51"/>
            <p:cNvSpPr/>
            <p:nvPr/>
          </p:nvSpPr>
          <p:spPr>
            <a:xfrm flipH="1" flipV="1">
              <a:off x="6032539" y="490839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 name="椭圆 52"/>
            <p:cNvSpPr/>
            <p:nvPr/>
          </p:nvSpPr>
          <p:spPr>
            <a:xfrm flipH="1" flipV="1">
              <a:off x="5825722" y="540727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4" name="椭圆 53"/>
            <p:cNvSpPr/>
            <p:nvPr/>
          </p:nvSpPr>
          <p:spPr>
            <a:xfrm flipH="1" flipV="1">
              <a:off x="6039572" y="491470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5" name="椭圆 54"/>
            <p:cNvSpPr/>
            <p:nvPr/>
          </p:nvSpPr>
          <p:spPr>
            <a:xfrm flipH="1" flipV="1">
              <a:off x="5832755" y="541358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6" name="椭圆 55"/>
            <p:cNvSpPr/>
            <p:nvPr/>
          </p:nvSpPr>
          <p:spPr>
            <a:xfrm flipH="1" flipV="1">
              <a:off x="6366126" y="478225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7" name="椭圆 56"/>
            <p:cNvSpPr/>
            <p:nvPr/>
          </p:nvSpPr>
          <p:spPr>
            <a:xfrm flipH="1" flipV="1">
              <a:off x="6038026" y="51146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8" name="椭圆 57"/>
            <p:cNvSpPr/>
            <p:nvPr/>
          </p:nvSpPr>
          <p:spPr>
            <a:xfrm flipH="1" flipV="1">
              <a:off x="6116956" y="470295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9" name="椭圆 58"/>
            <p:cNvSpPr/>
            <p:nvPr/>
          </p:nvSpPr>
          <p:spPr>
            <a:xfrm flipH="1" flipV="1">
              <a:off x="5788856" y="503536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0" name="椭圆 59"/>
            <p:cNvSpPr/>
            <p:nvPr/>
          </p:nvSpPr>
          <p:spPr>
            <a:xfrm flipH="1" flipV="1">
              <a:off x="6147760" y="457924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1" name="椭圆 60"/>
            <p:cNvSpPr/>
            <p:nvPr/>
          </p:nvSpPr>
          <p:spPr>
            <a:xfrm flipH="1" flipV="1">
              <a:off x="6307828" y="517220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2" name="椭圆 61"/>
            <p:cNvSpPr/>
            <p:nvPr/>
          </p:nvSpPr>
          <p:spPr>
            <a:xfrm flipH="1" flipV="1">
              <a:off x="6230300" y="485943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3" name="椭圆 62"/>
            <p:cNvSpPr/>
            <p:nvPr/>
          </p:nvSpPr>
          <p:spPr>
            <a:xfrm flipH="1" flipV="1">
              <a:off x="6192710" y="495045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4" name="椭圆 63"/>
            <p:cNvSpPr/>
            <p:nvPr/>
          </p:nvSpPr>
          <p:spPr>
            <a:xfrm flipH="1" flipV="1">
              <a:off x="6097078" y="545201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 name="椭圆 64"/>
            <p:cNvSpPr/>
            <p:nvPr/>
          </p:nvSpPr>
          <p:spPr>
            <a:xfrm flipH="1" flipV="1">
              <a:off x="6045611" y="543095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6" name="椭圆 65"/>
            <p:cNvSpPr/>
            <p:nvPr/>
          </p:nvSpPr>
          <p:spPr>
            <a:xfrm flipH="1" flipV="1">
              <a:off x="6013052" y="531633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7" name="椭圆 66"/>
            <p:cNvSpPr/>
            <p:nvPr/>
          </p:nvSpPr>
          <p:spPr>
            <a:xfrm flipH="1" flipV="1">
              <a:off x="5954754" y="570628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 name="椭圆 67"/>
            <p:cNvSpPr/>
            <p:nvPr/>
          </p:nvSpPr>
          <p:spPr>
            <a:xfrm flipH="1" flipV="1">
              <a:off x="6361745" y="551835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 name="椭圆 68"/>
            <p:cNvSpPr/>
            <p:nvPr/>
          </p:nvSpPr>
          <p:spPr>
            <a:xfrm flipH="1" flipV="1">
              <a:off x="6310278" y="549728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 name="椭圆 69"/>
            <p:cNvSpPr/>
            <p:nvPr/>
          </p:nvSpPr>
          <p:spPr>
            <a:xfrm flipH="1" flipV="1">
              <a:off x="6277719" y="538267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1" name="椭圆 70"/>
            <p:cNvSpPr/>
            <p:nvPr/>
          </p:nvSpPr>
          <p:spPr>
            <a:xfrm flipH="1" flipV="1">
              <a:off x="6219421" y="577262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 name="椭圆 71"/>
            <p:cNvSpPr/>
            <p:nvPr/>
          </p:nvSpPr>
          <p:spPr>
            <a:xfrm flipH="1" flipV="1">
              <a:off x="6631389" y="550935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 name="椭圆 72"/>
            <p:cNvSpPr/>
            <p:nvPr/>
          </p:nvSpPr>
          <p:spPr>
            <a:xfrm flipH="1" flipV="1">
              <a:off x="6579922" y="548828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 name="椭圆 73"/>
            <p:cNvSpPr/>
            <p:nvPr/>
          </p:nvSpPr>
          <p:spPr>
            <a:xfrm flipH="1" flipV="1">
              <a:off x="6547363" y="537367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5" name="椭圆 74"/>
            <p:cNvSpPr/>
            <p:nvPr/>
          </p:nvSpPr>
          <p:spPr>
            <a:xfrm flipH="1" flipV="1">
              <a:off x="6489065" y="576362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6" name="椭圆 75"/>
            <p:cNvSpPr/>
            <p:nvPr/>
          </p:nvSpPr>
          <p:spPr>
            <a:xfrm flipH="1" flipV="1">
              <a:off x="6479587" y="525932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7" name="椭圆 76"/>
            <p:cNvSpPr/>
            <p:nvPr/>
          </p:nvSpPr>
          <p:spPr>
            <a:xfrm flipH="1" flipV="1">
              <a:off x="6428120" y="523825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8" name="椭圆 77"/>
            <p:cNvSpPr/>
            <p:nvPr/>
          </p:nvSpPr>
          <p:spPr>
            <a:xfrm flipH="1" flipV="1">
              <a:off x="6395561" y="512364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9" name="椭圆 78"/>
            <p:cNvSpPr/>
            <p:nvPr/>
          </p:nvSpPr>
          <p:spPr>
            <a:xfrm flipH="1" flipV="1">
              <a:off x="6337263" y="551359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0" name="椭圆 79"/>
            <p:cNvSpPr/>
            <p:nvPr/>
          </p:nvSpPr>
          <p:spPr>
            <a:xfrm flipH="1" flipV="1">
              <a:off x="5693935" y="541604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1" name="椭圆 80"/>
            <p:cNvSpPr/>
            <p:nvPr/>
          </p:nvSpPr>
          <p:spPr>
            <a:xfrm flipH="1" flipV="1">
              <a:off x="5642468" y="539498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2" name="椭圆 81"/>
            <p:cNvSpPr/>
            <p:nvPr/>
          </p:nvSpPr>
          <p:spPr>
            <a:xfrm flipH="1" flipV="1">
              <a:off x="5609909" y="528037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3" name="椭圆 82"/>
            <p:cNvSpPr/>
            <p:nvPr/>
          </p:nvSpPr>
          <p:spPr>
            <a:xfrm flipH="1" flipV="1">
              <a:off x="5551611" y="567031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 name="椭圆 83"/>
            <p:cNvSpPr/>
            <p:nvPr/>
          </p:nvSpPr>
          <p:spPr>
            <a:xfrm flipH="1" flipV="1">
              <a:off x="5524611" y="5598528"/>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5" name="椭圆 84"/>
            <p:cNvSpPr/>
            <p:nvPr/>
          </p:nvSpPr>
          <p:spPr>
            <a:xfrm flipH="1" flipV="1">
              <a:off x="5878269" y="561251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6" name="椭圆 85"/>
            <p:cNvSpPr/>
            <p:nvPr/>
          </p:nvSpPr>
          <p:spPr>
            <a:xfrm flipH="1" flipV="1">
              <a:off x="5867622" y="495045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7" name="椭圆 86"/>
            <p:cNvSpPr/>
            <p:nvPr/>
          </p:nvSpPr>
          <p:spPr>
            <a:xfrm flipH="1" flipV="1">
              <a:off x="6004052" y="463161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8" name="椭圆 87"/>
            <p:cNvSpPr/>
            <p:nvPr/>
          </p:nvSpPr>
          <p:spPr>
            <a:xfrm flipH="1" flipV="1">
              <a:off x="6192710" y="467604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9" name="椭圆 88"/>
            <p:cNvSpPr/>
            <p:nvPr/>
          </p:nvSpPr>
          <p:spPr>
            <a:xfrm flipH="1" flipV="1">
              <a:off x="6311686" y="568583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0" name="椭圆 89"/>
            <p:cNvSpPr/>
            <p:nvPr/>
          </p:nvSpPr>
          <p:spPr>
            <a:xfrm flipH="1" flipV="1">
              <a:off x="6260219" y="566477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1" name="椭圆 90"/>
            <p:cNvSpPr/>
            <p:nvPr/>
          </p:nvSpPr>
          <p:spPr>
            <a:xfrm flipH="1" flipV="1">
              <a:off x="6227660" y="555016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2" name="椭圆 91"/>
            <p:cNvSpPr/>
            <p:nvPr/>
          </p:nvSpPr>
          <p:spPr>
            <a:xfrm flipH="1" flipV="1">
              <a:off x="5643376" y="574304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3" name="椭圆 92"/>
            <p:cNvSpPr/>
            <p:nvPr/>
          </p:nvSpPr>
          <p:spPr>
            <a:xfrm flipH="1" flipV="1">
              <a:off x="5591909" y="572197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4" name="椭圆 93"/>
            <p:cNvSpPr/>
            <p:nvPr/>
          </p:nvSpPr>
          <p:spPr>
            <a:xfrm flipH="1" flipV="1">
              <a:off x="6080164" y="566783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5" name="椭圆 94"/>
            <p:cNvSpPr/>
            <p:nvPr/>
          </p:nvSpPr>
          <p:spPr>
            <a:xfrm flipH="1" flipV="1">
              <a:off x="5860752" y="577690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6" name="椭圆 95"/>
            <p:cNvSpPr/>
            <p:nvPr/>
          </p:nvSpPr>
          <p:spPr>
            <a:xfrm flipH="1" flipV="1">
              <a:off x="6482674" y="560444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7" name="椭圆 96"/>
            <p:cNvSpPr/>
            <p:nvPr/>
          </p:nvSpPr>
          <p:spPr>
            <a:xfrm flipH="1" flipV="1">
              <a:off x="6669233" y="573097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8" name="椭圆 97"/>
            <p:cNvSpPr/>
            <p:nvPr/>
          </p:nvSpPr>
          <p:spPr>
            <a:xfrm flipH="1" flipV="1">
              <a:off x="6229106" y="527265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9" name="椭圆 98"/>
            <p:cNvSpPr/>
            <p:nvPr/>
          </p:nvSpPr>
          <p:spPr>
            <a:xfrm flipH="1" flipV="1">
              <a:off x="5956058" y="499247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0" name="椭圆 99"/>
            <p:cNvSpPr/>
            <p:nvPr/>
          </p:nvSpPr>
          <p:spPr>
            <a:xfrm flipH="1" flipV="1">
              <a:off x="6384126" y="538919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1" name="椭圆 100"/>
            <p:cNvSpPr/>
            <p:nvPr/>
          </p:nvSpPr>
          <p:spPr>
            <a:xfrm flipH="1" flipV="1">
              <a:off x="5922409" y="558534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2" name="椭圆 101"/>
            <p:cNvSpPr/>
            <p:nvPr/>
          </p:nvSpPr>
          <p:spPr>
            <a:xfrm flipH="1" flipV="1">
              <a:off x="6164916" y="559451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3" name="椭圆 102"/>
            <p:cNvSpPr/>
            <p:nvPr/>
          </p:nvSpPr>
          <p:spPr>
            <a:xfrm flipH="1" flipV="1">
              <a:off x="6199489" y="4011024"/>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4" name="椭圆 103"/>
            <p:cNvSpPr/>
            <p:nvPr/>
          </p:nvSpPr>
          <p:spPr>
            <a:xfrm flipH="1" flipV="1">
              <a:off x="6072489" y="4315824"/>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5" name="椭圆 104"/>
            <p:cNvSpPr/>
            <p:nvPr/>
          </p:nvSpPr>
          <p:spPr>
            <a:xfrm flipH="1" flipV="1">
              <a:off x="5786644" y="5419935"/>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 name="椭圆 105"/>
            <p:cNvSpPr/>
            <p:nvPr/>
          </p:nvSpPr>
          <p:spPr>
            <a:xfrm flipH="1" flipV="1">
              <a:off x="6027587" y="444902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7" name="椭圆 106"/>
            <p:cNvSpPr/>
            <p:nvPr/>
          </p:nvSpPr>
          <p:spPr>
            <a:xfrm flipH="1" flipV="1">
              <a:off x="6199489" y="447910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 name="椭圆 107"/>
            <p:cNvSpPr/>
            <p:nvPr/>
          </p:nvSpPr>
          <p:spPr>
            <a:xfrm flipH="1" flipV="1">
              <a:off x="6001831" y="397715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9" name="椭圆 108"/>
            <p:cNvSpPr/>
            <p:nvPr/>
          </p:nvSpPr>
          <p:spPr>
            <a:xfrm flipH="1" flipV="1">
              <a:off x="5909218" y="410384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0" name="椭圆 109"/>
            <p:cNvSpPr/>
            <p:nvPr/>
          </p:nvSpPr>
          <p:spPr>
            <a:xfrm flipH="1" flipV="1">
              <a:off x="5950364" y="46114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1" name="椭圆 110"/>
            <p:cNvSpPr/>
            <p:nvPr/>
          </p:nvSpPr>
          <p:spPr>
            <a:xfrm flipH="1" flipV="1">
              <a:off x="6148022" y="44580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2" name="椭圆 111"/>
            <p:cNvSpPr/>
            <p:nvPr/>
          </p:nvSpPr>
          <p:spPr>
            <a:xfrm flipH="1" flipV="1">
              <a:off x="6109976" y="413715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3" name="椭圆 112"/>
            <p:cNvSpPr/>
            <p:nvPr/>
          </p:nvSpPr>
          <p:spPr>
            <a:xfrm flipH="1" flipV="1">
              <a:off x="5903159" y="46360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4" name="椭圆 113"/>
            <p:cNvSpPr/>
            <p:nvPr/>
          </p:nvSpPr>
          <p:spPr>
            <a:xfrm flipH="1" flipV="1">
              <a:off x="6117009" y="414346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5" name="椭圆 114"/>
            <p:cNvSpPr/>
            <p:nvPr/>
          </p:nvSpPr>
          <p:spPr>
            <a:xfrm flipH="1" flipV="1">
              <a:off x="5910192" y="464235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6" name="椭圆 115"/>
            <p:cNvSpPr/>
            <p:nvPr/>
          </p:nvSpPr>
          <p:spPr>
            <a:xfrm flipH="1" flipV="1">
              <a:off x="6115463" y="434342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7" name="椭圆 116"/>
            <p:cNvSpPr/>
            <p:nvPr/>
          </p:nvSpPr>
          <p:spPr>
            <a:xfrm flipH="1" flipV="1">
              <a:off x="6194393" y="393172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8" name="椭圆 117"/>
            <p:cNvSpPr/>
            <p:nvPr/>
          </p:nvSpPr>
          <p:spPr>
            <a:xfrm flipH="1" flipV="1">
              <a:off x="5781548" y="534063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9" name="椭圆 118"/>
            <p:cNvSpPr/>
            <p:nvPr/>
          </p:nvSpPr>
          <p:spPr>
            <a:xfrm flipH="1" flipV="1">
              <a:off x="6225197" y="380800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0" name="椭圆 119"/>
            <p:cNvSpPr/>
            <p:nvPr/>
          </p:nvSpPr>
          <p:spPr>
            <a:xfrm flipH="1" flipV="1">
              <a:off x="6270147" y="41792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1" name="椭圆 120"/>
            <p:cNvSpPr/>
            <p:nvPr/>
          </p:nvSpPr>
          <p:spPr>
            <a:xfrm flipH="1" flipV="1">
              <a:off x="6174515" y="468078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2" name="椭圆 121"/>
            <p:cNvSpPr/>
            <p:nvPr/>
          </p:nvSpPr>
          <p:spPr>
            <a:xfrm flipH="1" flipV="1">
              <a:off x="6123048" y="465971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3" name="椭圆 122"/>
            <p:cNvSpPr/>
            <p:nvPr/>
          </p:nvSpPr>
          <p:spPr>
            <a:xfrm flipH="1" flipV="1">
              <a:off x="6090489" y="454510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4" name="椭圆 123"/>
            <p:cNvSpPr/>
            <p:nvPr/>
          </p:nvSpPr>
          <p:spPr>
            <a:xfrm flipH="1" flipV="1">
              <a:off x="6355156" y="461144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5" name="椭圆 124"/>
            <p:cNvSpPr/>
            <p:nvPr/>
          </p:nvSpPr>
          <p:spPr>
            <a:xfrm flipH="1" flipV="1">
              <a:off x="6624800" y="460244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6" name="椭圆 125"/>
            <p:cNvSpPr/>
            <p:nvPr/>
          </p:nvSpPr>
          <p:spPr>
            <a:xfrm flipH="1" flipV="1">
              <a:off x="6557024" y="448809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7" name="椭圆 126"/>
            <p:cNvSpPr/>
            <p:nvPr/>
          </p:nvSpPr>
          <p:spPr>
            <a:xfrm flipH="1" flipV="1">
              <a:off x="5885576" y="427261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8" name="椭圆 127"/>
            <p:cNvSpPr/>
            <p:nvPr/>
          </p:nvSpPr>
          <p:spPr>
            <a:xfrm flipH="1" flipV="1">
              <a:off x="5834109" y="425154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9" name="椭圆 128"/>
            <p:cNvSpPr/>
            <p:nvPr/>
          </p:nvSpPr>
          <p:spPr>
            <a:xfrm flipH="1" flipV="1">
              <a:off x="5801550" y="413693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0" name="椭圆 129"/>
            <p:cNvSpPr/>
            <p:nvPr/>
          </p:nvSpPr>
          <p:spPr>
            <a:xfrm flipH="1" flipV="1">
              <a:off x="5945059" y="417921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1" name="椭圆 130"/>
            <p:cNvSpPr/>
            <p:nvPr/>
          </p:nvSpPr>
          <p:spPr>
            <a:xfrm flipH="1" flipV="1">
              <a:off x="6081489" y="386038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2" name="椭圆 131"/>
            <p:cNvSpPr/>
            <p:nvPr/>
          </p:nvSpPr>
          <p:spPr>
            <a:xfrm flipH="1" flipV="1">
              <a:off x="6270147" y="390481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3" name="椭圆 132"/>
            <p:cNvSpPr/>
            <p:nvPr/>
          </p:nvSpPr>
          <p:spPr>
            <a:xfrm flipH="1" flipV="1">
              <a:off x="6306543" y="450142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4" name="椭圆 133"/>
            <p:cNvSpPr/>
            <p:nvPr/>
          </p:nvSpPr>
          <p:spPr>
            <a:xfrm flipH="1" flipV="1">
              <a:off x="6033495" y="4221246"/>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5" name="椭圆 134"/>
            <p:cNvSpPr/>
            <p:nvPr/>
          </p:nvSpPr>
          <p:spPr>
            <a:xfrm flipH="1" flipV="1">
              <a:off x="6461563" y="461796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6" name="椭圆 135"/>
            <p:cNvSpPr/>
            <p:nvPr/>
          </p:nvSpPr>
          <p:spPr>
            <a:xfrm flipH="1" flipV="1">
              <a:off x="6103461" y="310535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7" name="椭圆 136"/>
            <p:cNvSpPr/>
            <p:nvPr/>
          </p:nvSpPr>
          <p:spPr>
            <a:xfrm flipH="1" flipV="1">
              <a:off x="5976461" y="341015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8" name="椭圆 137"/>
            <p:cNvSpPr/>
            <p:nvPr/>
          </p:nvSpPr>
          <p:spPr>
            <a:xfrm flipH="1" flipV="1">
              <a:off x="5931559" y="354335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9" name="椭圆 138"/>
            <p:cNvSpPr/>
            <p:nvPr/>
          </p:nvSpPr>
          <p:spPr>
            <a:xfrm flipH="1" flipV="1">
              <a:off x="6103461" y="357343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0" name="椭圆 139"/>
            <p:cNvSpPr/>
            <p:nvPr/>
          </p:nvSpPr>
          <p:spPr>
            <a:xfrm flipH="1" flipV="1">
              <a:off x="6343815" y="497605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1" name="椭圆 140"/>
            <p:cNvSpPr/>
            <p:nvPr/>
          </p:nvSpPr>
          <p:spPr>
            <a:xfrm flipH="1" flipV="1">
              <a:off x="6182436" y="337336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2" name="椭圆 141"/>
            <p:cNvSpPr/>
            <p:nvPr/>
          </p:nvSpPr>
          <p:spPr>
            <a:xfrm flipH="1" flipV="1">
              <a:off x="5883795" y="441007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3" name="椭圆 142"/>
            <p:cNvSpPr/>
            <p:nvPr/>
          </p:nvSpPr>
          <p:spPr>
            <a:xfrm flipH="1" flipV="1">
              <a:off x="6051994" y="355236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4" name="椭圆 143"/>
            <p:cNvSpPr/>
            <p:nvPr/>
          </p:nvSpPr>
          <p:spPr>
            <a:xfrm flipH="1" flipV="1">
              <a:off x="6451960" y="513605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5" name="椭圆 144"/>
            <p:cNvSpPr/>
            <p:nvPr/>
          </p:nvSpPr>
          <p:spPr>
            <a:xfrm flipH="1" flipV="1">
              <a:off x="5836590" y="443467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6" name="椭圆 145"/>
            <p:cNvSpPr/>
            <p:nvPr/>
          </p:nvSpPr>
          <p:spPr>
            <a:xfrm flipH="1" flipV="1">
              <a:off x="6020981" y="323779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7" name="椭圆 146"/>
            <p:cNvSpPr/>
            <p:nvPr/>
          </p:nvSpPr>
          <p:spPr>
            <a:xfrm flipH="1" flipV="1">
              <a:off x="5843623" y="444098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8" name="椭圆 147"/>
            <p:cNvSpPr/>
            <p:nvPr/>
          </p:nvSpPr>
          <p:spPr>
            <a:xfrm flipH="1" flipV="1">
              <a:off x="6019435" y="343775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9" name="椭圆 148"/>
            <p:cNvSpPr/>
            <p:nvPr/>
          </p:nvSpPr>
          <p:spPr>
            <a:xfrm flipH="1" flipV="1">
              <a:off x="6098365" y="30260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0" name="椭圆 149"/>
            <p:cNvSpPr/>
            <p:nvPr/>
          </p:nvSpPr>
          <p:spPr>
            <a:xfrm flipH="1" flipV="1">
              <a:off x="6129169" y="290233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1" name="椭圆 150"/>
            <p:cNvSpPr/>
            <p:nvPr/>
          </p:nvSpPr>
          <p:spPr>
            <a:xfrm flipH="1" flipV="1">
              <a:off x="6211709" y="318253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2" name="椭圆 151"/>
            <p:cNvSpPr/>
            <p:nvPr/>
          </p:nvSpPr>
          <p:spPr>
            <a:xfrm flipH="1" flipV="1">
              <a:off x="6174119" y="32735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3" name="椭圆 152"/>
            <p:cNvSpPr/>
            <p:nvPr/>
          </p:nvSpPr>
          <p:spPr>
            <a:xfrm flipH="1" flipV="1">
              <a:off x="6078487" y="377511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4" name="椭圆 153"/>
            <p:cNvSpPr/>
            <p:nvPr/>
          </p:nvSpPr>
          <p:spPr>
            <a:xfrm flipH="1" flipV="1">
              <a:off x="6027020" y="375404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5" name="椭圆 154"/>
            <p:cNvSpPr/>
            <p:nvPr/>
          </p:nvSpPr>
          <p:spPr>
            <a:xfrm flipH="1" flipV="1">
              <a:off x="5994461" y="363943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6" name="椭圆 155"/>
            <p:cNvSpPr/>
            <p:nvPr/>
          </p:nvSpPr>
          <p:spPr>
            <a:xfrm flipH="1" flipV="1">
              <a:off x="6259128" y="370576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7" name="椭圆 156"/>
            <p:cNvSpPr/>
            <p:nvPr/>
          </p:nvSpPr>
          <p:spPr>
            <a:xfrm flipH="1" flipV="1">
              <a:off x="6423473" y="485928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8" name="椭圆 157"/>
            <p:cNvSpPr/>
            <p:nvPr/>
          </p:nvSpPr>
          <p:spPr>
            <a:xfrm flipH="1" flipV="1">
              <a:off x="6174119" y="299913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9" name="椭圆 158"/>
            <p:cNvSpPr/>
            <p:nvPr/>
          </p:nvSpPr>
          <p:spPr>
            <a:xfrm flipH="1" flipV="1">
              <a:off x="6210515" y="359574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0" name="椭圆 159"/>
            <p:cNvSpPr/>
            <p:nvPr/>
          </p:nvSpPr>
          <p:spPr>
            <a:xfrm flipH="1" flipV="1">
              <a:off x="6375479" y="5220147"/>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1" name="椭圆 160"/>
            <p:cNvSpPr/>
            <p:nvPr/>
          </p:nvSpPr>
          <p:spPr>
            <a:xfrm flipH="1" flipV="1">
              <a:off x="5821058" y="534030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2" name="椭圆 161"/>
            <p:cNvSpPr/>
            <p:nvPr/>
          </p:nvSpPr>
          <p:spPr>
            <a:xfrm flipH="1" flipV="1">
              <a:off x="6013948" y="442380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3" name="椭圆 162"/>
            <p:cNvSpPr/>
            <p:nvPr/>
          </p:nvSpPr>
          <p:spPr>
            <a:xfrm flipH="1" flipV="1">
              <a:off x="6020981" y="443011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4" name="椭圆 163"/>
            <p:cNvSpPr/>
            <p:nvPr/>
          </p:nvSpPr>
          <p:spPr>
            <a:xfrm flipH="1" flipV="1">
              <a:off x="5963235" y="40936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5" name="椭圆 164"/>
            <p:cNvSpPr/>
            <p:nvPr/>
          </p:nvSpPr>
          <p:spPr>
            <a:xfrm flipH="1" flipV="1">
              <a:off x="5985461" y="414703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6" name="椭圆 165"/>
            <p:cNvSpPr/>
            <p:nvPr/>
          </p:nvSpPr>
          <p:spPr>
            <a:xfrm flipH="1" flipV="1">
              <a:off x="5937467" y="450789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7" name="椭圆 166"/>
            <p:cNvSpPr/>
            <p:nvPr/>
          </p:nvSpPr>
          <p:spPr>
            <a:xfrm flipH="1" flipV="1">
              <a:off x="5768053" y="4935346"/>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8" name="椭圆 167"/>
            <p:cNvSpPr/>
            <p:nvPr/>
          </p:nvSpPr>
          <p:spPr>
            <a:xfrm flipH="1" flipV="1">
              <a:off x="6008996" y="396443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9" name="椭圆 168"/>
            <p:cNvSpPr/>
            <p:nvPr/>
          </p:nvSpPr>
          <p:spPr>
            <a:xfrm flipH="1" flipV="1">
              <a:off x="5691678" y="506795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0" name="椭圆 169"/>
            <p:cNvSpPr/>
            <p:nvPr/>
          </p:nvSpPr>
          <p:spPr>
            <a:xfrm flipH="1" flipV="1">
              <a:off x="5931773" y="412685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1" name="椭圆 170"/>
            <p:cNvSpPr/>
            <p:nvPr/>
          </p:nvSpPr>
          <p:spPr>
            <a:xfrm flipH="1" flipV="1">
              <a:off x="5799823" y="522796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2" name="椭圆 171"/>
            <p:cNvSpPr/>
            <p:nvPr/>
          </p:nvSpPr>
          <p:spPr>
            <a:xfrm flipH="1" flipV="1">
              <a:off x="5806856" y="523427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3" name="椭圆 172"/>
            <p:cNvSpPr/>
            <p:nvPr/>
          </p:nvSpPr>
          <p:spPr>
            <a:xfrm flipH="1" flipV="1">
              <a:off x="5877161" y="448384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4" name="椭圆 173"/>
            <p:cNvSpPr/>
            <p:nvPr/>
          </p:nvSpPr>
          <p:spPr>
            <a:xfrm flipH="1" flipV="1">
              <a:off x="5668036" y="523673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5" name="椭圆 174"/>
            <p:cNvSpPr/>
            <p:nvPr/>
          </p:nvSpPr>
          <p:spPr>
            <a:xfrm flipH="1" flipV="1">
              <a:off x="5616569" y="521566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6" name="椭圆 175"/>
            <p:cNvSpPr/>
            <p:nvPr/>
          </p:nvSpPr>
          <p:spPr>
            <a:xfrm flipH="1" flipV="1">
              <a:off x="5584010" y="510105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7" name="椭圆 176"/>
            <p:cNvSpPr/>
            <p:nvPr/>
          </p:nvSpPr>
          <p:spPr>
            <a:xfrm flipH="1" flipV="1">
              <a:off x="5926468" y="369462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8" name="椭圆 177"/>
            <p:cNvSpPr/>
            <p:nvPr/>
          </p:nvSpPr>
          <p:spPr>
            <a:xfrm flipH="1" flipV="1">
              <a:off x="6014904" y="3736657"/>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86" name="组合 185"/>
          <p:cNvGrpSpPr/>
          <p:nvPr/>
        </p:nvGrpSpPr>
        <p:grpSpPr>
          <a:xfrm>
            <a:off x="3260749" y="215305"/>
            <a:ext cx="5698453" cy="747890"/>
            <a:chOff x="3213673" y="435427"/>
            <a:chExt cx="5698453" cy="747890"/>
          </a:xfrm>
        </p:grpSpPr>
        <p:grpSp>
          <p:nvGrpSpPr>
            <p:cNvPr id="187" name="组合 186"/>
            <p:cNvGrpSpPr/>
            <p:nvPr/>
          </p:nvGrpSpPr>
          <p:grpSpPr>
            <a:xfrm>
              <a:off x="3509818" y="435427"/>
              <a:ext cx="5098473" cy="747890"/>
              <a:chOff x="3901635" y="348343"/>
              <a:chExt cx="5098473" cy="747890"/>
            </a:xfrm>
          </p:grpSpPr>
          <p:sp>
            <p:nvSpPr>
              <p:cNvPr id="191" name="文本框 190"/>
              <p:cNvSpPr txBox="1"/>
              <p:nvPr/>
            </p:nvSpPr>
            <p:spPr>
              <a:xfrm>
                <a:off x="3901635" y="348343"/>
                <a:ext cx="5098473" cy="523220"/>
              </a:xfrm>
              <a:prstGeom prst="rect">
                <a:avLst/>
              </a:prstGeom>
              <a:noFill/>
            </p:spPr>
            <p:txBody>
              <a:bodyPr wrap="square" rtlCol="0">
                <a:spAutoFit/>
              </a:bodyPr>
              <a:lstStyle/>
              <a:p>
                <a:pPr algn="ctr"/>
                <a:r>
                  <a:rPr lang="en-US" altLang="zh-CN" sz="2800" b="1" dirty="0">
                    <a:solidFill>
                      <a:schemeClr val="bg1"/>
                    </a:solidFill>
                    <a:latin typeface="FSFFatBottom" panose="02000603000000000000" pitchFamily="2" charset="0"/>
                    <a:ea typeface="FSFFatBottom" panose="02000603000000000000" pitchFamily="2" charset="0"/>
                  </a:rPr>
                  <a:t>Current Developments</a:t>
                </a:r>
                <a:endParaRPr lang="zh-CN" altLang="en-US" sz="2800" b="1" dirty="0">
                  <a:solidFill>
                    <a:schemeClr val="bg1"/>
                  </a:solidFill>
                  <a:latin typeface="FSFFatBottom" panose="02000603000000000000" pitchFamily="2" charset="0"/>
                  <a:ea typeface="+mj-ea"/>
                </a:endParaRPr>
              </a:p>
            </p:txBody>
          </p:sp>
          <p:sp>
            <p:nvSpPr>
              <p:cNvPr id="192" name="文本框 191"/>
              <p:cNvSpPr txBox="1"/>
              <p:nvPr/>
            </p:nvSpPr>
            <p:spPr>
              <a:xfrm>
                <a:off x="4145240" y="788456"/>
                <a:ext cx="4685155" cy="307777"/>
              </a:xfrm>
              <a:prstGeom prst="rect">
                <a:avLst/>
              </a:prstGeom>
              <a:noFill/>
            </p:spPr>
            <p:txBody>
              <a:bodyPr wrap="square" rtlCol="0">
                <a:spAutoFit/>
              </a:bodyPr>
              <a:lstStyle/>
              <a:p>
                <a:pPr algn="ctr"/>
                <a:r>
                  <a:rPr lang="en-US" altLang="zh-CN" sz="1400" dirty="0">
                    <a:solidFill>
                      <a:schemeClr val="bg1">
                        <a:lumMod val="75000"/>
                      </a:schemeClr>
                    </a:solidFill>
                    <a:latin typeface="FSFFatBottom" panose="02000603000000000000" pitchFamily="2" charset="0"/>
                    <a:ea typeface="FSFFatBottom" panose="02000603000000000000" pitchFamily="2" charset="0"/>
                  </a:rPr>
                  <a:t>Examine and discuss a range of videos and texts.</a:t>
                </a:r>
                <a:endParaRPr lang="zh-CN" altLang="en-US" sz="1400" dirty="0">
                  <a:solidFill>
                    <a:schemeClr val="bg1">
                      <a:lumMod val="75000"/>
                    </a:schemeClr>
                  </a:solidFill>
                  <a:latin typeface="FSFFatBottom" panose="02000603000000000000" pitchFamily="2" charset="0"/>
                  <a:ea typeface="+mj-ea"/>
                </a:endParaRPr>
              </a:p>
            </p:txBody>
          </p:sp>
        </p:grpSp>
        <p:grpSp>
          <p:nvGrpSpPr>
            <p:cNvPr id="188" name="组合 187"/>
            <p:cNvGrpSpPr/>
            <p:nvPr/>
          </p:nvGrpSpPr>
          <p:grpSpPr>
            <a:xfrm>
              <a:off x="3213673" y="695325"/>
              <a:ext cx="5698453" cy="2598"/>
              <a:chOff x="3245029" y="695325"/>
              <a:chExt cx="5698453" cy="2598"/>
            </a:xfrm>
          </p:grpSpPr>
          <p:cxnSp>
            <p:nvCxnSpPr>
              <p:cNvPr id="189" name="直接连接符 188"/>
              <p:cNvCxnSpPr/>
              <p:nvPr/>
            </p:nvCxnSpPr>
            <p:spPr>
              <a:xfrm>
                <a:off x="3245029"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a:xfrm>
                <a:off x="8403732" y="697923"/>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93" name="TextBox 192">
            <a:extLst>
              <a:ext uri="{FF2B5EF4-FFF2-40B4-BE49-F238E27FC236}">
                <a16:creationId xmlns:a16="http://schemas.microsoft.com/office/drawing/2014/main" id="{1D51F82C-B3EC-4FBA-BB0D-C90C073FB35D}"/>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sp>
        <p:nvSpPr>
          <p:cNvPr id="197" name="矩形 33">
            <a:extLst>
              <a:ext uri="{FF2B5EF4-FFF2-40B4-BE49-F238E27FC236}">
                <a16:creationId xmlns:a16="http://schemas.microsoft.com/office/drawing/2014/main" id="{1A03B190-9CC3-4B6B-BD85-CE414309D85D}"/>
              </a:ext>
            </a:extLst>
          </p:cNvPr>
          <p:cNvSpPr/>
          <p:nvPr/>
        </p:nvSpPr>
        <p:spPr>
          <a:xfrm>
            <a:off x="7326556" y="1328192"/>
            <a:ext cx="2321623" cy="869469"/>
          </a:xfrm>
          <a:prstGeom prst="rect">
            <a:avLst/>
          </a:prstGeom>
        </p:spPr>
        <p:txBody>
          <a:bodyPr wrap="square">
            <a:spAutoFit/>
          </a:bodyPr>
          <a:lstStyle/>
          <a:p>
            <a:pPr algn="ctr">
              <a:lnSpc>
                <a:spcPct val="130000"/>
              </a:lnSpc>
            </a:pPr>
            <a:r>
              <a:rPr lang="en-US" altLang="zh-CN" sz="2000" dirty="0">
                <a:solidFill>
                  <a:srgbClr val="E8A74D"/>
                </a:solidFill>
                <a:latin typeface="FSFFatBottom" panose="02000603000000000000" pitchFamily="2" charset="0"/>
                <a:ea typeface="FSFFatBottom" panose="02000603000000000000" pitchFamily="2" charset="0"/>
                <a:cs typeface="+mn-ea"/>
                <a:sym typeface="+mn-lt"/>
                <a:hlinkClick r:id="rId5"/>
              </a:rPr>
              <a:t>Space Communications</a:t>
            </a:r>
            <a:endParaRPr lang="zh-CN" altLang="en-US" sz="2000" dirty="0">
              <a:solidFill>
                <a:srgbClr val="E8A74D"/>
              </a:solidFill>
              <a:latin typeface="FSFFatBottom" panose="02000603000000000000" pitchFamily="2" charset="0"/>
            </a:endParaRPr>
          </a:p>
        </p:txBody>
      </p:sp>
      <p:sp>
        <p:nvSpPr>
          <p:cNvPr id="200" name="矩形 33">
            <a:extLst>
              <a:ext uri="{FF2B5EF4-FFF2-40B4-BE49-F238E27FC236}">
                <a16:creationId xmlns:a16="http://schemas.microsoft.com/office/drawing/2014/main" id="{131F63EC-90B1-4F6F-A356-D609DBBD972E}"/>
              </a:ext>
            </a:extLst>
          </p:cNvPr>
          <p:cNvSpPr/>
          <p:nvPr/>
        </p:nvSpPr>
        <p:spPr>
          <a:xfrm>
            <a:off x="2369812" y="1329669"/>
            <a:ext cx="2321623" cy="1024896"/>
          </a:xfrm>
          <a:prstGeom prst="rect">
            <a:avLst/>
          </a:prstGeom>
        </p:spPr>
        <p:txBody>
          <a:bodyPr wrap="square">
            <a:spAutoFit/>
          </a:bodyPr>
          <a:lstStyle/>
          <a:p>
            <a:pPr algn="ctr">
              <a:lnSpc>
                <a:spcPct val="130000"/>
              </a:lnSpc>
            </a:pPr>
            <a:r>
              <a:rPr lang="en-US" altLang="zh-CN" sz="2400" dirty="0">
                <a:solidFill>
                  <a:srgbClr val="E8A74D"/>
                </a:solidFill>
                <a:latin typeface="FSFFatBottom" panose="02000603000000000000" pitchFamily="2" charset="0"/>
                <a:ea typeface="FSFFatBottom" panose="02000603000000000000" pitchFamily="2" charset="0"/>
                <a:cs typeface="+mn-ea"/>
                <a:sym typeface="+mn-lt"/>
                <a:hlinkClick r:id="rId6"/>
              </a:rPr>
              <a:t>Amateur Astronomer</a:t>
            </a:r>
            <a:endParaRPr lang="zh-CN" altLang="en-US" sz="2400" dirty="0">
              <a:solidFill>
                <a:srgbClr val="E8A74D"/>
              </a:solidFill>
              <a:latin typeface="FSFFatBottom" panose="02000603000000000000" pitchFamily="2" charset="0"/>
            </a:endParaRPr>
          </a:p>
        </p:txBody>
      </p:sp>
      <p:sp>
        <p:nvSpPr>
          <p:cNvPr id="201" name="矩形 33">
            <a:extLst>
              <a:ext uri="{FF2B5EF4-FFF2-40B4-BE49-F238E27FC236}">
                <a16:creationId xmlns:a16="http://schemas.microsoft.com/office/drawing/2014/main" id="{7C48ED85-2FF0-4B20-BBD1-8354E09C598F}"/>
              </a:ext>
            </a:extLst>
          </p:cNvPr>
          <p:cNvSpPr/>
          <p:nvPr/>
        </p:nvSpPr>
        <p:spPr>
          <a:xfrm>
            <a:off x="4848184" y="1328192"/>
            <a:ext cx="2321623" cy="1024896"/>
          </a:xfrm>
          <a:prstGeom prst="rect">
            <a:avLst/>
          </a:prstGeom>
        </p:spPr>
        <p:txBody>
          <a:bodyPr wrap="square">
            <a:spAutoFit/>
          </a:bodyPr>
          <a:lstStyle/>
          <a:p>
            <a:pPr algn="ctr">
              <a:lnSpc>
                <a:spcPct val="130000"/>
              </a:lnSpc>
            </a:pPr>
            <a:r>
              <a:rPr lang="en-US" altLang="zh-CN" sz="2400" dirty="0">
                <a:solidFill>
                  <a:srgbClr val="E8A74D"/>
                </a:solidFill>
                <a:latin typeface="FSFFatBottom" panose="02000603000000000000" pitchFamily="2" charset="0"/>
                <a:ea typeface="FSFFatBottom" panose="02000603000000000000" pitchFamily="2" charset="0"/>
                <a:cs typeface="+mn-ea"/>
                <a:sym typeface="+mn-lt"/>
                <a:hlinkClick r:id="rId7"/>
              </a:rPr>
              <a:t>What’s Next for NASA?</a:t>
            </a:r>
            <a:endParaRPr lang="zh-CN" altLang="en-US" sz="2400" dirty="0">
              <a:solidFill>
                <a:srgbClr val="E8A74D"/>
              </a:solidFill>
              <a:latin typeface="FSFFatBottom" panose="02000603000000000000" pitchFamily="2" charset="0"/>
            </a:endParaRPr>
          </a:p>
        </p:txBody>
      </p:sp>
      <p:sp>
        <p:nvSpPr>
          <p:cNvPr id="202" name="矩形 33">
            <a:extLst>
              <a:ext uri="{FF2B5EF4-FFF2-40B4-BE49-F238E27FC236}">
                <a16:creationId xmlns:a16="http://schemas.microsoft.com/office/drawing/2014/main" id="{1AC683DF-CEE7-4692-89F3-2C05F5F63D52}"/>
              </a:ext>
            </a:extLst>
          </p:cNvPr>
          <p:cNvSpPr/>
          <p:nvPr/>
        </p:nvSpPr>
        <p:spPr>
          <a:xfrm>
            <a:off x="-110222" y="1330539"/>
            <a:ext cx="2321623" cy="1505027"/>
          </a:xfrm>
          <a:prstGeom prst="rect">
            <a:avLst/>
          </a:prstGeom>
        </p:spPr>
        <p:txBody>
          <a:bodyPr wrap="square">
            <a:spAutoFit/>
          </a:bodyPr>
          <a:lstStyle/>
          <a:p>
            <a:pPr algn="ctr">
              <a:lnSpc>
                <a:spcPct val="130000"/>
              </a:lnSpc>
            </a:pPr>
            <a:r>
              <a:rPr lang="en-US" altLang="zh-CN" sz="2400" dirty="0">
                <a:solidFill>
                  <a:srgbClr val="E8A74D"/>
                </a:solidFill>
                <a:latin typeface="FSFFatBottom" panose="02000603000000000000" pitchFamily="2" charset="0"/>
                <a:ea typeface="FSFFatBottom" panose="02000603000000000000" pitchFamily="2" charset="0"/>
                <a:cs typeface="+mn-ea"/>
                <a:sym typeface="+mn-lt"/>
                <a:hlinkClick r:id="rId8"/>
              </a:rPr>
              <a:t>Super Telescope SKA</a:t>
            </a:r>
            <a:endParaRPr lang="zh-CN" altLang="en-US" sz="2400" dirty="0">
              <a:solidFill>
                <a:srgbClr val="E8A74D"/>
              </a:solidFill>
              <a:latin typeface="FSFFatBottom" panose="02000603000000000000" pitchFamily="2" charset="0"/>
            </a:endParaRPr>
          </a:p>
        </p:txBody>
      </p:sp>
      <p:sp>
        <p:nvSpPr>
          <p:cNvPr id="203" name="矩形 33">
            <a:extLst>
              <a:ext uri="{FF2B5EF4-FFF2-40B4-BE49-F238E27FC236}">
                <a16:creationId xmlns:a16="http://schemas.microsoft.com/office/drawing/2014/main" id="{ABBFA229-3C49-44DB-9227-97EB96ED5C2D}"/>
              </a:ext>
            </a:extLst>
          </p:cNvPr>
          <p:cNvSpPr/>
          <p:nvPr/>
        </p:nvSpPr>
        <p:spPr>
          <a:xfrm>
            <a:off x="9804928" y="1328192"/>
            <a:ext cx="2321623" cy="1024896"/>
          </a:xfrm>
          <a:prstGeom prst="rect">
            <a:avLst/>
          </a:prstGeom>
        </p:spPr>
        <p:txBody>
          <a:bodyPr wrap="square">
            <a:spAutoFit/>
          </a:bodyPr>
          <a:lstStyle/>
          <a:p>
            <a:pPr algn="ctr">
              <a:lnSpc>
                <a:spcPct val="130000"/>
              </a:lnSpc>
            </a:pPr>
            <a:r>
              <a:rPr lang="en-US" altLang="zh-CN" sz="2400" dirty="0">
                <a:solidFill>
                  <a:srgbClr val="E8A74D"/>
                </a:solidFill>
                <a:latin typeface="FSFFatBottom" panose="02000603000000000000" pitchFamily="2" charset="0"/>
                <a:ea typeface="FSFFatBottom" panose="02000603000000000000" pitchFamily="2" charset="0"/>
                <a:cs typeface="+mn-ea"/>
                <a:sym typeface="+mn-lt"/>
                <a:hlinkClick r:id="rId9"/>
              </a:rPr>
              <a:t>Deep Space Network</a:t>
            </a:r>
            <a:endParaRPr lang="zh-CN" altLang="en-US" sz="2400" dirty="0">
              <a:solidFill>
                <a:srgbClr val="E8A74D"/>
              </a:solidFill>
              <a:latin typeface="FSFFatBottom" panose="02000603000000000000" pitchFamily="2" charset="0"/>
            </a:endParaRPr>
          </a:p>
        </p:txBody>
      </p:sp>
    </p:spTree>
    <p:custDataLst>
      <p:tags r:id="rId1"/>
    </p:custDataLst>
    <p:extLst>
      <p:ext uri="{BB962C8B-B14F-4D97-AF65-F5344CB8AC3E}">
        <p14:creationId xmlns:p14="http://schemas.microsoft.com/office/powerpoint/2010/main" val="784334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par>
                                <p:cTn id="8" presetID="10" presetClass="entr" presetSubtype="0" fill="hold" nodeType="withEffect">
                                  <p:stCondLst>
                                    <p:cond delay="100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197"/>
                                        </p:tgtEl>
                                        <p:attrNameLst>
                                          <p:attrName>style.visibility</p:attrName>
                                        </p:attrNameLst>
                                      </p:cBhvr>
                                      <p:to>
                                        <p:strVal val="visible"/>
                                      </p:to>
                                    </p:set>
                                    <p:animEffect transition="in" filter="fade">
                                      <p:cBhvr>
                                        <p:cTn id="15" dur="2000"/>
                                        <p:tgtEl>
                                          <p:spTgt spid="197"/>
                                        </p:tgtEl>
                                      </p:cBhvr>
                                    </p:animEffect>
                                    <p:anim calcmode="lin" valueType="num">
                                      <p:cBhvr>
                                        <p:cTn id="16" dur="2000" fill="hold"/>
                                        <p:tgtEl>
                                          <p:spTgt spid="197"/>
                                        </p:tgtEl>
                                        <p:attrNameLst>
                                          <p:attrName>ppt_w</p:attrName>
                                        </p:attrNameLst>
                                      </p:cBhvr>
                                      <p:tavLst>
                                        <p:tav tm="0" fmla="#ppt_w*sin(2.5*pi*$)">
                                          <p:val>
                                            <p:fltVal val="0"/>
                                          </p:val>
                                        </p:tav>
                                        <p:tav tm="100000">
                                          <p:val>
                                            <p:fltVal val="1"/>
                                          </p:val>
                                        </p:tav>
                                      </p:tavLst>
                                    </p:anim>
                                    <p:anim calcmode="lin" valueType="num">
                                      <p:cBhvr>
                                        <p:cTn id="17" dur="2000" fill="hold"/>
                                        <p:tgtEl>
                                          <p:spTgt spid="197"/>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200"/>
                                        </p:tgtEl>
                                        <p:attrNameLst>
                                          <p:attrName>style.visibility</p:attrName>
                                        </p:attrNameLst>
                                      </p:cBhvr>
                                      <p:to>
                                        <p:strVal val="visible"/>
                                      </p:to>
                                    </p:set>
                                    <p:animEffect transition="in" filter="fade">
                                      <p:cBhvr>
                                        <p:cTn id="22" dur="2000"/>
                                        <p:tgtEl>
                                          <p:spTgt spid="200"/>
                                        </p:tgtEl>
                                      </p:cBhvr>
                                    </p:animEffect>
                                    <p:anim calcmode="lin" valueType="num">
                                      <p:cBhvr>
                                        <p:cTn id="23" dur="2000" fill="hold"/>
                                        <p:tgtEl>
                                          <p:spTgt spid="200"/>
                                        </p:tgtEl>
                                        <p:attrNameLst>
                                          <p:attrName>ppt_w</p:attrName>
                                        </p:attrNameLst>
                                      </p:cBhvr>
                                      <p:tavLst>
                                        <p:tav tm="0" fmla="#ppt_w*sin(2.5*pi*$)">
                                          <p:val>
                                            <p:fltVal val="0"/>
                                          </p:val>
                                        </p:tav>
                                        <p:tav tm="100000">
                                          <p:val>
                                            <p:fltVal val="1"/>
                                          </p:val>
                                        </p:tav>
                                      </p:tavLst>
                                    </p:anim>
                                    <p:anim calcmode="lin" valueType="num">
                                      <p:cBhvr>
                                        <p:cTn id="24" dur="2000" fill="hold"/>
                                        <p:tgtEl>
                                          <p:spTgt spid="200"/>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201"/>
                                        </p:tgtEl>
                                        <p:attrNameLst>
                                          <p:attrName>style.visibility</p:attrName>
                                        </p:attrNameLst>
                                      </p:cBhvr>
                                      <p:to>
                                        <p:strVal val="visible"/>
                                      </p:to>
                                    </p:set>
                                    <p:animEffect transition="in" filter="fade">
                                      <p:cBhvr>
                                        <p:cTn id="29" dur="2000"/>
                                        <p:tgtEl>
                                          <p:spTgt spid="201"/>
                                        </p:tgtEl>
                                      </p:cBhvr>
                                    </p:animEffect>
                                    <p:anim calcmode="lin" valueType="num">
                                      <p:cBhvr>
                                        <p:cTn id="30" dur="2000" fill="hold"/>
                                        <p:tgtEl>
                                          <p:spTgt spid="201"/>
                                        </p:tgtEl>
                                        <p:attrNameLst>
                                          <p:attrName>ppt_w</p:attrName>
                                        </p:attrNameLst>
                                      </p:cBhvr>
                                      <p:tavLst>
                                        <p:tav tm="0" fmla="#ppt_w*sin(2.5*pi*$)">
                                          <p:val>
                                            <p:fltVal val="0"/>
                                          </p:val>
                                        </p:tav>
                                        <p:tav tm="100000">
                                          <p:val>
                                            <p:fltVal val="1"/>
                                          </p:val>
                                        </p:tav>
                                      </p:tavLst>
                                    </p:anim>
                                    <p:anim calcmode="lin" valueType="num">
                                      <p:cBhvr>
                                        <p:cTn id="31" dur="2000" fill="hold"/>
                                        <p:tgtEl>
                                          <p:spTgt spid="201"/>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grpId="0" nodeType="clickEffect">
                                  <p:stCondLst>
                                    <p:cond delay="0"/>
                                  </p:stCondLst>
                                  <p:childTnLst>
                                    <p:set>
                                      <p:cBhvr>
                                        <p:cTn id="35" dur="1" fill="hold">
                                          <p:stCondLst>
                                            <p:cond delay="0"/>
                                          </p:stCondLst>
                                        </p:cTn>
                                        <p:tgtEl>
                                          <p:spTgt spid="202"/>
                                        </p:tgtEl>
                                        <p:attrNameLst>
                                          <p:attrName>style.visibility</p:attrName>
                                        </p:attrNameLst>
                                      </p:cBhvr>
                                      <p:to>
                                        <p:strVal val="visible"/>
                                      </p:to>
                                    </p:set>
                                    <p:animEffect transition="in" filter="fade">
                                      <p:cBhvr>
                                        <p:cTn id="36" dur="2000"/>
                                        <p:tgtEl>
                                          <p:spTgt spid="202"/>
                                        </p:tgtEl>
                                      </p:cBhvr>
                                    </p:animEffect>
                                    <p:anim calcmode="lin" valueType="num">
                                      <p:cBhvr>
                                        <p:cTn id="37" dur="2000" fill="hold"/>
                                        <p:tgtEl>
                                          <p:spTgt spid="202"/>
                                        </p:tgtEl>
                                        <p:attrNameLst>
                                          <p:attrName>ppt_w</p:attrName>
                                        </p:attrNameLst>
                                      </p:cBhvr>
                                      <p:tavLst>
                                        <p:tav tm="0" fmla="#ppt_w*sin(2.5*pi*$)">
                                          <p:val>
                                            <p:fltVal val="0"/>
                                          </p:val>
                                        </p:tav>
                                        <p:tav tm="100000">
                                          <p:val>
                                            <p:fltVal val="1"/>
                                          </p:val>
                                        </p:tav>
                                      </p:tavLst>
                                    </p:anim>
                                    <p:anim calcmode="lin" valueType="num">
                                      <p:cBhvr>
                                        <p:cTn id="38" dur="2000" fill="hold"/>
                                        <p:tgtEl>
                                          <p:spTgt spid="202"/>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203"/>
                                        </p:tgtEl>
                                        <p:attrNameLst>
                                          <p:attrName>style.visibility</p:attrName>
                                        </p:attrNameLst>
                                      </p:cBhvr>
                                      <p:to>
                                        <p:strVal val="visible"/>
                                      </p:to>
                                    </p:set>
                                    <p:animEffect transition="in" filter="fade">
                                      <p:cBhvr>
                                        <p:cTn id="43" dur="2000"/>
                                        <p:tgtEl>
                                          <p:spTgt spid="203"/>
                                        </p:tgtEl>
                                      </p:cBhvr>
                                    </p:animEffect>
                                    <p:anim calcmode="lin" valueType="num">
                                      <p:cBhvr>
                                        <p:cTn id="44" dur="2000" fill="hold"/>
                                        <p:tgtEl>
                                          <p:spTgt spid="203"/>
                                        </p:tgtEl>
                                        <p:attrNameLst>
                                          <p:attrName>ppt_w</p:attrName>
                                        </p:attrNameLst>
                                      </p:cBhvr>
                                      <p:tavLst>
                                        <p:tav tm="0" fmla="#ppt_w*sin(2.5*pi*$)">
                                          <p:val>
                                            <p:fltVal val="0"/>
                                          </p:val>
                                        </p:tav>
                                        <p:tav tm="100000">
                                          <p:val>
                                            <p:fltVal val="1"/>
                                          </p:val>
                                        </p:tav>
                                      </p:tavLst>
                                    </p:anim>
                                    <p:anim calcmode="lin" valueType="num">
                                      <p:cBhvr>
                                        <p:cTn id="45" dur="2000" fill="hold"/>
                                        <p:tgtEl>
                                          <p:spTgt spid="2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p:bldP spid="200" grpId="0"/>
      <p:bldP spid="201" grpId="0"/>
      <p:bldP spid="202" grpId="0"/>
      <p:bldP spid="20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5524611" y="2902334"/>
            <a:ext cx="1162622" cy="2892575"/>
            <a:chOff x="5524611" y="2902334"/>
            <a:chExt cx="1162622" cy="2892575"/>
          </a:xfrm>
        </p:grpSpPr>
        <p:sp>
          <p:nvSpPr>
            <p:cNvPr id="40" name="椭圆 39"/>
            <p:cNvSpPr/>
            <p:nvPr/>
          </p:nvSpPr>
          <p:spPr>
            <a:xfrm flipH="1" flipV="1">
              <a:off x="6122052" y="478225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 name="椭圆 40"/>
            <p:cNvSpPr/>
            <p:nvPr/>
          </p:nvSpPr>
          <p:spPr>
            <a:xfrm flipH="1" flipV="1">
              <a:off x="5686635" y="5585943"/>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 name="椭圆 41"/>
            <p:cNvSpPr/>
            <p:nvPr/>
          </p:nvSpPr>
          <p:spPr>
            <a:xfrm flipH="1" flipV="1">
              <a:off x="5995052" y="508705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3" name="椭圆 42"/>
            <p:cNvSpPr/>
            <p:nvPr/>
          </p:nvSpPr>
          <p:spPr>
            <a:xfrm flipH="1" flipV="1">
              <a:off x="5793952" y="5114661"/>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4" name="椭圆 43"/>
            <p:cNvSpPr/>
            <p:nvPr/>
          </p:nvSpPr>
          <p:spPr>
            <a:xfrm flipH="1" flipV="1">
              <a:off x="5950150" y="522025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5" name="椭圆 44"/>
            <p:cNvSpPr/>
            <p:nvPr/>
          </p:nvSpPr>
          <p:spPr>
            <a:xfrm flipH="1" flipV="1">
              <a:off x="6122052" y="525034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6" name="椭圆 45"/>
            <p:cNvSpPr/>
            <p:nvPr/>
          </p:nvSpPr>
          <p:spPr>
            <a:xfrm flipH="1" flipV="1">
              <a:off x="5924394" y="4748387"/>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7" name="椭圆 46"/>
            <p:cNvSpPr/>
            <p:nvPr/>
          </p:nvSpPr>
          <p:spPr>
            <a:xfrm flipH="1" flipV="1">
              <a:off x="5717577" y="524727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 name="椭圆 47"/>
            <p:cNvSpPr/>
            <p:nvPr/>
          </p:nvSpPr>
          <p:spPr>
            <a:xfrm flipH="1" flipV="1">
              <a:off x="6201027" y="505026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9" name="椭圆 48"/>
            <p:cNvSpPr/>
            <p:nvPr/>
          </p:nvSpPr>
          <p:spPr>
            <a:xfrm flipH="1" flipV="1">
              <a:off x="5872927" y="538267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 name="椭圆 49"/>
            <p:cNvSpPr/>
            <p:nvPr/>
          </p:nvSpPr>
          <p:spPr>
            <a:xfrm flipH="1" flipV="1">
              <a:off x="6398685" y="489686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1" name="椭圆 50"/>
            <p:cNvSpPr/>
            <p:nvPr/>
          </p:nvSpPr>
          <p:spPr>
            <a:xfrm flipH="1" flipV="1">
              <a:off x="6070585" y="522927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2" name="椭圆 51"/>
            <p:cNvSpPr/>
            <p:nvPr/>
          </p:nvSpPr>
          <p:spPr>
            <a:xfrm flipH="1" flipV="1">
              <a:off x="6032539" y="490839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 name="椭圆 52"/>
            <p:cNvSpPr/>
            <p:nvPr/>
          </p:nvSpPr>
          <p:spPr>
            <a:xfrm flipH="1" flipV="1">
              <a:off x="5825722" y="540727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4" name="椭圆 53"/>
            <p:cNvSpPr/>
            <p:nvPr/>
          </p:nvSpPr>
          <p:spPr>
            <a:xfrm flipH="1" flipV="1">
              <a:off x="6039572" y="491470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5" name="椭圆 54"/>
            <p:cNvSpPr/>
            <p:nvPr/>
          </p:nvSpPr>
          <p:spPr>
            <a:xfrm flipH="1" flipV="1">
              <a:off x="5832755" y="541358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6" name="椭圆 55"/>
            <p:cNvSpPr/>
            <p:nvPr/>
          </p:nvSpPr>
          <p:spPr>
            <a:xfrm flipH="1" flipV="1">
              <a:off x="6366126" y="478225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7" name="椭圆 56"/>
            <p:cNvSpPr/>
            <p:nvPr/>
          </p:nvSpPr>
          <p:spPr>
            <a:xfrm flipH="1" flipV="1">
              <a:off x="6038026" y="51146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8" name="椭圆 57"/>
            <p:cNvSpPr/>
            <p:nvPr/>
          </p:nvSpPr>
          <p:spPr>
            <a:xfrm flipH="1" flipV="1">
              <a:off x="6116956" y="470295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9" name="椭圆 58"/>
            <p:cNvSpPr/>
            <p:nvPr/>
          </p:nvSpPr>
          <p:spPr>
            <a:xfrm flipH="1" flipV="1">
              <a:off x="5788856" y="503536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0" name="椭圆 59"/>
            <p:cNvSpPr/>
            <p:nvPr/>
          </p:nvSpPr>
          <p:spPr>
            <a:xfrm flipH="1" flipV="1">
              <a:off x="6147760" y="457924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1" name="椭圆 60"/>
            <p:cNvSpPr/>
            <p:nvPr/>
          </p:nvSpPr>
          <p:spPr>
            <a:xfrm flipH="1" flipV="1">
              <a:off x="6307828" y="517220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2" name="椭圆 61"/>
            <p:cNvSpPr/>
            <p:nvPr/>
          </p:nvSpPr>
          <p:spPr>
            <a:xfrm flipH="1" flipV="1">
              <a:off x="6230300" y="485943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3" name="椭圆 62"/>
            <p:cNvSpPr/>
            <p:nvPr/>
          </p:nvSpPr>
          <p:spPr>
            <a:xfrm flipH="1" flipV="1">
              <a:off x="6192710" y="495045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4" name="椭圆 63"/>
            <p:cNvSpPr/>
            <p:nvPr/>
          </p:nvSpPr>
          <p:spPr>
            <a:xfrm flipH="1" flipV="1">
              <a:off x="6097078" y="545201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 name="椭圆 64"/>
            <p:cNvSpPr/>
            <p:nvPr/>
          </p:nvSpPr>
          <p:spPr>
            <a:xfrm flipH="1" flipV="1">
              <a:off x="6045611" y="543095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6" name="椭圆 65"/>
            <p:cNvSpPr/>
            <p:nvPr/>
          </p:nvSpPr>
          <p:spPr>
            <a:xfrm flipH="1" flipV="1">
              <a:off x="6013052" y="531633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7" name="椭圆 66"/>
            <p:cNvSpPr/>
            <p:nvPr/>
          </p:nvSpPr>
          <p:spPr>
            <a:xfrm flipH="1" flipV="1">
              <a:off x="5954754" y="570628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 name="椭圆 67"/>
            <p:cNvSpPr/>
            <p:nvPr/>
          </p:nvSpPr>
          <p:spPr>
            <a:xfrm flipH="1" flipV="1">
              <a:off x="6361745" y="551835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 name="椭圆 68"/>
            <p:cNvSpPr/>
            <p:nvPr/>
          </p:nvSpPr>
          <p:spPr>
            <a:xfrm flipH="1" flipV="1">
              <a:off x="6310278" y="549728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 name="椭圆 69"/>
            <p:cNvSpPr/>
            <p:nvPr/>
          </p:nvSpPr>
          <p:spPr>
            <a:xfrm flipH="1" flipV="1">
              <a:off x="6277719" y="538267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1" name="椭圆 70"/>
            <p:cNvSpPr/>
            <p:nvPr/>
          </p:nvSpPr>
          <p:spPr>
            <a:xfrm flipH="1" flipV="1">
              <a:off x="6219421" y="577262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 name="椭圆 71"/>
            <p:cNvSpPr/>
            <p:nvPr/>
          </p:nvSpPr>
          <p:spPr>
            <a:xfrm flipH="1" flipV="1">
              <a:off x="6631389" y="550935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 name="椭圆 72"/>
            <p:cNvSpPr/>
            <p:nvPr/>
          </p:nvSpPr>
          <p:spPr>
            <a:xfrm flipH="1" flipV="1">
              <a:off x="6579922" y="548828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 name="椭圆 73"/>
            <p:cNvSpPr/>
            <p:nvPr/>
          </p:nvSpPr>
          <p:spPr>
            <a:xfrm flipH="1" flipV="1">
              <a:off x="6547363" y="537367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5" name="椭圆 74"/>
            <p:cNvSpPr/>
            <p:nvPr/>
          </p:nvSpPr>
          <p:spPr>
            <a:xfrm flipH="1" flipV="1">
              <a:off x="6489065" y="576362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6" name="椭圆 75"/>
            <p:cNvSpPr/>
            <p:nvPr/>
          </p:nvSpPr>
          <p:spPr>
            <a:xfrm flipH="1" flipV="1">
              <a:off x="6479587" y="525932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7" name="椭圆 76"/>
            <p:cNvSpPr/>
            <p:nvPr/>
          </p:nvSpPr>
          <p:spPr>
            <a:xfrm flipH="1" flipV="1">
              <a:off x="6428120" y="523825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8" name="椭圆 77"/>
            <p:cNvSpPr/>
            <p:nvPr/>
          </p:nvSpPr>
          <p:spPr>
            <a:xfrm flipH="1" flipV="1">
              <a:off x="6395561" y="512364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9" name="椭圆 78"/>
            <p:cNvSpPr/>
            <p:nvPr/>
          </p:nvSpPr>
          <p:spPr>
            <a:xfrm flipH="1" flipV="1">
              <a:off x="6337263" y="551359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0" name="椭圆 79"/>
            <p:cNvSpPr/>
            <p:nvPr/>
          </p:nvSpPr>
          <p:spPr>
            <a:xfrm flipH="1" flipV="1">
              <a:off x="5693935" y="541604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1" name="椭圆 80"/>
            <p:cNvSpPr/>
            <p:nvPr/>
          </p:nvSpPr>
          <p:spPr>
            <a:xfrm flipH="1" flipV="1">
              <a:off x="5642468" y="539498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2" name="椭圆 81"/>
            <p:cNvSpPr/>
            <p:nvPr/>
          </p:nvSpPr>
          <p:spPr>
            <a:xfrm flipH="1" flipV="1">
              <a:off x="5609909" y="528037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3" name="椭圆 82"/>
            <p:cNvSpPr/>
            <p:nvPr/>
          </p:nvSpPr>
          <p:spPr>
            <a:xfrm flipH="1" flipV="1">
              <a:off x="5551611" y="567031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 name="椭圆 83"/>
            <p:cNvSpPr/>
            <p:nvPr/>
          </p:nvSpPr>
          <p:spPr>
            <a:xfrm flipH="1" flipV="1">
              <a:off x="5524611" y="5598528"/>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5" name="椭圆 84"/>
            <p:cNvSpPr/>
            <p:nvPr/>
          </p:nvSpPr>
          <p:spPr>
            <a:xfrm flipH="1" flipV="1">
              <a:off x="5878269" y="561251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6" name="椭圆 85"/>
            <p:cNvSpPr/>
            <p:nvPr/>
          </p:nvSpPr>
          <p:spPr>
            <a:xfrm flipH="1" flipV="1">
              <a:off x="5867622" y="495045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7" name="椭圆 86"/>
            <p:cNvSpPr/>
            <p:nvPr/>
          </p:nvSpPr>
          <p:spPr>
            <a:xfrm flipH="1" flipV="1">
              <a:off x="6004052" y="463161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8" name="椭圆 87"/>
            <p:cNvSpPr/>
            <p:nvPr/>
          </p:nvSpPr>
          <p:spPr>
            <a:xfrm flipH="1" flipV="1">
              <a:off x="6192710" y="467604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9" name="椭圆 88"/>
            <p:cNvSpPr/>
            <p:nvPr/>
          </p:nvSpPr>
          <p:spPr>
            <a:xfrm flipH="1" flipV="1">
              <a:off x="6311686" y="568583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0" name="椭圆 89"/>
            <p:cNvSpPr/>
            <p:nvPr/>
          </p:nvSpPr>
          <p:spPr>
            <a:xfrm flipH="1" flipV="1">
              <a:off x="6260219" y="566477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1" name="椭圆 90"/>
            <p:cNvSpPr/>
            <p:nvPr/>
          </p:nvSpPr>
          <p:spPr>
            <a:xfrm flipH="1" flipV="1">
              <a:off x="6227660" y="555016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2" name="椭圆 91"/>
            <p:cNvSpPr/>
            <p:nvPr/>
          </p:nvSpPr>
          <p:spPr>
            <a:xfrm flipH="1" flipV="1">
              <a:off x="5643376" y="574304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3" name="椭圆 92"/>
            <p:cNvSpPr/>
            <p:nvPr/>
          </p:nvSpPr>
          <p:spPr>
            <a:xfrm flipH="1" flipV="1">
              <a:off x="5591909" y="572197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4" name="椭圆 93"/>
            <p:cNvSpPr/>
            <p:nvPr/>
          </p:nvSpPr>
          <p:spPr>
            <a:xfrm flipH="1" flipV="1">
              <a:off x="6080164" y="566783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5" name="椭圆 94"/>
            <p:cNvSpPr/>
            <p:nvPr/>
          </p:nvSpPr>
          <p:spPr>
            <a:xfrm flipH="1" flipV="1">
              <a:off x="5860752" y="577690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6" name="椭圆 95"/>
            <p:cNvSpPr/>
            <p:nvPr/>
          </p:nvSpPr>
          <p:spPr>
            <a:xfrm flipH="1" flipV="1">
              <a:off x="6482674" y="560444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7" name="椭圆 96"/>
            <p:cNvSpPr/>
            <p:nvPr/>
          </p:nvSpPr>
          <p:spPr>
            <a:xfrm flipH="1" flipV="1">
              <a:off x="6669233" y="573097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8" name="椭圆 97"/>
            <p:cNvSpPr/>
            <p:nvPr/>
          </p:nvSpPr>
          <p:spPr>
            <a:xfrm flipH="1" flipV="1">
              <a:off x="6229106" y="527265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9" name="椭圆 98"/>
            <p:cNvSpPr/>
            <p:nvPr/>
          </p:nvSpPr>
          <p:spPr>
            <a:xfrm flipH="1" flipV="1">
              <a:off x="5956058" y="499247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0" name="椭圆 99"/>
            <p:cNvSpPr/>
            <p:nvPr/>
          </p:nvSpPr>
          <p:spPr>
            <a:xfrm flipH="1" flipV="1">
              <a:off x="6384126" y="538919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1" name="椭圆 100"/>
            <p:cNvSpPr/>
            <p:nvPr/>
          </p:nvSpPr>
          <p:spPr>
            <a:xfrm flipH="1" flipV="1">
              <a:off x="5922409" y="558534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2" name="椭圆 101"/>
            <p:cNvSpPr/>
            <p:nvPr/>
          </p:nvSpPr>
          <p:spPr>
            <a:xfrm flipH="1" flipV="1">
              <a:off x="6164916" y="559451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3" name="椭圆 102"/>
            <p:cNvSpPr/>
            <p:nvPr/>
          </p:nvSpPr>
          <p:spPr>
            <a:xfrm flipH="1" flipV="1">
              <a:off x="6199489" y="4011024"/>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4" name="椭圆 103"/>
            <p:cNvSpPr/>
            <p:nvPr/>
          </p:nvSpPr>
          <p:spPr>
            <a:xfrm flipH="1" flipV="1">
              <a:off x="6072489" y="4315824"/>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5" name="椭圆 104"/>
            <p:cNvSpPr/>
            <p:nvPr/>
          </p:nvSpPr>
          <p:spPr>
            <a:xfrm flipH="1" flipV="1">
              <a:off x="5786644" y="5419935"/>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 name="椭圆 105"/>
            <p:cNvSpPr/>
            <p:nvPr/>
          </p:nvSpPr>
          <p:spPr>
            <a:xfrm flipH="1" flipV="1">
              <a:off x="6027587" y="444902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7" name="椭圆 106"/>
            <p:cNvSpPr/>
            <p:nvPr/>
          </p:nvSpPr>
          <p:spPr>
            <a:xfrm flipH="1" flipV="1">
              <a:off x="6199489" y="447910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 name="椭圆 107"/>
            <p:cNvSpPr/>
            <p:nvPr/>
          </p:nvSpPr>
          <p:spPr>
            <a:xfrm flipH="1" flipV="1">
              <a:off x="6001831" y="397715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9" name="椭圆 108"/>
            <p:cNvSpPr/>
            <p:nvPr/>
          </p:nvSpPr>
          <p:spPr>
            <a:xfrm flipH="1" flipV="1">
              <a:off x="5909218" y="410384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0" name="椭圆 109"/>
            <p:cNvSpPr/>
            <p:nvPr/>
          </p:nvSpPr>
          <p:spPr>
            <a:xfrm flipH="1" flipV="1">
              <a:off x="5950364" y="46114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1" name="椭圆 110"/>
            <p:cNvSpPr/>
            <p:nvPr/>
          </p:nvSpPr>
          <p:spPr>
            <a:xfrm flipH="1" flipV="1">
              <a:off x="6148022" y="44580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2" name="椭圆 111"/>
            <p:cNvSpPr/>
            <p:nvPr/>
          </p:nvSpPr>
          <p:spPr>
            <a:xfrm flipH="1" flipV="1">
              <a:off x="6109976" y="413715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3" name="椭圆 112"/>
            <p:cNvSpPr/>
            <p:nvPr/>
          </p:nvSpPr>
          <p:spPr>
            <a:xfrm flipH="1" flipV="1">
              <a:off x="5903159" y="46360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4" name="椭圆 113"/>
            <p:cNvSpPr/>
            <p:nvPr/>
          </p:nvSpPr>
          <p:spPr>
            <a:xfrm flipH="1" flipV="1">
              <a:off x="6117009" y="414346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5" name="椭圆 114"/>
            <p:cNvSpPr/>
            <p:nvPr/>
          </p:nvSpPr>
          <p:spPr>
            <a:xfrm flipH="1" flipV="1">
              <a:off x="5910192" y="464235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6" name="椭圆 115"/>
            <p:cNvSpPr/>
            <p:nvPr/>
          </p:nvSpPr>
          <p:spPr>
            <a:xfrm flipH="1" flipV="1">
              <a:off x="6115463" y="434342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7" name="椭圆 116"/>
            <p:cNvSpPr/>
            <p:nvPr/>
          </p:nvSpPr>
          <p:spPr>
            <a:xfrm flipH="1" flipV="1">
              <a:off x="6194393" y="393172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8" name="椭圆 117"/>
            <p:cNvSpPr/>
            <p:nvPr/>
          </p:nvSpPr>
          <p:spPr>
            <a:xfrm flipH="1" flipV="1">
              <a:off x="5781548" y="534063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9" name="椭圆 118"/>
            <p:cNvSpPr/>
            <p:nvPr/>
          </p:nvSpPr>
          <p:spPr>
            <a:xfrm flipH="1" flipV="1">
              <a:off x="6225197" y="380800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0" name="椭圆 119"/>
            <p:cNvSpPr/>
            <p:nvPr/>
          </p:nvSpPr>
          <p:spPr>
            <a:xfrm flipH="1" flipV="1">
              <a:off x="6270147" y="41792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1" name="椭圆 120"/>
            <p:cNvSpPr/>
            <p:nvPr/>
          </p:nvSpPr>
          <p:spPr>
            <a:xfrm flipH="1" flipV="1">
              <a:off x="6174515" y="468078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2" name="椭圆 121"/>
            <p:cNvSpPr/>
            <p:nvPr/>
          </p:nvSpPr>
          <p:spPr>
            <a:xfrm flipH="1" flipV="1">
              <a:off x="6123048" y="465971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3" name="椭圆 122"/>
            <p:cNvSpPr/>
            <p:nvPr/>
          </p:nvSpPr>
          <p:spPr>
            <a:xfrm flipH="1" flipV="1">
              <a:off x="6090489" y="454510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4" name="椭圆 123"/>
            <p:cNvSpPr/>
            <p:nvPr/>
          </p:nvSpPr>
          <p:spPr>
            <a:xfrm flipH="1" flipV="1">
              <a:off x="6355156" y="461144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5" name="椭圆 124"/>
            <p:cNvSpPr/>
            <p:nvPr/>
          </p:nvSpPr>
          <p:spPr>
            <a:xfrm flipH="1" flipV="1">
              <a:off x="6624800" y="460244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6" name="椭圆 125"/>
            <p:cNvSpPr/>
            <p:nvPr/>
          </p:nvSpPr>
          <p:spPr>
            <a:xfrm flipH="1" flipV="1">
              <a:off x="6557024" y="448809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7" name="椭圆 126"/>
            <p:cNvSpPr/>
            <p:nvPr/>
          </p:nvSpPr>
          <p:spPr>
            <a:xfrm flipH="1" flipV="1">
              <a:off x="5885576" y="427261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8" name="椭圆 127"/>
            <p:cNvSpPr/>
            <p:nvPr/>
          </p:nvSpPr>
          <p:spPr>
            <a:xfrm flipH="1" flipV="1">
              <a:off x="5834109" y="425154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9" name="椭圆 128"/>
            <p:cNvSpPr/>
            <p:nvPr/>
          </p:nvSpPr>
          <p:spPr>
            <a:xfrm flipH="1" flipV="1">
              <a:off x="5801550" y="413693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0" name="椭圆 129"/>
            <p:cNvSpPr/>
            <p:nvPr/>
          </p:nvSpPr>
          <p:spPr>
            <a:xfrm flipH="1" flipV="1">
              <a:off x="5945059" y="417921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1" name="椭圆 130"/>
            <p:cNvSpPr/>
            <p:nvPr/>
          </p:nvSpPr>
          <p:spPr>
            <a:xfrm flipH="1" flipV="1">
              <a:off x="6081489" y="386038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2" name="椭圆 131"/>
            <p:cNvSpPr/>
            <p:nvPr/>
          </p:nvSpPr>
          <p:spPr>
            <a:xfrm flipH="1" flipV="1">
              <a:off x="6270147" y="390481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3" name="椭圆 132"/>
            <p:cNvSpPr/>
            <p:nvPr/>
          </p:nvSpPr>
          <p:spPr>
            <a:xfrm flipH="1" flipV="1">
              <a:off x="6306543" y="450142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4" name="椭圆 133"/>
            <p:cNvSpPr/>
            <p:nvPr/>
          </p:nvSpPr>
          <p:spPr>
            <a:xfrm flipH="1" flipV="1">
              <a:off x="6033495" y="4221246"/>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5" name="椭圆 134"/>
            <p:cNvSpPr/>
            <p:nvPr/>
          </p:nvSpPr>
          <p:spPr>
            <a:xfrm flipH="1" flipV="1">
              <a:off x="6461563" y="461796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6" name="椭圆 135"/>
            <p:cNvSpPr/>
            <p:nvPr/>
          </p:nvSpPr>
          <p:spPr>
            <a:xfrm flipH="1" flipV="1">
              <a:off x="6103461" y="310535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7" name="椭圆 136"/>
            <p:cNvSpPr/>
            <p:nvPr/>
          </p:nvSpPr>
          <p:spPr>
            <a:xfrm flipH="1" flipV="1">
              <a:off x="5976461" y="341015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8" name="椭圆 137"/>
            <p:cNvSpPr/>
            <p:nvPr/>
          </p:nvSpPr>
          <p:spPr>
            <a:xfrm flipH="1" flipV="1">
              <a:off x="5931559" y="354335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9" name="椭圆 138"/>
            <p:cNvSpPr/>
            <p:nvPr/>
          </p:nvSpPr>
          <p:spPr>
            <a:xfrm flipH="1" flipV="1">
              <a:off x="6103461" y="357343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0" name="椭圆 139"/>
            <p:cNvSpPr/>
            <p:nvPr/>
          </p:nvSpPr>
          <p:spPr>
            <a:xfrm flipH="1" flipV="1">
              <a:off x="6343815" y="497605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1" name="椭圆 140"/>
            <p:cNvSpPr/>
            <p:nvPr/>
          </p:nvSpPr>
          <p:spPr>
            <a:xfrm flipH="1" flipV="1">
              <a:off x="6182436" y="337336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2" name="椭圆 141"/>
            <p:cNvSpPr/>
            <p:nvPr/>
          </p:nvSpPr>
          <p:spPr>
            <a:xfrm flipH="1" flipV="1">
              <a:off x="5883795" y="441007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3" name="椭圆 142"/>
            <p:cNvSpPr/>
            <p:nvPr/>
          </p:nvSpPr>
          <p:spPr>
            <a:xfrm flipH="1" flipV="1">
              <a:off x="6051994" y="355236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4" name="椭圆 143"/>
            <p:cNvSpPr/>
            <p:nvPr/>
          </p:nvSpPr>
          <p:spPr>
            <a:xfrm flipH="1" flipV="1">
              <a:off x="6451960" y="513605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5" name="椭圆 144"/>
            <p:cNvSpPr/>
            <p:nvPr/>
          </p:nvSpPr>
          <p:spPr>
            <a:xfrm flipH="1" flipV="1">
              <a:off x="5836590" y="443467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6" name="椭圆 145"/>
            <p:cNvSpPr/>
            <p:nvPr/>
          </p:nvSpPr>
          <p:spPr>
            <a:xfrm flipH="1" flipV="1">
              <a:off x="6020981" y="323779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7" name="椭圆 146"/>
            <p:cNvSpPr/>
            <p:nvPr/>
          </p:nvSpPr>
          <p:spPr>
            <a:xfrm flipH="1" flipV="1">
              <a:off x="5843623" y="444098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8" name="椭圆 147"/>
            <p:cNvSpPr/>
            <p:nvPr/>
          </p:nvSpPr>
          <p:spPr>
            <a:xfrm flipH="1" flipV="1">
              <a:off x="6019435" y="343775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9" name="椭圆 148"/>
            <p:cNvSpPr/>
            <p:nvPr/>
          </p:nvSpPr>
          <p:spPr>
            <a:xfrm flipH="1" flipV="1">
              <a:off x="6098365" y="30260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0" name="椭圆 149"/>
            <p:cNvSpPr/>
            <p:nvPr/>
          </p:nvSpPr>
          <p:spPr>
            <a:xfrm flipH="1" flipV="1">
              <a:off x="6129169" y="290233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1" name="椭圆 150"/>
            <p:cNvSpPr/>
            <p:nvPr/>
          </p:nvSpPr>
          <p:spPr>
            <a:xfrm flipH="1" flipV="1">
              <a:off x="6211709" y="318253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2" name="椭圆 151"/>
            <p:cNvSpPr/>
            <p:nvPr/>
          </p:nvSpPr>
          <p:spPr>
            <a:xfrm flipH="1" flipV="1">
              <a:off x="6174119" y="32735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3" name="椭圆 152"/>
            <p:cNvSpPr/>
            <p:nvPr/>
          </p:nvSpPr>
          <p:spPr>
            <a:xfrm flipH="1" flipV="1">
              <a:off x="6078487" y="377511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4" name="椭圆 153"/>
            <p:cNvSpPr/>
            <p:nvPr/>
          </p:nvSpPr>
          <p:spPr>
            <a:xfrm flipH="1" flipV="1">
              <a:off x="6027020" y="375404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5" name="椭圆 154"/>
            <p:cNvSpPr/>
            <p:nvPr/>
          </p:nvSpPr>
          <p:spPr>
            <a:xfrm flipH="1" flipV="1">
              <a:off x="5994461" y="363943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6" name="椭圆 155"/>
            <p:cNvSpPr/>
            <p:nvPr/>
          </p:nvSpPr>
          <p:spPr>
            <a:xfrm flipH="1" flipV="1">
              <a:off x="6259128" y="370576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7" name="椭圆 156"/>
            <p:cNvSpPr/>
            <p:nvPr/>
          </p:nvSpPr>
          <p:spPr>
            <a:xfrm flipH="1" flipV="1">
              <a:off x="6423473" y="485928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8" name="椭圆 157"/>
            <p:cNvSpPr/>
            <p:nvPr/>
          </p:nvSpPr>
          <p:spPr>
            <a:xfrm flipH="1" flipV="1">
              <a:off x="6174119" y="299913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9" name="椭圆 158"/>
            <p:cNvSpPr/>
            <p:nvPr/>
          </p:nvSpPr>
          <p:spPr>
            <a:xfrm flipH="1" flipV="1">
              <a:off x="6210515" y="359574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0" name="椭圆 159"/>
            <p:cNvSpPr/>
            <p:nvPr/>
          </p:nvSpPr>
          <p:spPr>
            <a:xfrm flipH="1" flipV="1">
              <a:off x="6375479" y="5220147"/>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1" name="椭圆 160"/>
            <p:cNvSpPr/>
            <p:nvPr/>
          </p:nvSpPr>
          <p:spPr>
            <a:xfrm flipH="1" flipV="1">
              <a:off x="5821058" y="534030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2" name="椭圆 161"/>
            <p:cNvSpPr/>
            <p:nvPr/>
          </p:nvSpPr>
          <p:spPr>
            <a:xfrm flipH="1" flipV="1">
              <a:off x="6013948" y="442380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3" name="椭圆 162"/>
            <p:cNvSpPr/>
            <p:nvPr/>
          </p:nvSpPr>
          <p:spPr>
            <a:xfrm flipH="1" flipV="1">
              <a:off x="6020981" y="443011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4" name="椭圆 163"/>
            <p:cNvSpPr/>
            <p:nvPr/>
          </p:nvSpPr>
          <p:spPr>
            <a:xfrm flipH="1" flipV="1">
              <a:off x="5963235" y="40936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5" name="椭圆 164"/>
            <p:cNvSpPr/>
            <p:nvPr/>
          </p:nvSpPr>
          <p:spPr>
            <a:xfrm flipH="1" flipV="1">
              <a:off x="5985461" y="414703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6" name="椭圆 165"/>
            <p:cNvSpPr/>
            <p:nvPr/>
          </p:nvSpPr>
          <p:spPr>
            <a:xfrm flipH="1" flipV="1">
              <a:off x="5937467" y="450789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7" name="椭圆 166"/>
            <p:cNvSpPr/>
            <p:nvPr/>
          </p:nvSpPr>
          <p:spPr>
            <a:xfrm flipH="1" flipV="1">
              <a:off x="5768053" y="4935346"/>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8" name="椭圆 167"/>
            <p:cNvSpPr/>
            <p:nvPr/>
          </p:nvSpPr>
          <p:spPr>
            <a:xfrm flipH="1" flipV="1">
              <a:off x="6008996" y="396443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9" name="椭圆 168"/>
            <p:cNvSpPr/>
            <p:nvPr/>
          </p:nvSpPr>
          <p:spPr>
            <a:xfrm flipH="1" flipV="1">
              <a:off x="5691678" y="506795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0" name="椭圆 169"/>
            <p:cNvSpPr/>
            <p:nvPr/>
          </p:nvSpPr>
          <p:spPr>
            <a:xfrm flipH="1" flipV="1">
              <a:off x="5931773" y="412685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1" name="椭圆 170"/>
            <p:cNvSpPr/>
            <p:nvPr/>
          </p:nvSpPr>
          <p:spPr>
            <a:xfrm flipH="1" flipV="1">
              <a:off x="5799823" y="522796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2" name="椭圆 171"/>
            <p:cNvSpPr/>
            <p:nvPr/>
          </p:nvSpPr>
          <p:spPr>
            <a:xfrm flipH="1" flipV="1">
              <a:off x="5806856" y="523427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3" name="椭圆 172"/>
            <p:cNvSpPr/>
            <p:nvPr/>
          </p:nvSpPr>
          <p:spPr>
            <a:xfrm flipH="1" flipV="1">
              <a:off x="5877161" y="448384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4" name="椭圆 173"/>
            <p:cNvSpPr/>
            <p:nvPr/>
          </p:nvSpPr>
          <p:spPr>
            <a:xfrm flipH="1" flipV="1">
              <a:off x="5668036" y="523673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5" name="椭圆 174"/>
            <p:cNvSpPr/>
            <p:nvPr/>
          </p:nvSpPr>
          <p:spPr>
            <a:xfrm flipH="1" flipV="1">
              <a:off x="5616569" y="521566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6" name="椭圆 175"/>
            <p:cNvSpPr/>
            <p:nvPr/>
          </p:nvSpPr>
          <p:spPr>
            <a:xfrm flipH="1" flipV="1">
              <a:off x="5584010" y="510105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7" name="椭圆 176"/>
            <p:cNvSpPr/>
            <p:nvPr/>
          </p:nvSpPr>
          <p:spPr>
            <a:xfrm flipH="1" flipV="1">
              <a:off x="5926468" y="369462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8" name="椭圆 177"/>
            <p:cNvSpPr/>
            <p:nvPr/>
          </p:nvSpPr>
          <p:spPr>
            <a:xfrm flipH="1" flipV="1">
              <a:off x="6014904" y="3736657"/>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86" name="组合 185"/>
          <p:cNvGrpSpPr/>
          <p:nvPr/>
        </p:nvGrpSpPr>
        <p:grpSpPr>
          <a:xfrm>
            <a:off x="5088987" y="224600"/>
            <a:ext cx="5698453" cy="523220"/>
            <a:chOff x="3213673" y="435427"/>
            <a:chExt cx="5698453" cy="523220"/>
          </a:xfrm>
        </p:grpSpPr>
        <p:sp>
          <p:nvSpPr>
            <p:cNvPr id="191" name="文本框 190"/>
            <p:cNvSpPr txBox="1"/>
            <p:nvPr/>
          </p:nvSpPr>
          <p:spPr>
            <a:xfrm>
              <a:off x="3509818" y="435427"/>
              <a:ext cx="5098473" cy="523220"/>
            </a:xfrm>
            <a:prstGeom prst="rect">
              <a:avLst/>
            </a:prstGeom>
            <a:noFill/>
          </p:spPr>
          <p:txBody>
            <a:bodyPr wrap="square" rtlCol="0">
              <a:spAutoFit/>
            </a:bodyPr>
            <a:lstStyle/>
            <a:p>
              <a:pPr algn="ctr"/>
              <a:r>
                <a:rPr lang="en-US" altLang="zh-CN" sz="2800" b="1" dirty="0">
                  <a:solidFill>
                    <a:schemeClr val="bg1"/>
                  </a:solidFill>
                  <a:latin typeface="FSFFatBottom" panose="02000603000000000000" pitchFamily="2" charset="0"/>
                  <a:ea typeface="FSFFatBottom" panose="02000603000000000000" pitchFamily="2" charset="0"/>
                </a:rPr>
                <a:t>Robotics Challenge</a:t>
              </a:r>
              <a:endParaRPr lang="zh-CN" altLang="en-US" sz="2800" b="1" dirty="0">
                <a:solidFill>
                  <a:schemeClr val="bg1"/>
                </a:solidFill>
                <a:latin typeface="FSFFatBottom" panose="02000603000000000000" pitchFamily="2" charset="0"/>
                <a:ea typeface="+mj-ea"/>
              </a:endParaRPr>
            </a:p>
          </p:txBody>
        </p:sp>
        <p:grpSp>
          <p:nvGrpSpPr>
            <p:cNvPr id="188" name="组合 187"/>
            <p:cNvGrpSpPr/>
            <p:nvPr/>
          </p:nvGrpSpPr>
          <p:grpSpPr>
            <a:xfrm>
              <a:off x="3213673" y="695325"/>
              <a:ext cx="5698453" cy="2598"/>
              <a:chOff x="3245029" y="695325"/>
              <a:chExt cx="5698453" cy="2598"/>
            </a:xfrm>
          </p:grpSpPr>
          <p:cxnSp>
            <p:nvCxnSpPr>
              <p:cNvPr id="189" name="直接连接符 188"/>
              <p:cNvCxnSpPr/>
              <p:nvPr/>
            </p:nvCxnSpPr>
            <p:spPr>
              <a:xfrm>
                <a:off x="3245029"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a:xfrm>
                <a:off x="8403732" y="697923"/>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93" name="TextBox 192">
            <a:extLst>
              <a:ext uri="{FF2B5EF4-FFF2-40B4-BE49-F238E27FC236}">
                <a16:creationId xmlns:a16="http://schemas.microsoft.com/office/drawing/2014/main" id="{1D51F82C-B3EC-4FBA-BB0D-C90C073FB35D}"/>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pic>
        <p:nvPicPr>
          <p:cNvPr id="6" name="Picture 5">
            <a:extLst>
              <a:ext uri="{FF2B5EF4-FFF2-40B4-BE49-F238E27FC236}">
                <a16:creationId xmlns:a16="http://schemas.microsoft.com/office/drawing/2014/main" id="{5B83867C-F466-478D-A991-7D9F50982F68}"/>
              </a:ext>
            </a:extLst>
          </p:cNvPr>
          <p:cNvPicPr>
            <a:picLocks noChangeAspect="1"/>
          </p:cNvPicPr>
          <p:nvPr/>
        </p:nvPicPr>
        <p:blipFill rotWithShape="1">
          <a:blip r:embed="rId4">
            <a:extLst>
              <a:ext uri="{28A0092B-C50C-407E-A947-70E740481C1C}">
                <a14:useLocalDpi xmlns:a14="http://schemas.microsoft.com/office/drawing/2010/main" val="0"/>
              </a:ext>
            </a:extLst>
          </a:blip>
          <a:srcRect l="19250" t="8473" r="19977" b="10127"/>
          <a:stretch/>
        </p:blipFill>
        <p:spPr>
          <a:xfrm>
            <a:off x="82656" y="1578945"/>
            <a:ext cx="5331810" cy="5189056"/>
          </a:xfrm>
          <a:prstGeom prst="rect">
            <a:avLst/>
          </a:prstGeom>
        </p:spPr>
      </p:pic>
      <p:sp>
        <p:nvSpPr>
          <p:cNvPr id="179" name="文本框 191">
            <a:extLst>
              <a:ext uri="{FF2B5EF4-FFF2-40B4-BE49-F238E27FC236}">
                <a16:creationId xmlns:a16="http://schemas.microsoft.com/office/drawing/2014/main" id="{4B83B590-CC5A-4EA0-A719-147A058DA35C}"/>
              </a:ext>
            </a:extLst>
          </p:cNvPr>
          <p:cNvSpPr txBox="1"/>
          <p:nvPr/>
        </p:nvSpPr>
        <p:spPr>
          <a:xfrm>
            <a:off x="4182719" y="864984"/>
            <a:ext cx="7510990" cy="3785652"/>
          </a:xfrm>
          <a:prstGeom prst="rect">
            <a:avLst/>
          </a:prstGeom>
          <a:noFill/>
        </p:spPr>
        <p:txBody>
          <a:bodyPr wrap="square" rtlCol="0">
            <a:spAutoFit/>
          </a:bodyPr>
          <a:lstStyle/>
          <a:p>
            <a:pPr algn="ctr"/>
            <a:r>
              <a:rPr lang="en-US" altLang="zh-CN" sz="2400" dirty="0">
                <a:solidFill>
                  <a:schemeClr val="bg1">
                    <a:lumMod val="75000"/>
                  </a:schemeClr>
                </a:solidFill>
                <a:latin typeface="FSFFatBottom" panose="02000603000000000000" pitchFamily="2" charset="0"/>
                <a:ea typeface="FSFFatBottom" panose="02000603000000000000" pitchFamily="2" charset="0"/>
              </a:rPr>
              <a:t>Use the robotics kits to design and make a space robot that could travel to </a:t>
            </a:r>
            <a:r>
              <a:rPr lang="en-US" altLang="zh-CN" sz="2400" u="sng" dirty="0">
                <a:solidFill>
                  <a:schemeClr val="bg1">
                    <a:lumMod val="75000"/>
                  </a:schemeClr>
                </a:solidFill>
                <a:latin typeface="FSFFatBottom" panose="02000603000000000000" pitchFamily="2" charset="0"/>
                <a:ea typeface="FSFFatBottom" panose="02000603000000000000" pitchFamily="2" charset="0"/>
              </a:rPr>
              <a:t>one</a:t>
            </a:r>
            <a:r>
              <a:rPr lang="en-US" altLang="zh-CN" sz="2400" dirty="0">
                <a:solidFill>
                  <a:schemeClr val="bg1">
                    <a:lumMod val="75000"/>
                  </a:schemeClr>
                </a:solidFill>
                <a:latin typeface="FSFFatBottom" panose="02000603000000000000" pitchFamily="2" charset="0"/>
                <a:ea typeface="FSFFatBottom" panose="02000603000000000000" pitchFamily="2" charset="0"/>
              </a:rPr>
              <a:t> of the planets in our solar system.</a:t>
            </a:r>
          </a:p>
          <a:p>
            <a:pPr algn="ctr"/>
            <a:endParaRPr lang="en-US" altLang="zh-CN" sz="2400" dirty="0">
              <a:solidFill>
                <a:schemeClr val="bg1">
                  <a:lumMod val="75000"/>
                </a:schemeClr>
              </a:solidFill>
              <a:latin typeface="FSFFatBottom" panose="02000603000000000000" pitchFamily="2" charset="0"/>
              <a:ea typeface="FSFFatBottom" panose="02000603000000000000" pitchFamily="2" charset="0"/>
            </a:endParaRPr>
          </a:p>
          <a:p>
            <a:pPr algn="ctr"/>
            <a:r>
              <a:rPr lang="en-US" altLang="zh-CN" sz="2400" dirty="0">
                <a:solidFill>
                  <a:schemeClr val="bg1">
                    <a:lumMod val="75000"/>
                  </a:schemeClr>
                </a:solidFill>
                <a:latin typeface="FSFFatBottom" panose="02000603000000000000" pitchFamily="2" charset="0"/>
                <a:ea typeface="FSFFatBottom" panose="02000603000000000000" pitchFamily="2" charset="0"/>
              </a:rPr>
              <a:t>Consider the environment of this planet during the design phase. Draw detailed diagrams of the key features that would allow it to explore this planet.</a:t>
            </a:r>
          </a:p>
          <a:p>
            <a:pPr algn="ctr"/>
            <a:endParaRPr lang="en-US" altLang="zh-CN" sz="2400" dirty="0">
              <a:solidFill>
                <a:schemeClr val="bg1">
                  <a:lumMod val="75000"/>
                </a:schemeClr>
              </a:solidFill>
              <a:latin typeface="FSFFatBottom" panose="02000603000000000000" pitchFamily="2" charset="0"/>
              <a:ea typeface="FSFFatBottom" panose="02000603000000000000" pitchFamily="2" charset="0"/>
            </a:endParaRPr>
          </a:p>
          <a:p>
            <a:pPr algn="ctr"/>
            <a:r>
              <a:rPr lang="en-US" altLang="zh-CN" sz="2400" dirty="0">
                <a:solidFill>
                  <a:schemeClr val="bg1">
                    <a:lumMod val="75000"/>
                  </a:schemeClr>
                </a:solidFill>
                <a:latin typeface="FSFFatBottom" panose="02000603000000000000" pitchFamily="2" charset="0"/>
                <a:ea typeface="FSFFatBottom" panose="02000603000000000000" pitchFamily="2" charset="0"/>
              </a:rPr>
              <a:t>Create and test your space robots.</a:t>
            </a:r>
            <a:endParaRPr lang="zh-CN" altLang="en-US" sz="2400" dirty="0">
              <a:solidFill>
                <a:schemeClr val="bg1">
                  <a:lumMod val="75000"/>
                </a:schemeClr>
              </a:solidFill>
              <a:latin typeface="FSFFatBottom" panose="02000603000000000000" pitchFamily="2" charset="0"/>
              <a:ea typeface="+mj-ea"/>
            </a:endParaRPr>
          </a:p>
        </p:txBody>
      </p:sp>
    </p:spTree>
    <p:custDataLst>
      <p:tags r:id="rId1"/>
    </p:custDataLst>
    <p:extLst>
      <p:ext uri="{BB962C8B-B14F-4D97-AF65-F5344CB8AC3E}">
        <p14:creationId xmlns:p14="http://schemas.microsoft.com/office/powerpoint/2010/main" val="2527495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par>
                                <p:cTn id="8" presetID="10" presetClass="entr" presetSubtype="0" fill="hold" nodeType="withEffect">
                                  <p:stCondLst>
                                    <p:cond delay="100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065969" y="2171899"/>
            <a:ext cx="6124544" cy="1999851"/>
            <a:chOff x="5065969" y="2171899"/>
            <a:chExt cx="6124544" cy="1999851"/>
          </a:xfrm>
        </p:grpSpPr>
        <p:sp>
          <p:nvSpPr>
            <p:cNvPr id="44" name="矩形 43"/>
            <p:cNvSpPr/>
            <p:nvPr/>
          </p:nvSpPr>
          <p:spPr>
            <a:xfrm>
              <a:off x="5065969" y="2171899"/>
              <a:ext cx="6124544" cy="1999851"/>
            </a:xfrm>
            <a:prstGeom prst="rect">
              <a:avLst/>
            </a:prstGeom>
            <a:solidFill>
              <a:srgbClr val="BB874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45" name="组合 44"/>
            <p:cNvGrpSpPr/>
            <p:nvPr/>
          </p:nvGrpSpPr>
          <p:grpSpPr>
            <a:xfrm>
              <a:off x="5065969" y="3734217"/>
              <a:ext cx="6124541" cy="437530"/>
              <a:chOff x="1507859" y="5765799"/>
              <a:chExt cx="2240279" cy="160043"/>
            </a:xfrm>
          </p:grpSpPr>
          <p:sp>
            <p:nvSpPr>
              <p:cNvPr id="49" name="自由: 形状 48"/>
              <p:cNvSpPr/>
              <p:nvPr/>
            </p:nvSpPr>
            <p:spPr>
              <a:xfrm>
                <a:off x="1507859"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BB8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 name="自由: 形状 49"/>
              <p:cNvSpPr/>
              <p:nvPr/>
            </p:nvSpPr>
            <p:spPr>
              <a:xfrm flipH="1">
                <a:off x="3509747"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BB8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6" name="组合 45"/>
            <p:cNvGrpSpPr/>
            <p:nvPr/>
          </p:nvGrpSpPr>
          <p:grpSpPr>
            <a:xfrm flipV="1">
              <a:off x="5065969" y="2171899"/>
              <a:ext cx="6124541" cy="437530"/>
              <a:chOff x="1507859" y="5765799"/>
              <a:chExt cx="2240279" cy="160043"/>
            </a:xfrm>
          </p:grpSpPr>
          <p:sp>
            <p:nvSpPr>
              <p:cNvPr id="47" name="自由: 形状 46"/>
              <p:cNvSpPr/>
              <p:nvPr/>
            </p:nvSpPr>
            <p:spPr>
              <a:xfrm>
                <a:off x="1507859"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BB8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 name="自由: 形状 47"/>
              <p:cNvSpPr/>
              <p:nvPr/>
            </p:nvSpPr>
            <p:spPr>
              <a:xfrm flipH="1">
                <a:off x="3509747"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BB8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grpSp>
        <p:nvGrpSpPr>
          <p:cNvPr id="6" name="组合 5"/>
          <p:cNvGrpSpPr/>
          <p:nvPr/>
        </p:nvGrpSpPr>
        <p:grpSpPr>
          <a:xfrm>
            <a:off x="742388" y="1838009"/>
            <a:ext cx="4206639" cy="2778326"/>
            <a:chOff x="742388" y="1838009"/>
            <a:chExt cx="4206639" cy="2778326"/>
          </a:xfrm>
        </p:grpSpPr>
        <p:grpSp>
          <p:nvGrpSpPr>
            <p:cNvPr id="23" name="组合 22"/>
            <p:cNvGrpSpPr/>
            <p:nvPr/>
          </p:nvGrpSpPr>
          <p:grpSpPr>
            <a:xfrm>
              <a:off x="1288248" y="1838009"/>
              <a:ext cx="2766799" cy="2708265"/>
              <a:chOff x="1146377" y="2813296"/>
              <a:chExt cx="2766799" cy="2708265"/>
            </a:xfrm>
          </p:grpSpPr>
          <p:sp>
            <p:nvSpPr>
              <p:cNvPr id="26" name="椭圆 25"/>
              <p:cNvSpPr/>
              <p:nvPr/>
            </p:nvSpPr>
            <p:spPr>
              <a:xfrm>
                <a:off x="1665540" y="3303192"/>
                <a:ext cx="1728473" cy="1728473"/>
              </a:xfrm>
              <a:prstGeom prst="ellipse">
                <a:avLst/>
              </a:prstGeom>
              <a:gradFill>
                <a:gsLst>
                  <a:gs pos="48000">
                    <a:srgbClr val="A87523">
                      <a:alpha val="45000"/>
                    </a:srgbClr>
                  </a:gs>
                  <a:gs pos="64000">
                    <a:srgbClr val="A87523">
                      <a:alpha val="0"/>
                    </a:srgbClr>
                  </a:gs>
                </a:gsLst>
                <a:path path="circle">
                  <a:fillToRect l="50000" t="50000" r="50000" b="50000"/>
                </a:path>
              </a:gradFill>
              <a:ln>
                <a:noFill/>
              </a:ln>
              <a:effectLst>
                <a:glow rad="1905000">
                  <a:srgbClr val="A87523">
                    <a:alpha val="50000"/>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5" name="自由: 形状 24"/>
              <p:cNvSpPr/>
              <p:nvPr/>
            </p:nvSpPr>
            <p:spPr>
              <a:xfrm>
                <a:off x="1146377" y="2813296"/>
                <a:ext cx="2766799" cy="2708265"/>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4"/>
                <a:srcRect/>
                <a:stretch>
                  <a:fillRect l="-18000" r="-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grpSp>
        <p:sp>
          <p:nvSpPr>
            <p:cNvPr id="3" name="椭圆 2"/>
            <p:cNvSpPr/>
            <p:nvPr/>
          </p:nvSpPr>
          <p:spPr>
            <a:xfrm rot="19899073">
              <a:off x="943796" y="2944095"/>
              <a:ext cx="3655450" cy="759530"/>
            </a:xfrm>
            <a:prstGeom prst="ellipse">
              <a:avLst/>
            </a:prstGeom>
            <a:noFill/>
            <a:ln w="19050">
              <a:gradFill>
                <a:gsLst>
                  <a:gs pos="100000">
                    <a:srgbClr val="BB874A"/>
                  </a:gs>
                  <a:gs pos="17000">
                    <a:srgbClr val="BB874A">
                      <a:alpha val="0"/>
                    </a:srgbClr>
                  </a:gs>
                </a:gsLst>
                <a:lin ang="5400000" scaled="1"/>
              </a:gradFill>
            </a:ln>
            <a:effectLst>
              <a:outerShdw blurRad="127000" sx="102000" sy="102000" algn="ctr" rotWithShape="0">
                <a:srgbClr val="BB874A">
                  <a:alpha val="7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 name="椭圆 23"/>
            <p:cNvSpPr/>
            <p:nvPr/>
          </p:nvSpPr>
          <p:spPr>
            <a:xfrm rot="19899073">
              <a:off x="742388" y="2754537"/>
              <a:ext cx="4206639" cy="1281782"/>
            </a:xfrm>
            <a:prstGeom prst="ellipse">
              <a:avLst/>
            </a:prstGeom>
            <a:noFill/>
            <a:ln w="19050">
              <a:gradFill>
                <a:gsLst>
                  <a:gs pos="100000">
                    <a:srgbClr val="BB874A"/>
                  </a:gs>
                  <a:gs pos="5000">
                    <a:srgbClr val="BB874A">
                      <a:alpha val="0"/>
                    </a:srgbClr>
                  </a:gs>
                </a:gsLst>
                <a:lin ang="5400000" scaled="1"/>
              </a:gradFill>
            </a:ln>
            <a:effectLst>
              <a:outerShdw blurRad="127000" sx="102000" sy="102000" algn="ctr" rotWithShape="0">
                <a:srgbClr val="BB874A">
                  <a:alpha val="7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 name="椭圆 3"/>
            <p:cNvSpPr/>
            <p:nvPr/>
          </p:nvSpPr>
          <p:spPr>
            <a:xfrm>
              <a:off x="1276956" y="4465514"/>
              <a:ext cx="150821" cy="150821"/>
            </a:xfrm>
            <a:prstGeom prst="ellipse">
              <a:avLst/>
            </a:prstGeom>
            <a:solidFill>
              <a:srgbClr val="BB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0" name="组合 9"/>
          <p:cNvGrpSpPr/>
          <p:nvPr/>
        </p:nvGrpSpPr>
        <p:grpSpPr>
          <a:xfrm>
            <a:off x="1511721" y="5144584"/>
            <a:ext cx="2240281" cy="830997"/>
            <a:chOff x="1511721" y="5144584"/>
            <a:chExt cx="2240281" cy="830997"/>
          </a:xfrm>
        </p:grpSpPr>
        <p:grpSp>
          <p:nvGrpSpPr>
            <p:cNvPr id="2" name="组合 1"/>
            <p:cNvGrpSpPr/>
            <p:nvPr/>
          </p:nvGrpSpPr>
          <p:grpSpPr>
            <a:xfrm>
              <a:off x="1511722" y="5194323"/>
              <a:ext cx="2240280" cy="731520"/>
              <a:chOff x="1511722" y="5194323"/>
              <a:chExt cx="2240280" cy="731520"/>
            </a:xfrm>
          </p:grpSpPr>
          <p:sp>
            <p:nvSpPr>
              <p:cNvPr id="5" name="矩形 4"/>
              <p:cNvSpPr/>
              <p:nvPr/>
            </p:nvSpPr>
            <p:spPr>
              <a:xfrm>
                <a:off x="1511722" y="5194323"/>
                <a:ext cx="2240280" cy="731520"/>
              </a:xfrm>
              <a:prstGeom prst="rect">
                <a:avLst/>
              </a:prstGeom>
              <a:solidFill>
                <a:srgbClr val="BB874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9" name="组合 8"/>
              <p:cNvGrpSpPr/>
              <p:nvPr/>
            </p:nvGrpSpPr>
            <p:grpSpPr>
              <a:xfrm>
                <a:off x="1511722" y="5765799"/>
                <a:ext cx="2240279" cy="160043"/>
                <a:chOff x="1507859" y="5765799"/>
                <a:chExt cx="2240279" cy="160043"/>
              </a:xfrm>
            </p:grpSpPr>
            <p:sp>
              <p:nvSpPr>
                <p:cNvPr id="35" name="自由: 形状 34"/>
                <p:cNvSpPr/>
                <p:nvPr/>
              </p:nvSpPr>
              <p:spPr>
                <a:xfrm>
                  <a:off x="1507859"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BB8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 name="自由: 形状 37"/>
                <p:cNvSpPr/>
                <p:nvPr/>
              </p:nvSpPr>
              <p:spPr>
                <a:xfrm flipH="1">
                  <a:off x="3509747"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BB8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0" name="组合 39"/>
              <p:cNvGrpSpPr/>
              <p:nvPr/>
            </p:nvGrpSpPr>
            <p:grpSpPr>
              <a:xfrm flipV="1">
                <a:off x="1511722" y="5194323"/>
                <a:ext cx="2240279" cy="160043"/>
                <a:chOff x="1507859" y="5765799"/>
                <a:chExt cx="2240279" cy="160043"/>
              </a:xfrm>
            </p:grpSpPr>
            <p:sp>
              <p:nvSpPr>
                <p:cNvPr id="41" name="自由: 形状 40"/>
                <p:cNvSpPr/>
                <p:nvPr/>
              </p:nvSpPr>
              <p:spPr>
                <a:xfrm>
                  <a:off x="1507859"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BB8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 name="自由: 形状 41"/>
                <p:cNvSpPr/>
                <p:nvPr/>
              </p:nvSpPr>
              <p:spPr>
                <a:xfrm flipH="1">
                  <a:off x="3509747"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BB8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sp>
          <p:nvSpPr>
            <p:cNvPr id="22" name="文本框 21"/>
            <p:cNvSpPr txBox="1"/>
            <p:nvPr/>
          </p:nvSpPr>
          <p:spPr>
            <a:xfrm>
              <a:off x="1511721" y="5144584"/>
              <a:ext cx="2240280" cy="830997"/>
            </a:xfrm>
            <a:prstGeom prst="rect">
              <a:avLst/>
            </a:prstGeom>
            <a:noFill/>
          </p:spPr>
          <p:txBody>
            <a:bodyPr wrap="square" rtlCol="0">
              <a:spAutoFit/>
            </a:bodyPr>
            <a:lstStyle/>
            <a:p>
              <a:pPr algn="ctr"/>
              <a:r>
                <a:rPr lang="en-US" altLang="zh-CN" sz="2400" dirty="0">
                  <a:solidFill>
                    <a:schemeClr val="bg1"/>
                  </a:solidFill>
                  <a:latin typeface="SDMSeaSalt" panose="02000603000000000000" pitchFamily="2" charset="0"/>
                  <a:ea typeface="SDMSeaSalt" panose="02000603000000000000" pitchFamily="2" charset="0"/>
                  <a:cs typeface="+mn-ea"/>
                </a:rPr>
                <a:t>Essential Inquiry Question 2</a:t>
              </a:r>
              <a:endParaRPr lang="zh-CN" altLang="en-US" sz="2400" b="1" dirty="0">
                <a:solidFill>
                  <a:schemeClr val="bg1"/>
                </a:solidFill>
                <a:latin typeface="SDMSeaSalt" panose="02000603000000000000" pitchFamily="2" charset="0"/>
                <a:ea typeface="+mj-ea"/>
                <a:cs typeface="+mn-ea"/>
              </a:endParaRPr>
            </a:p>
          </p:txBody>
        </p:sp>
      </p:grpSp>
      <p:grpSp>
        <p:nvGrpSpPr>
          <p:cNvPr id="27" name="组合 26"/>
          <p:cNvGrpSpPr/>
          <p:nvPr/>
        </p:nvGrpSpPr>
        <p:grpSpPr>
          <a:xfrm>
            <a:off x="5348967" y="2240800"/>
            <a:ext cx="920295" cy="1862048"/>
            <a:chOff x="5391829" y="2240800"/>
            <a:chExt cx="920295" cy="1862048"/>
          </a:xfrm>
        </p:grpSpPr>
        <p:sp>
          <p:nvSpPr>
            <p:cNvPr id="28" name="文本框 27"/>
            <p:cNvSpPr txBox="1"/>
            <p:nvPr/>
          </p:nvSpPr>
          <p:spPr>
            <a:xfrm>
              <a:off x="5391829" y="2240800"/>
              <a:ext cx="920295" cy="1862048"/>
            </a:xfrm>
            <a:prstGeom prst="rect">
              <a:avLst/>
            </a:prstGeom>
            <a:noFill/>
          </p:spPr>
          <p:txBody>
            <a:bodyPr wrap="square" rtlCol="0">
              <a:spAutoFit/>
            </a:bodyPr>
            <a:lstStyle/>
            <a:p>
              <a:pPr algn="ctr"/>
              <a:r>
                <a:rPr lang="en-US" altLang="zh-CN" sz="11500" b="1" dirty="0">
                  <a:ln w="50800">
                    <a:solidFill>
                      <a:srgbClr val="BB874A"/>
                    </a:solidFill>
                  </a:ln>
                  <a:noFill/>
                  <a:latin typeface="+mj-ea"/>
                  <a:ea typeface="+mj-ea"/>
                </a:rPr>
                <a:t>4</a:t>
              </a:r>
              <a:endParaRPr lang="zh-CN" altLang="en-US" sz="11500" b="1" dirty="0">
                <a:ln w="50800">
                  <a:solidFill>
                    <a:srgbClr val="BB874A"/>
                  </a:solidFill>
                </a:ln>
                <a:noFill/>
                <a:latin typeface="+mj-ea"/>
                <a:ea typeface="+mj-ea"/>
              </a:endParaRPr>
            </a:p>
          </p:txBody>
        </p:sp>
        <p:grpSp>
          <p:nvGrpSpPr>
            <p:cNvPr id="29" name="组合 28"/>
            <p:cNvGrpSpPr/>
            <p:nvPr/>
          </p:nvGrpSpPr>
          <p:grpSpPr>
            <a:xfrm>
              <a:off x="5483271" y="2626798"/>
              <a:ext cx="704704" cy="988638"/>
              <a:chOff x="5483271" y="2626798"/>
              <a:chExt cx="704704" cy="988638"/>
            </a:xfrm>
          </p:grpSpPr>
          <p:sp>
            <p:nvSpPr>
              <p:cNvPr id="30" name="椭圆 29"/>
              <p:cNvSpPr/>
              <p:nvPr/>
            </p:nvSpPr>
            <p:spPr>
              <a:xfrm>
                <a:off x="5985283" y="2626798"/>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5985283" y="2776118"/>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5985283" y="2930199"/>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5985283" y="3084280"/>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5985283" y="3238361"/>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5985283" y="3392442"/>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5985283" y="3546523"/>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5883937" y="2737041"/>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5787897" y="2861286"/>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5692898" y="2999112"/>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5594557" y="3129240"/>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5483271" y="3272817"/>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5585187" y="3337740"/>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5734277" y="3337740"/>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5883936" y="3337740"/>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6119062" y="3337740"/>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61" name="矩形 60"/>
          <p:cNvSpPr/>
          <p:nvPr/>
        </p:nvSpPr>
        <p:spPr>
          <a:xfrm>
            <a:off x="6269262" y="2544572"/>
            <a:ext cx="4644571" cy="1148328"/>
          </a:xfrm>
          <a:prstGeom prst="rect">
            <a:avLst/>
          </a:prstGeom>
        </p:spPr>
        <p:txBody>
          <a:bodyPr wrap="square">
            <a:spAutoFit/>
          </a:bodyPr>
          <a:lstStyle/>
          <a:p>
            <a:pPr algn="just">
              <a:lnSpc>
                <a:spcPct val="130000"/>
              </a:lnSpc>
            </a:pPr>
            <a:r>
              <a:rPr lang="en-US" altLang="zh-CN" dirty="0">
                <a:solidFill>
                  <a:schemeClr val="bg1">
                    <a:lumMod val="75000"/>
                  </a:schemeClr>
                </a:solidFill>
                <a:latin typeface="HelloButtons" panose="02000603000000000000" pitchFamily="2" charset="0"/>
                <a:ea typeface="HelloButtons" panose="02000603000000000000" pitchFamily="2" charset="0"/>
                <a:cs typeface="+mn-ea"/>
                <a:sym typeface="+mn-lt"/>
              </a:rPr>
              <a:t>How do sudden geological changes and extreme weather events affect the Earth’s surface?</a:t>
            </a:r>
            <a:endParaRPr lang="zh-CN" altLang="en-US" dirty="0">
              <a:solidFill>
                <a:schemeClr val="bg1">
                  <a:lumMod val="75000"/>
                </a:schemeClr>
              </a:solidFill>
              <a:latin typeface="HelloButtons" panose="02000603000000000000" pitchFamily="2" charset="0"/>
            </a:endParaRPr>
          </a:p>
        </p:txBody>
      </p:sp>
      <p:sp>
        <p:nvSpPr>
          <p:cNvPr id="63" name="TextBox 62">
            <a:extLst>
              <a:ext uri="{FF2B5EF4-FFF2-40B4-BE49-F238E27FC236}">
                <a16:creationId xmlns:a16="http://schemas.microsoft.com/office/drawing/2014/main" id="{150B67CC-9430-4BC3-8D10-738EA1564E62}"/>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spTree>
    <p:custDataLst>
      <p:tags r:id="rId1"/>
    </p:custDataLst>
    <p:extLst>
      <p:ext uri="{BB962C8B-B14F-4D97-AF65-F5344CB8AC3E}">
        <p14:creationId xmlns:p14="http://schemas.microsoft.com/office/powerpoint/2010/main" val="1808541664"/>
      </p:ext>
    </p:extLst>
  </p:cSld>
  <p:clrMapOvr>
    <a:masterClrMapping/>
  </p:clrMapOvr>
  <p:transition advTm="1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77251B4F-3F7E-4918-AD7C-84F30F7C7D14}"/>
              </a:ext>
            </a:extLst>
          </p:cNvPr>
          <p:cNvSpPr txBox="1"/>
          <p:nvPr/>
        </p:nvSpPr>
        <p:spPr>
          <a:xfrm rot="19519817">
            <a:off x="11313451" y="6367588"/>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pic>
        <p:nvPicPr>
          <p:cNvPr id="13" name="Picture 12">
            <a:extLst>
              <a:ext uri="{FF2B5EF4-FFF2-40B4-BE49-F238E27FC236}">
                <a16:creationId xmlns:a16="http://schemas.microsoft.com/office/drawing/2014/main" id="{C861D259-3808-44CB-85DD-84768AA9E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2747" y="147782"/>
            <a:ext cx="5934394" cy="6513077"/>
          </a:xfrm>
          <a:prstGeom prst="rect">
            <a:avLst/>
          </a:prstGeom>
        </p:spPr>
      </p:pic>
      <p:sp>
        <p:nvSpPr>
          <p:cNvPr id="14" name="TextBox 13">
            <a:extLst>
              <a:ext uri="{FF2B5EF4-FFF2-40B4-BE49-F238E27FC236}">
                <a16:creationId xmlns:a16="http://schemas.microsoft.com/office/drawing/2014/main" id="{0E89B08B-E2ED-45A4-B915-89DD6AED8133}"/>
              </a:ext>
            </a:extLst>
          </p:cNvPr>
          <p:cNvSpPr txBox="1"/>
          <p:nvPr/>
        </p:nvSpPr>
        <p:spPr>
          <a:xfrm>
            <a:off x="5837048" y="726664"/>
            <a:ext cx="5305277" cy="5355312"/>
          </a:xfrm>
          <a:prstGeom prst="rect">
            <a:avLst/>
          </a:prstGeom>
          <a:noFill/>
        </p:spPr>
        <p:txBody>
          <a:bodyPr wrap="square" rtlCol="0">
            <a:spAutoFit/>
          </a:bodyPr>
          <a:lstStyle/>
          <a:p>
            <a:pPr algn="ctr"/>
            <a:r>
              <a:rPr lang="en-AU" sz="3800" dirty="0">
                <a:solidFill>
                  <a:srgbClr val="3D4467"/>
                </a:solidFill>
                <a:latin typeface="FSFFatBottom" panose="02000603000000000000" pitchFamily="2" charset="0"/>
                <a:ea typeface="FSFFatBottom" panose="02000603000000000000" pitchFamily="2" charset="0"/>
              </a:rPr>
              <a:t>What geological changes and extreme weather events occur on the Earth?</a:t>
            </a:r>
          </a:p>
          <a:p>
            <a:pPr algn="ctr"/>
            <a:r>
              <a:rPr lang="en-AU" sz="3800" dirty="0">
                <a:solidFill>
                  <a:srgbClr val="A71106"/>
                </a:solidFill>
                <a:latin typeface="FSFFatBottom" panose="02000603000000000000" pitchFamily="2" charset="0"/>
                <a:ea typeface="FSFFatBottom" panose="02000603000000000000" pitchFamily="2" charset="0"/>
              </a:rPr>
              <a:t> </a:t>
            </a:r>
          </a:p>
          <a:p>
            <a:pPr algn="ctr"/>
            <a:r>
              <a:rPr lang="en-AU" sz="3800" dirty="0">
                <a:solidFill>
                  <a:srgbClr val="D2A140"/>
                </a:solidFill>
                <a:latin typeface="FSFFatBottom" panose="02000603000000000000" pitchFamily="2" charset="0"/>
                <a:ea typeface="FSFFatBottom" panose="02000603000000000000" pitchFamily="2" charset="0"/>
              </a:rPr>
              <a:t>How can we plan for and manage them to minimise their effect?</a:t>
            </a:r>
          </a:p>
        </p:txBody>
      </p:sp>
      <p:pic>
        <p:nvPicPr>
          <p:cNvPr id="3" name="Picture 2">
            <a:extLst>
              <a:ext uri="{FF2B5EF4-FFF2-40B4-BE49-F238E27FC236}">
                <a16:creationId xmlns:a16="http://schemas.microsoft.com/office/drawing/2014/main" id="{362D4325-5964-4DE2-BD9B-6D8301B675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5692746" cy="6858000"/>
          </a:xfrm>
          <a:prstGeom prst="rect">
            <a:avLst/>
          </a:prstGeom>
        </p:spPr>
      </p:pic>
    </p:spTree>
    <p:custDataLst>
      <p:tags r:id="rId1"/>
    </p:custDataLst>
    <p:extLst>
      <p:ext uri="{BB962C8B-B14F-4D97-AF65-F5344CB8AC3E}">
        <p14:creationId xmlns:p14="http://schemas.microsoft.com/office/powerpoint/2010/main" val="346399230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6" name="组合 185"/>
          <p:cNvGrpSpPr/>
          <p:nvPr/>
        </p:nvGrpSpPr>
        <p:grpSpPr>
          <a:xfrm>
            <a:off x="1533237" y="224600"/>
            <a:ext cx="10390908" cy="523220"/>
            <a:chOff x="2548655" y="435427"/>
            <a:chExt cx="6456167" cy="523220"/>
          </a:xfrm>
        </p:grpSpPr>
        <p:sp>
          <p:nvSpPr>
            <p:cNvPr id="191" name="文本框 190"/>
            <p:cNvSpPr txBox="1"/>
            <p:nvPr/>
          </p:nvSpPr>
          <p:spPr>
            <a:xfrm>
              <a:off x="2954360" y="435427"/>
              <a:ext cx="5653931" cy="523220"/>
            </a:xfrm>
            <a:prstGeom prst="rect">
              <a:avLst/>
            </a:prstGeom>
            <a:noFill/>
          </p:spPr>
          <p:txBody>
            <a:bodyPr wrap="square" rtlCol="0">
              <a:spAutoFit/>
            </a:bodyPr>
            <a:lstStyle/>
            <a:p>
              <a:pPr algn="ctr"/>
              <a:r>
                <a:rPr lang="en-US" altLang="zh-CN" sz="2800" b="1" dirty="0">
                  <a:solidFill>
                    <a:schemeClr val="bg1"/>
                  </a:solidFill>
                  <a:latin typeface="FSFFatBottom" panose="02000603000000000000" pitchFamily="2" charset="0"/>
                  <a:ea typeface="FSFFatBottom" panose="02000603000000000000" pitchFamily="2" charset="0"/>
                </a:rPr>
                <a:t>Collaborative Research Task</a:t>
              </a:r>
              <a:endParaRPr lang="zh-CN" altLang="en-US" sz="2800" b="1" dirty="0">
                <a:solidFill>
                  <a:schemeClr val="bg1"/>
                </a:solidFill>
                <a:latin typeface="FSFFatBottom" panose="02000603000000000000" pitchFamily="2" charset="0"/>
                <a:ea typeface="+mj-ea"/>
              </a:endParaRPr>
            </a:p>
          </p:txBody>
        </p:sp>
        <p:grpSp>
          <p:nvGrpSpPr>
            <p:cNvPr id="188" name="组合 187"/>
            <p:cNvGrpSpPr/>
            <p:nvPr/>
          </p:nvGrpSpPr>
          <p:grpSpPr>
            <a:xfrm>
              <a:off x="2548655" y="683657"/>
              <a:ext cx="6456167" cy="6805"/>
              <a:chOff x="2580011" y="683657"/>
              <a:chExt cx="6456167" cy="6805"/>
            </a:xfrm>
          </p:grpSpPr>
          <p:cxnSp>
            <p:nvCxnSpPr>
              <p:cNvPr id="189" name="直接连接符 188"/>
              <p:cNvCxnSpPr/>
              <p:nvPr/>
            </p:nvCxnSpPr>
            <p:spPr>
              <a:xfrm>
                <a:off x="2580011" y="683657"/>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a:xfrm>
                <a:off x="8496428" y="690462"/>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93" name="TextBox 192">
            <a:extLst>
              <a:ext uri="{FF2B5EF4-FFF2-40B4-BE49-F238E27FC236}">
                <a16:creationId xmlns:a16="http://schemas.microsoft.com/office/drawing/2014/main" id="{1D51F82C-B3EC-4FBA-BB0D-C90C073FB35D}"/>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sp>
        <p:nvSpPr>
          <p:cNvPr id="179" name="文本框 191">
            <a:extLst>
              <a:ext uri="{FF2B5EF4-FFF2-40B4-BE49-F238E27FC236}">
                <a16:creationId xmlns:a16="http://schemas.microsoft.com/office/drawing/2014/main" id="{4B83B590-CC5A-4EA0-A719-147A058DA35C}"/>
              </a:ext>
            </a:extLst>
          </p:cNvPr>
          <p:cNvSpPr txBox="1"/>
          <p:nvPr/>
        </p:nvSpPr>
        <p:spPr>
          <a:xfrm>
            <a:off x="1533237" y="882984"/>
            <a:ext cx="10390908" cy="5016758"/>
          </a:xfrm>
          <a:prstGeom prst="rect">
            <a:avLst/>
          </a:prstGeom>
          <a:noFill/>
        </p:spPr>
        <p:txBody>
          <a:bodyPr wrap="square" rtlCol="0">
            <a:spAutoFit/>
          </a:bodyPr>
          <a:lstStyle/>
          <a:p>
            <a:r>
              <a:rPr lang="en-US" altLang="zh-CN" sz="2400" dirty="0">
                <a:solidFill>
                  <a:schemeClr val="bg1">
                    <a:lumMod val="75000"/>
                  </a:schemeClr>
                </a:solidFill>
                <a:latin typeface="FSFFatBottom" panose="02000603000000000000" pitchFamily="2" charset="0"/>
                <a:ea typeface="FSFFatBottom" panose="02000603000000000000" pitchFamily="2" charset="0"/>
              </a:rPr>
              <a:t>Each person in the group researches and uses a variety of sources to gather information about </a:t>
            </a:r>
            <a:r>
              <a:rPr lang="en-US" altLang="zh-CN" sz="2400" u="sng" dirty="0">
                <a:solidFill>
                  <a:schemeClr val="bg1">
                    <a:lumMod val="75000"/>
                  </a:schemeClr>
                </a:solidFill>
                <a:latin typeface="FSFFatBottom" panose="02000603000000000000" pitchFamily="2" charset="0"/>
                <a:ea typeface="FSFFatBottom" panose="02000603000000000000" pitchFamily="2" charset="0"/>
              </a:rPr>
              <a:t>one</a:t>
            </a:r>
            <a:r>
              <a:rPr lang="en-US" altLang="zh-CN" sz="2400" dirty="0">
                <a:solidFill>
                  <a:schemeClr val="bg1">
                    <a:lumMod val="75000"/>
                  </a:schemeClr>
                </a:solidFill>
                <a:latin typeface="FSFFatBottom" panose="02000603000000000000" pitchFamily="2" charset="0"/>
                <a:ea typeface="FSFFatBottom" panose="02000603000000000000" pitchFamily="2" charset="0"/>
              </a:rPr>
              <a:t> natural disaster. Including:</a:t>
            </a:r>
          </a:p>
          <a:p>
            <a:endParaRPr lang="en-US" altLang="zh-CN" dirty="0">
              <a:solidFill>
                <a:schemeClr val="bg1">
                  <a:lumMod val="75000"/>
                </a:schemeClr>
              </a:solidFill>
              <a:latin typeface="FSFFatBottom" panose="02000603000000000000" pitchFamily="2" charset="0"/>
              <a:ea typeface="FSFFatBottom" panose="02000603000000000000" pitchFamily="2" charset="0"/>
            </a:endParaRPr>
          </a:p>
          <a:p>
            <a:pPr marL="800100" lvl="1" indent="-342900">
              <a:buFont typeface="Wingdings" panose="05000000000000000000" pitchFamily="2" charset="2"/>
              <a:buChar char="q"/>
            </a:pPr>
            <a:r>
              <a:rPr lang="en-US" altLang="zh-CN" sz="2000" dirty="0">
                <a:solidFill>
                  <a:schemeClr val="bg1">
                    <a:lumMod val="75000"/>
                  </a:schemeClr>
                </a:solidFill>
                <a:latin typeface="FSFFatBottom" panose="02000603000000000000" pitchFamily="2" charset="0"/>
                <a:ea typeface="FSFFatBottom" panose="02000603000000000000" pitchFamily="2" charset="0"/>
              </a:rPr>
              <a:t>What causes this extreme event?</a:t>
            </a:r>
          </a:p>
          <a:p>
            <a:pPr marL="800100" lvl="1" indent="-342900">
              <a:buFont typeface="Wingdings" panose="05000000000000000000" pitchFamily="2" charset="2"/>
              <a:buChar char="q"/>
            </a:pPr>
            <a:r>
              <a:rPr lang="en-US" altLang="zh-CN" sz="2000" dirty="0">
                <a:solidFill>
                  <a:schemeClr val="bg1">
                    <a:lumMod val="75000"/>
                  </a:schemeClr>
                </a:solidFill>
                <a:latin typeface="FSFFatBottom" panose="02000603000000000000" pitchFamily="2" charset="0"/>
                <a:ea typeface="FSFFatBottom" panose="02000603000000000000" pitchFamily="2" charset="0"/>
              </a:rPr>
              <a:t>What does this extreme event look like?</a:t>
            </a:r>
          </a:p>
          <a:p>
            <a:pPr marL="800100" lvl="1" indent="-342900">
              <a:buFont typeface="Wingdings" panose="05000000000000000000" pitchFamily="2" charset="2"/>
              <a:buChar char="q"/>
            </a:pPr>
            <a:r>
              <a:rPr lang="en-US" altLang="zh-CN" sz="2000" dirty="0">
                <a:solidFill>
                  <a:schemeClr val="bg1">
                    <a:lumMod val="75000"/>
                  </a:schemeClr>
                </a:solidFill>
                <a:latin typeface="FSFFatBottom" panose="02000603000000000000" pitchFamily="2" charset="0"/>
                <a:ea typeface="FSFFatBottom" panose="02000603000000000000" pitchFamily="2" charset="0"/>
              </a:rPr>
              <a:t>What connections can you make to this event? (self, text, world)</a:t>
            </a:r>
          </a:p>
          <a:p>
            <a:pPr marL="800100" lvl="1" indent="-342900">
              <a:buFont typeface="Wingdings" panose="05000000000000000000" pitchFamily="2" charset="2"/>
              <a:buChar char="q"/>
            </a:pPr>
            <a:r>
              <a:rPr lang="en-US" altLang="zh-CN" sz="2000" dirty="0">
                <a:solidFill>
                  <a:schemeClr val="bg1">
                    <a:lumMod val="75000"/>
                  </a:schemeClr>
                </a:solidFill>
                <a:latin typeface="FSFFatBottom" panose="02000603000000000000" pitchFamily="2" charset="0"/>
                <a:ea typeface="FSFFatBottom" panose="02000603000000000000" pitchFamily="2" charset="0"/>
              </a:rPr>
              <a:t>What impact does this extreme event have on the environment and on humans and animals?</a:t>
            </a:r>
          </a:p>
          <a:p>
            <a:pPr marL="800100" lvl="1" indent="-342900">
              <a:buFont typeface="Wingdings" panose="05000000000000000000" pitchFamily="2" charset="2"/>
              <a:buChar char="q"/>
            </a:pPr>
            <a:r>
              <a:rPr lang="en-US" altLang="zh-CN" sz="2000" dirty="0">
                <a:solidFill>
                  <a:schemeClr val="bg1">
                    <a:lumMod val="75000"/>
                  </a:schemeClr>
                </a:solidFill>
                <a:latin typeface="FSFFatBottom" panose="02000603000000000000" pitchFamily="2" charset="0"/>
                <a:ea typeface="FSFFatBottom" panose="02000603000000000000" pitchFamily="2" charset="0"/>
              </a:rPr>
              <a:t>Where in the world does this extreme event occur?</a:t>
            </a:r>
          </a:p>
          <a:p>
            <a:pPr marL="800100" lvl="1" indent="-342900">
              <a:buFont typeface="Wingdings" panose="05000000000000000000" pitchFamily="2" charset="2"/>
              <a:buChar char="q"/>
            </a:pPr>
            <a:r>
              <a:rPr lang="en-US" altLang="zh-CN" sz="2000" dirty="0">
                <a:solidFill>
                  <a:schemeClr val="bg1">
                    <a:lumMod val="75000"/>
                  </a:schemeClr>
                </a:solidFill>
                <a:latin typeface="FSFFatBottom" panose="02000603000000000000" pitchFamily="2" charset="0"/>
                <a:ea typeface="FSFFatBottom" panose="02000603000000000000" pitchFamily="2" charset="0"/>
              </a:rPr>
              <a:t>How do people plan for and manage this extreme event?</a:t>
            </a:r>
          </a:p>
          <a:p>
            <a:endParaRPr lang="en-US" altLang="zh-CN" dirty="0">
              <a:solidFill>
                <a:schemeClr val="bg1">
                  <a:lumMod val="75000"/>
                </a:schemeClr>
              </a:solidFill>
              <a:latin typeface="FSFFatBottom" panose="02000603000000000000" pitchFamily="2" charset="0"/>
              <a:ea typeface="FSFFatBottom" panose="02000603000000000000" pitchFamily="2" charset="0"/>
            </a:endParaRPr>
          </a:p>
          <a:p>
            <a:r>
              <a:rPr lang="en-AU" altLang="zh-CN" sz="2400" dirty="0">
                <a:solidFill>
                  <a:schemeClr val="bg1">
                    <a:lumMod val="75000"/>
                  </a:schemeClr>
                </a:solidFill>
                <a:latin typeface="FSFFatBottom" panose="02000603000000000000" pitchFamily="2" charset="0"/>
                <a:ea typeface="+mj-ea"/>
              </a:rPr>
              <a:t>Groups combine their research information to create a collaborative Google Site. </a:t>
            </a:r>
          </a:p>
          <a:p>
            <a:endParaRPr lang="en-AU" altLang="zh-CN" sz="2400" dirty="0">
              <a:solidFill>
                <a:schemeClr val="bg1">
                  <a:lumMod val="75000"/>
                </a:schemeClr>
              </a:solidFill>
              <a:latin typeface="FSFFatBottom" panose="02000603000000000000" pitchFamily="2" charset="0"/>
              <a:ea typeface="+mj-ea"/>
            </a:endParaRPr>
          </a:p>
          <a:p>
            <a:r>
              <a:rPr lang="en-AU" altLang="zh-CN" sz="2400" dirty="0">
                <a:solidFill>
                  <a:schemeClr val="bg1">
                    <a:lumMod val="75000"/>
                  </a:schemeClr>
                </a:solidFill>
                <a:latin typeface="FSFFatBottom" panose="02000603000000000000" pitchFamily="2" charset="0"/>
                <a:ea typeface="+mj-ea"/>
              </a:rPr>
              <a:t>Share and present research to an audience.</a:t>
            </a:r>
            <a:endParaRPr lang="zh-CN" altLang="en-US" sz="2400" dirty="0">
              <a:solidFill>
                <a:schemeClr val="bg1">
                  <a:lumMod val="75000"/>
                </a:schemeClr>
              </a:solidFill>
              <a:latin typeface="FSFFatBottom" panose="02000603000000000000" pitchFamily="2" charset="0"/>
              <a:ea typeface="+mj-ea"/>
            </a:endParaRPr>
          </a:p>
        </p:txBody>
      </p:sp>
      <p:grpSp>
        <p:nvGrpSpPr>
          <p:cNvPr id="4" name="Group 3">
            <a:extLst>
              <a:ext uri="{FF2B5EF4-FFF2-40B4-BE49-F238E27FC236}">
                <a16:creationId xmlns:a16="http://schemas.microsoft.com/office/drawing/2014/main" id="{27726EF9-8463-448C-80C5-92B2DFD5E8D4}"/>
              </a:ext>
            </a:extLst>
          </p:cNvPr>
          <p:cNvGrpSpPr/>
          <p:nvPr/>
        </p:nvGrpSpPr>
        <p:grpSpPr>
          <a:xfrm>
            <a:off x="36005" y="70086"/>
            <a:ext cx="1417232" cy="6681739"/>
            <a:chOff x="36005" y="70086"/>
            <a:chExt cx="1417232" cy="6681739"/>
          </a:xfrm>
        </p:grpSpPr>
        <p:pic>
          <p:nvPicPr>
            <p:cNvPr id="3" name="Picture 2">
              <a:extLst>
                <a:ext uri="{FF2B5EF4-FFF2-40B4-BE49-F238E27FC236}">
                  <a16:creationId xmlns:a16="http://schemas.microsoft.com/office/drawing/2014/main" id="{BEC18CC2-B8F8-4C08-A6ED-783D3FB1FBB7}"/>
                </a:ext>
              </a:extLst>
            </p:cNvPr>
            <p:cNvPicPr>
              <a:picLocks noChangeAspect="1"/>
            </p:cNvPicPr>
            <p:nvPr/>
          </p:nvPicPr>
          <p:blipFill rotWithShape="1">
            <a:blip r:embed="rId4">
              <a:extLst>
                <a:ext uri="{28A0092B-C50C-407E-A947-70E740481C1C}">
                  <a14:useLocalDpi xmlns:a14="http://schemas.microsoft.com/office/drawing/2010/main" val="0"/>
                </a:ext>
              </a:extLst>
            </a:blip>
            <a:srcRect l="34696" t="70533" r="34187"/>
            <a:stretch/>
          </p:blipFill>
          <p:spPr>
            <a:xfrm>
              <a:off x="64718" y="70086"/>
              <a:ext cx="1125722" cy="1067269"/>
            </a:xfrm>
            <a:prstGeom prst="rect">
              <a:avLst/>
            </a:prstGeom>
          </p:spPr>
        </p:pic>
        <p:pic>
          <p:nvPicPr>
            <p:cNvPr id="180" name="Picture 179">
              <a:extLst>
                <a:ext uri="{FF2B5EF4-FFF2-40B4-BE49-F238E27FC236}">
                  <a16:creationId xmlns:a16="http://schemas.microsoft.com/office/drawing/2014/main" id="{354804A9-2876-4312-A10A-25CBAE6FB6D8}"/>
                </a:ext>
              </a:extLst>
            </p:cNvPr>
            <p:cNvPicPr>
              <a:picLocks noChangeAspect="1"/>
            </p:cNvPicPr>
            <p:nvPr/>
          </p:nvPicPr>
          <p:blipFill rotWithShape="1">
            <a:blip r:embed="rId4">
              <a:extLst>
                <a:ext uri="{28A0092B-C50C-407E-A947-70E740481C1C}">
                  <a14:useLocalDpi xmlns:a14="http://schemas.microsoft.com/office/drawing/2010/main" val="0"/>
                </a:ext>
              </a:extLst>
            </a:blip>
            <a:srcRect t="33300" r="68883" b="32619"/>
            <a:stretch/>
          </p:blipFill>
          <p:spPr>
            <a:xfrm>
              <a:off x="136980" y="1137355"/>
              <a:ext cx="1125722" cy="1234346"/>
            </a:xfrm>
            <a:prstGeom prst="rect">
              <a:avLst/>
            </a:prstGeom>
          </p:spPr>
        </p:pic>
        <p:pic>
          <p:nvPicPr>
            <p:cNvPr id="182" name="Picture 181">
              <a:extLst>
                <a:ext uri="{FF2B5EF4-FFF2-40B4-BE49-F238E27FC236}">
                  <a16:creationId xmlns:a16="http://schemas.microsoft.com/office/drawing/2014/main" id="{7CF1ACD8-72BC-4495-A528-B2598857B5DD}"/>
                </a:ext>
              </a:extLst>
            </p:cNvPr>
            <p:cNvPicPr>
              <a:picLocks noChangeAspect="1"/>
            </p:cNvPicPr>
            <p:nvPr/>
          </p:nvPicPr>
          <p:blipFill rotWithShape="1">
            <a:blip r:embed="rId4">
              <a:extLst>
                <a:ext uri="{28A0092B-C50C-407E-A947-70E740481C1C}">
                  <a14:useLocalDpi xmlns:a14="http://schemas.microsoft.com/office/drawing/2010/main" val="0"/>
                </a:ext>
              </a:extLst>
            </a:blip>
            <a:srcRect l="69798" t="68804"/>
            <a:stretch/>
          </p:blipFill>
          <p:spPr>
            <a:xfrm>
              <a:off x="136980" y="5621943"/>
              <a:ext cx="1092647" cy="1129882"/>
            </a:xfrm>
            <a:prstGeom prst="rect">
              <a:avLst/>
            </a:prstGeom>
          </p:spPr>
        </p:pic>
        <p:pic>
          <p:nvPicPr>
            <p:cNvPr id="183" name="Picture 182">
              <a:extLst>
                <a:ext uri="{FF2B5EF4-FFF2-40B4-BE49-F238E27FC236}">
                  <a16:creationId xmlns:a16="http://schemas.microsoft.com/office/drawing/2014/main" id="{FA806F70-7697-4322-860D-E397C4BC4BFD}"/>
                </a:ext>
              </a:extLst>
            </p:cNvPr>
            <p:cNvPicPr>
              <a:picLocks noChangeAspect="1"/>
            </p:cNvPicPr>
            <p:nvPr/>
          </p:nvPicPr>
          <p:blipFill rotWithShape="1">
            <a:blip r:embed="rId4">
              <a:extLst>
                <a:ext uri="{28A0092B-C50C-407E-A947-70E740481C1C}">
                  <a14:useLocalDpi xmlns:a14="http://schemas.microsoft.com/office/drawing/2010/main" val="0"/>
                </a:ext>
              </a:extLst>
            </a:blip>
            <a:srcRect l="69104" t="34503" r="-1808" b="34443"/>
            <a:stretch/>
          </p:blipFill>
          <p:spPr>
            <a:xfrm>
              <a:off x="36005" y="2330988"/>
              <a:ext cx="1183148" cy="1124767"/>
            </a:xfrm>
            <a:prstGeom prst="rect">
              <a:avLst/>
            </a:prstGeom>
          </p:spPr>
        </p:pic>
        <p:pic>
          <p:nvPicPr>
            <p:cNvPr id="184" name="Picture 183">
              <a:extLst>
                <a:ext uri="{FF2B5EF4-FFF2-40B4-BE49-F238E27FC236}">
                  <a16:creationId xmlns:a16="http://schemas.microsoft.com/office/drawing/2014/main" id="{84B18DDE-8A93-4529-9DC3-582363035005}"/>
                </a:ext>
              </a:extLst>
            </p:cNvPr>
            <p:cNvPicPr>
              <a:picLocks noChangeAspect="1"/>
            </p:cNvPicPr>
            <p:nvPr/>
          </p:nvPicPr>
          <p:blipFill rotWithShape="1">
            <a:blip r:embed="rId4">
              <a:extLst>
                <a:ext uri="{28A0092B-C50C-407E-A947-70E740481C1C}">
                  <a14:useLocalDpi xmlns:a14="http://schemas.microsoft.com/office/drawing/2010/main" val="0"/>
                </a:ext>
              </a:extLst>
            </a:blip>
            <a:srcRect t="68372" r="63979"/>
            <a:stretch/>
          </p:blipFill>
          <p:spPr>
            <a:xfrm>
              <a:off x="150112" y="3391363"/>
              <a:ext cx="1303125" cy="1145530"/>
            </a:xfrm>
            <a:prstGeom prst="rect">
              <a:avLst/>
            </a:prstGeom>
          </p:spPr>
        </p:pic>
        <p:pic>
          <p:nvPicPr>
            <p:cNvPr id="185" name="Picture 184">
              <a:extLst>
                <a:ext uri="{FF2B5EF4-FFF2-40B4-BE49-F238E27FC236}">
                  <a16:creationId xmlns:a16="http://schemas.microsoft.com/office/drawing/2014/main" id="{3032FDE4-2C1E-4F48-82A7-E59A6A53D26B}"/>
                </a:ext>
              </a:extLst>
            </p:cNvPr>
            <p:cNvPicPr>
              <a:picLocks noChangeAspect="1"/>
            </p:cNvPicPr>
            <p:nvPr/>
          </p:nvPicPr>
          <p:blipFill rotWithShape="1">
            <a:blip r:embed="rId4">
              <a:extLst>
                <a:ext uri="{28A0092B-C50C-407E-A947-70E740481C1C}">
                  <a14:useLocalDpi xmlns:a14="http://schemas.microsoft.com/office/drawing/2010/main" val="0"/>
                </a:ext>
              </a:extLst>
            </a:blip>
            <a:srcRect r="69381" b="68606"/>
            <a:stretch/>
          </p:blipFill>
          <p:spPr>
            <a:xfrm>
              <a:off x="185474" y="4638710"/>
              <a:ext cx="1107722" cy="1137055"/>
            </a:xfrm>
            <a:prstGeom prst="rect">
              <a:avLst/>
            </a:prstGeom>
          </p:spPr>
        </p:pic>
      </p:grpSp>
      <p:sp>
        <p:nvSpPr>
          <p:cNvPr id="187" name="TextBox 186">
            <a:extLst>
              <a:ext uri="{FF2B5EF4-FFF2-40B4-BE49-F238E27FC236}">
                <a16:creationId xmlns:a16="http://schemas.microsoft.com/office/drawing/2014/main" id="{45703DD7-B283-4390-AD7C-CAD4CD43771C}"/>
              </a:ext>
            </a:extLst>
          </p:cNvPr>
          <p:cNvSpPr txBox="1"/>
          <p:nvPr/>
        </p:nvSpPr>
        <p:spPr>
          <a:xfrm rot="16200000">
            <a:off x="10341236" y="3101812"/>
            <a:ext cx="3086101" cy="707886"/>
          </a:xfrm>
          <a:prstGeom prst="rect">
            <a:avLst/>
          </a:prstGeom>
          <a:noFill/>
        </p:spPr>
        <p:txBody>
          <a:bodyPr wrap="none" rtlCol="0">
            <a:spAutoFit/>
          </a:bodyPr>
          <a:lstStyle/>
          <a:p>
            <a:r>
              <a:rPr lang="en-AU" sz="4000" dirty="0">
                <a:solidFill>
                  <a:schemeClr val="bg1"/>
                </a:solidFill>
                <a:latin typeface="HelloBarndoor" panose="02000603000000000000" pitchFamily="2" charset="0"/>
                <a:ea typeface="HelloBarndoor" panose="02000603000000000000" pitchFamily="2" charset="0"/>
              </a:rPr>
              <a:t>assessment</a:t>
            </a:r>
          </a:p>
        </p:txBody>
      </p:sp>
    </p:spTree>
    <p:custDataLst>
      <p:tags r:id="rId1"/>
    </p:custDataLst>
    <p:extLst>
      <p:ext uri="{BB962C8B-B14F-4D97-AF65-F5344CB8AC3E}">
        <p14:creationId xmlns:p14="http://schemas.microsoft.com/office/powerpoint/2010/main" val="3564918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6" name="组合 185"/>
          <p:cNvGrpSpPr/>
          <p:nvPr/>
        </p:nvGrpSpPr>
        <p:grpSpPr>
          <a:xfrm>
            <a:off x="1533237" y="224600"/>
            <a:ext cx="10390908" cy="523220"/>
            <a:chOff x="2548655" y="435427"/>
            <a:chExt cx="6456167" cy="523220"/>
          </a:xfrm>
        </p:grpSpPr>
        <p:sp>
          <p:nvSpPr>
            <p:cNvPr id="191" name="文本框 190"/>
            <p:cNvSpPr txBox="1"/>
            <p:nvPr/>
          </p:nvSpPr>
          <p:spPr>
            <a:xfrm>
              <a:off x="2954360" y="435427"/>
              <a:ext cx="5653931" cy="523220"/>
            </a:xfrm>
            <a:prstGeom prst="rect">
              <a:avLst/>
            </a:prstGeom>
            <a:noFill/>
          </p:spPr>
          <p:txBody>
            <a:bodyPr wrap="square" rtlCol="0">
              <a:spAutoFit/>
            </a:bodyPr>
            <a:lstStyle/>
            <a:p>
              <a:pPr algn="ctr"/>
              <a:r>
                <a:rPr lang="en-US" altLang="zh-CN" sz="2800" b="1" dirty="0">
                  <a:solidFill>
                    <a:schemeClr val="bg1"/>
                  </a:solidFill>
                  <a:latin typeface="FSFFatBottom" panose="02000603000000000000" pitchFamily="2" charset="0"/>
                  <a:ea typeface="FSFFatBottom" panose="02000603000000000000" pitchFamily="2" charset="0"/>
                </a:rPr>
                <a:t>Linked Learning: Geography</a:t>
              </a:r>
              <a:endParaRPr lang="zh-CN" altLang="en-US" sz="2800" b="1" dirty="0">
                <a:solidFill>
                  <a:schemeClr val="bg1"/>
                </a:solidFill>
                <a:latin typeface="FSFFatBottom" panose="02000603000000000000" pitchFamily="2" charset="0"/>
                <a:ea typeface="+mj-ea"/>
              </a:endParaRPr>
            </a:p>
          </p:txBody>
        </p:sp>
        <p:grpSp>
          <p:nvGrpSpPr>
            <p:cNvPr id="188" name="组合 187"/>
            <p:cNvGrpSpPr/>
            <p:nvPr/>
          </p:nvGrpSpPr>
          <p:grpSpPr>
            <a:xfrm>
              <a:off x="2548655" y="683657"/>
              <a:ext cx="6456167" cy="6805"/>
              <a:chOff x="2580011" y="683657"/>
              <a:chExt cx="6456167" cy="6805"/>
            </a:xfrm>
          </p:grpSpPr>
          <p:cxnSp>
            <p:nvCxnSpPr>
              <p:cNvPr id="189" name="直接连接符 188"/>
              <p:cNvCxnSpPr/>
              <p:nvPr/>
            </p:nvCxnSpPr>
            <p:spPr>
              <a:xfrm>
                <a:off x="2580011" y="683657"/>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a:xfrm>
                <a:off x="8496428" y="690462"/>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93" name="TextBox 192">
            <a:extLst>
              <a:ext uri="{FF2B5EF4-FFF2-40B4-BE49-F238E27FC236}">
                <a16:creationId xmlns:a16="http://schemas.microsoft.com/office/drawing/2014/main" id="{1D51F82C-B3EC-4FBA-BB0D-C90C073FB35D}"/>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sp>
        <p:nvSpPr>
          <p:cNvPr id="179" name="文本框 191">
            <a:extLst>
              <a:ext uri="{FF2B5EF4-FFF2-40B4-BE49-F238E27FC236}">
                <a16:creationId xmlns:a16="http://schemas.microsoft.com/office/drawing/2014/main" id="{4B83B590-CC5A-4EA0-A719-147A058DA35C}"/>
              </a:ext>
            </a:extLst>
          </p:cNvPr>
          <p:cNvSpPr txBox="1"/>
          <p:nvPr/>
        </p:nvSpPr>
        <p:spPr>
          <a:xfrm>
            <a:off x="1533237" y="882984"/>
            <a:ext cx="10390908" cy="461665"/>
          </a:xfrm>
          <a:prstGeom prst="rect">
            <a:avLst/>
          </a:prstGeom>
          <a:noFill/>
        </p:spPr>
        <p:txBody>
          <a:bodyPr wrap="square" rtlCol="0">
            <a:spAutoFit/>
          </a:bodyPr>
          <a:lstStyle/>
          <a:p>
            <a:r>
              <a:rPr lang="en-US" altLang="zh-CN" sz="2400" dirty="0">
                <a:solidFill>
                  <a:schemeClr val="bg1">
                    <a:lumMod val="75000"/>
                  </a:schemeClr>
                </a:solidFill>
                <a:latin typeface="FSFFatBottom" panose="02000603000000000000" pitchFamily="2" charset="0"/>
                <a:ea typeface="FSFFatBottom" panose="02000603000000000000" pitchFamily="2" charset="0"/>
              </a:rPr>
              <a:t>How can the impact of bushfires on people and places be reduced?</a:t>
            </a:r>
            <a:endParaRPr lang="zh-CN" altLang="en-US" sz="2400" dirty="0">
              <a:solidFill>
                <a:schemeClr val="bg1">
                  <a:lumMod val="75000"/>
                </a:schemeClr>
              </a:solidFill>
              <a:latin typeface="FSFFatBottom" panose="02000603000000000000" pitchFamily="2" charset="0"/>
              <a:ea typeface="+mj-ea"/>
            </a:endParaRPr>
          </a:p>
        </p:txBody>
      </p:sp>
      <p:pic>
        <p:nvPicPr>
          <p:cNvPr id="4" name="Picture 3">
            <a:extLst>
              <a:ext uri="{FF2B5EF4-FFF2-40B4-BE49-F238E27FC236}">
                <a16:creationId xmlns:a16="http://schemas.microsoft.com/office/drawing/2014/main" id="{5E82FEB4-92C3-4CF3-ABC1-347AFC136F3A}"/>
              </a:ext>
            </a:extLst>
          </p:cNvPr>
          <p:cNvPicPr>
            <a:picLocks noChangeAspect="1"/>
          </p:cNvPicPr>
          <p:nvPr/>
        </p:nvPicPr>
        <p:blipFill rotWithShape="1">
          <a:blip r:embed="rId4">
            <a:extLst>
              <a:ext uri="{28A0092B-C50C-407E-A947-70E740481C1C}">
                <a14:useLocalDpi xmlns:a14="http://schemas.microsoft.com/office/drawing/2010/main" val="0"/>
              </a:ext>
            </a:extLst>
          </a:blip>
          <a:srcRect r="10143" b="10293"/>
          <a:stretch/>
        </p:blipFill>
        <p:spPr>
          <a:xfrm>
            <a:off x="1" y="3223497"/>
            <a:ext cx="11530342" cy="3634504"/>
          </a:xfrm>
          <a:prstGeom prst="rect">
            <a:avLst/>
          </a:prstGeom>
        </p:spPr>
      </p:pic>
      <p:pic>
        <p:nvPicPr>
          <p:cNvPr id="1026" name="Picture 2" descr="Picture">
            <a:extLst>
              <a:ext uri="{FF2B5EF4-FFF2-40B4-BE49-F238E27FC236}">
                <a16:creationId xmlns:a16="http://schemas.microsoft.com/office/drawing/2014/main" id="{E680B1A2-776D-4F0E-8CC9-9E0EDE5A48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695" y="1479813"/>
            <a:ext cx="3982878" cy="2805856"/>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91">
            <a:extLst>
              <a:ext uri="{FF2B5EF4-FFF2-40B4-BE49-F238E27FC236}">
                <a16:creationId xmlns:a16="http://schemas.microsoft.com/office/drawing/2014/main" id="{F5D5E1B7-C98D-4A69-BF0D-CCD7F52879CB}"/>
              </a:ext>
            </a:extLst>
          </p:cNvPr>
          <p:cNvSpPr txBox="1"/>
          <p:nvPr/>
        </p:nvSpPr>
        <p:spPr>
          <a:xfrm>
            <a:off x="5050291" y="2105561"/>
            <a:ext cx="6235656" cy="1323439"/>
          </a:xfrm>
          <a:prstGeom prst="rect">
            <a:avLst/>
          </a:prstGeom>
          <a:noFill/>
        </p:spPr>
        <p:txBody>
          <a:bodyPr wrap="square" rtlCol="0">
            <a:spAutoFit/>
          </a:bodyPr>
          <a:lstStyle/>
          <a:p>
            <a:pPr algn="ctr"/>
            <a:r>
              <a:rPr lang="en-US" altLang="zh-CN" sz="1600" dirty="0">
                <a:solidFill>
                  <a:schemeClr val="bg1">
                    <a:lumMod val="75000"/>
                  </a:schemeClr>
                </a:solidFill>
                <a:latin typeface="FSFFatBottom" panose="02000603000000000000" pitchFamily="2" charset="0"/>
                <a:ea typeface="FSFFatBottom" panose="02000603000000000000" pitchFamily="2" charset="0"/>
              </a:rPr>
              <a:t>The remainder of this unit follows the content area: </a:t>
            </a:r>
            <a:r>
              <a:rPr lang="en-US" altLang="zh-CN" sz="1600" i="1" dirty="0">
                <a:solidFill>
                  <a:schemeClr val="bg1">
                    <a:lumMod val="75000"/>
                  </a:schemeClr>
                </a:solidFill>
                <a:latin typeface="FSFFatBottom" panose="02000603000000000000" pitchFamily="2" charset="0"/>
                <a:ea typeface="FSFFatBottom" panose="02000603000000000000" pitchFamily="2" charset="0"/>
              </a:rPr>
              <a:t>Bushfire Hazard</a:t>
            </a:r>
            <a:r>
              <a:rPr lang="en-US" altLang="zh-CN" sz="1600" dirty="0">
                <a:solidFill>
                  <a:schemeClr val="bg1">
                    <a:lumMod val="75000"/>
                  </a:schemeClr>
                </a:solidFill>
                <a:latin typeface="FSFFatBottom" panose="02000603000000000000" pitchFamily="2" charset="0"/>
                <a:ea typeface="FSFFatBottom" panose="02000603000000000000" pitchFamily="2" charset="0"/>
              </a:rPr>
              <a:t> in the Stage 3 Geography unit ‘Factors that Shape Places’. A copy of this unit can be found by clicking the link below:</a:t>
            </a:r>
          </a:p>
          <a:p>
            <a:pPr algn="ctr"/>
            <a:r>
              <a:rPr lang="en-AU" altLang="zh-CN" sz="1600" dirty="0">
                <a:solidFill>
                  <a:schemeClr val="bg1">
                    <a:lumMod val="75000"/>
                  </a:schemeClr>
                </a:solidFill>
                <a:latin typeface="FSFFatBottom" panose="02000603000000000000" pitchFamily="2" charset="0"/>
                <a:ea typeface="+mj-ea"/>
                <a:hlinkClick r:id="rId6"/>
              </a:rPr>
              <a:t>https://thinkingpathwayz.weebly.com/geography.html</a:t>
            </a:r>
            <a:r>
              <a:rPr lang="en-AU" altLang="zh-CN" sz="1600" dirty="0">
                <a:solidFill>
                  <a:schemeClr val="bg1">
                    <a:lumMod val="75000"/>
                  </a:schemeClr>
                </a:solidFill>
                <a:latin typeface="FSFFatBottom" panose="02000603000000000000" pitchFamily="2" charset="0"/>
                <a:ea typeface="+mj-ea"/>
              </a:rPr>
              <a:t> </a:t>
            </a:r>
            <a:endParaRPr lang="zh-CN" altLang="en-US" sz="1600" dirty="0">
              <a:solidFill>
                <a:schemeClr val="bg1">
                  <a:lumMod val="75000"/>
                </a:schemeClr>
              </a:solidFill>
              <a:latin typeface="FSFFatBottom" panose="02000603000000000000" pitchFamily="2" charset="0"/>
              <a:ea typeface="+mj-ea"/>
            </a:endParaRPr>
          </a:p>
        </p:txBody>
      </p:sp>
    </p:spTree>
    <p:custDataLst>
      <p:tags r:id="rId1"/>
    </p:custDataLst>
    <p:extLst>
      <p:ext uri="{BB962C8B-B14F-4D97-AF65-F5344CB8AC3E}">
        <p14:creationId xmlns:p14="http://schemas.microsoft.com/office/powerpoint/2010/main" val="2066273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25673">
              <a:srgbClr val="072539"/>
            </a:gs>
            <a:gs pos="0">
              <a:srgbClr val="0A2F4A"/>
            </a:gs>
            <a:gs pos="97248">
              <a:srgbClr val="00080A"/>
            </a:gs>
          </a:gsLst>
          <a:path path="circle">
            <a:fillToRect l="50000" t="50000" r="50000" b="50000"/>
          </a:path>
        </a:gradFill>
        <a:effectLst/>
      </p:bgPr>
    </p:bg>
    <p:spTree>
      <p:nvGrpSpPr>
        <p:cNvPr id="1" name=""/>
        <p:cNvGrpSpPr/>
        <p:nvPr/>
      </p:nvGrpSpPr>
      <p:grpSpPr>
        <a:xfrm>
          <a:off x="0" y="0"/>
          <a:ext cx="0" cy="0"/>
          <a:chOff x="0" y="0"/>
          <a:chExt cx="0" cy="0"/>
        </a:xfrm>
      </p:grpSpPr>
      <p:sp>
        <p:nvSpPr>
          <p:cNvPr id="2" name="菱形 1"/>
          <p:cNvSpPr/>
          <p:nvPr/>
        </p:nvSpPr>
        <p:spPr>
          <a:xfrm>
            <a:off x="2496396" y="4146145"/>
            <a:ext cx="7197483" cy="1758851"/>
          </a:xfrm>
          <a:prstGeom prst="diamond">
            <a:avLst/>
          </a:prstGeom>
          <a:noFill/>
          <a:ln w="6350">
            <a:gradFill>
              <a:gsLst>
                <a:gs pos="100000">
                  <a:schemeClr val="bg1"/>
                </a:gs>
                <a:gs pos="0">
                  <a:schemeClr val="bg1">
                    <a:alpha val="10000"/>
                  </a:schemeClr>
                </a:gs>
              </a:gsLst>
              <a:lin ang="5400000" scaled="1"/>
            </a:gradFill>
          </a:ln>
          <a:scene3d>
            <a:camera prst="perspectiveRelaxedModerately">
              <a:rot lat="18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 name="菱形 2"/>
          <p:cNvSpPr/>
          <p:nvPr/>
        </p:nvSpPr>
        <p:spPr>
          <a:xfrm>
            <a:off x="4197367" y="4561811"/>
            <a:ext cx="3795540" cy="927517"/>
          </a:xfrm>
          <a:prstGeom prst="diamond">
            <a:avLst/>
          </a:prstGeom>
          <a:noFill/>
          <a:ln w="6350">
            <a:gradFill>
              <a:gsLst>
                <a:gs pos="100000">
                  <a:schemeClr val="bg1"/>
                </a:gs>
                <a:gs pos="0">
                  <a:schemeClr val="bg1">
                    <a:alpha val="10000"/>
                  </a:schemeClr>
                </a:gs>
              </a:gsLst>
              <a:lin ang="5400000" scaled="1"/>
            </a:gradFill>
          </a:ln>
          <a:scene3d>
            <a:camera prst="perspectiveRelaxedModerately">
              <a:rot lat="18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 name="菱形 3"/>
          <p:cNvSpPr/>
          <p:nvPr/>
        </p:nvSpPr>
        <p:spPr>
          <a:xfrm>
            <a:off x="5445112" y="4866722"/>
            <a:ext cx="1300048" cy="317693"/>
          </a:xfrm>
          <a:prstGeom prst="diamond">
            <a:avLst/>
          </a:prstGeom>
          <a:noFill/>
          <a:ln w="6350">
            <a:gradFill>
              <a:gsLst>
                <a:gs pos="100000">
                  <a:schemeClr val="bg1"/>
                </a:gs>
                <a:gs pos="0">
                  <a:schemeClr val="bg1">
                    <a:alpha val="10000"/>
                  </a:schemeClr>
                </a:gs>
              </a:gsLst>
              <a:lin ang="5400000" scaled="1"/>
            </a:gradFill>
          </a:ln>
          <a:scene3d>
            <a:camera prst="perspectiveRelaxedModerately">
              <a:rot lat="18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5" name="组合 4"/>
          <p:cNvGrpSpPr/>
          <p:nvPr/>
        </p:nvGrpSpPr>
        <p:grpSpPr>
          <a:xfrm>
            <a:off x="731838" y="3737791"/>
            <a:ext cx="10728325" cy="2575560"/>
            <a:chOff x="731838" y="3737791"/>
            <a:chExt cx="10728325" cy="2575560"/>
          </a:xfrm>
        </p:grpSpPr>
        <p:sp>
          <p:nvSpPr>
            <p:cNvPr id="6" name="菱形 5"/>
            <p:cNvSpPr/>
            <p:nvPr/>
          </p:nvSpPr>
          <p:spPr>
            <a:xfrm>
              <a:off x="825348" y="3737791"/>
              <a:ext cx="10539579" cy="2575560"/>
            </a:xfrm>
            <a:prstGeom prst="diamond">
              <a:avLst/>
            </a:prstGeom>
            <a:noFill/>
            <a:ln w="6350">
              <a:gradFill>
                <a:gsLst>
                  <a:gs pos="100000">
                    <a:schemeClr val="bg1"/>
                  </a:gs>
                  <a:gs pos="0">
                    <a:schemeClr val="bg1">
                      <a:alpha val="10000"/>
                    </a:schemeClr>
                  </a:gs>
                </a:gsLst>
                <a:lin ang="5400000" scaled="1"/>
              </a:gradFill>
            </a:ln>
            <a:scene3d>
              <a:camera prst="perspectiveRelaxedModerately">
                <a:rot lat="18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7" name="椭圆 6"/>
            <p:cNvSpPr/>
            <p:nvPr/>
          </p:nvSpPr>
          <p:spPr>
            <a:xfrm flipV="1">
              <a:off x="731838" y="4969436"/>
              <a:ext cx="127171" cy="112263"/>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 name="椭圆 7"/>
            <p:cNvSpPr/>
            <p:nvPr/>
          </p:nvSpPr>
          <p:spPr>
            <a:xfrm flipV="1">
              <a:off x="11332992" y="4969436"/>
              <a:ext cx="127171" cy="112263"/>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 name="椭圆 8"/>
            <p:cNvSpPr/>
            <p:nvPr/>
          </p:nvSpPr>
          <p:spPr>
            <a:xfrm flipV="1">
              <a:off x="6031549" y="5848862"/>
              <a:ext cx="127171" cy="1122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10" name="椭圆 9"/>
          <p:cNvSpPr/>
          <p:nvPr/>
        </p:nvSpPr>
        <p:spPr>
          <a:xfrm flipH="1" flipV="1">
            <a:off x="10108855" y="434032"/>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 name="椭圆 10"/>
          <p:cNvSpPr/>
          <p:nvPr/>
        </p:nvSpPr>
        <p:spPr>
          <a:xfrm flipH="1" flipV="1">
            <a:off x="10593900" y="53488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 name="椭圆 11"/>
          <p:cNvSpPr/>
          <p:nvPr/>
        </p:nvSpPr>
        <p:spPr>
          <a:xfrm flipH="1" flipV="1">
            <a:off x="2021400" y="27707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 name="椭圆 12"/>
          <p:cNvSpPr/>
          <p:nvPr/>
        </p:nvSpPr>
        <p:spPr>
          <a:xfrm flipH="1" flipV="1">
            <a:off x="10924100" y="55266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 name="椭圆 13"/>
          <p:cNvSpPr/>
          <p:nvPr/>
        </p:nvSpPr>
        <p:spPr>
          <a:xfrm flipH="1" flipV="1">
            <a:off x="4155000" y="35835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 name="椭圆 14"/>
          <p:cNvSpPr/>
          <p:nvPr/>
        </p:nvSpPr>
        <p:spPr>
          <a:xfrm flipH="1" flipV="1">
            <a:off x="8498400" y="23516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 name="椭圆 15"/>
          <p:cNvSpPr/>
          <p:nvPr/>
        </p:nvSpPr>
        <p:spPr>
          <a:xfrm flipH="1" flipV="1">
            <a:off x="6415600" y="5990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 name="椭圆 16"/>
          <p:cNvSpPr/>
          <p:nvPr/>
        </p:nvSpPr>
        <p:spPr>
          <a:xfrm flipH="1" flipV="1">
            <a:off x="2161100" y="58949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 name="椭圆 17"/>
          <p:cNvSpPr/>
          <p:nvPr/>
        </p:nvSpPr>
        <p:spPr>
          <a:xfrm flipH="1" flipV="1">
            <a:off x="9781100" y="9800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 name="椭圆 18"/>
          <p:cNvSpPr/>
          <p:nvPr/>
        </p:nvSpPr>
        <p:spPr>
          <a:xfrm flipH="1" flipV="1">
            <a:off x="3100900" y="35835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 name="椭圆 19"/>
          <p:cNvSpPr/>
          <p:nvPr/>
        </p:nvSpPr>
        <p:spPr>
          <a:xfrm flipH="1" flipV="1">
            <a:off x="1957900" y="33549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 name="椭圆 20"/>
          <p:cNvSpPr/>
          <p:nvPr/>
        </p:nvSpPr>
        <p:spPr>
          <a:xfrm flipH="1" flipV="1">
            <a:off x="9476300" y="53615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2" name="椭圆 21"/>
          <p:cNvSpPr/>
          <p:nvPr/>
        </p:nvSpPr>
        <p:spPr>
          <a:xfrm flipH="1" flipV="1">
            <a:off x="8269800" y="5933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 name="椭圆 22"/>
          <p:cNvSpPr/>
          <p:nvPr/>
        </p:nvSpPr>
        <p:spPr>
          <a:xfrm flipH="1" flipV="1">
            <a:off x="7215700" y="5831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 name="椭圆 23"/>
          <p:cNvSpPr/>
          <p:nvPr/>
        </p:nvSpPr>
        <p:spPr>
          <a:xfrm flipH="1" flipV="1">
            <a:off x="6733100" y="5336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5" name="椭圆 24"/>
          <p:cNvSpPr/>
          <p:nvPr/>
        </p:nvSpPr>
        <p:spPr>
          <a:xfrm flipH="1" flipV="1">
            <a:off x="9768400" y="2250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 name="椭圆 25"/>
          <p:cNvSpPr/>
          <p:nvPr/>
        </p:nvSpPr>
        <p:spPr>
          <a:xfrm flipH="1" flipV="1">
            <a:off x="4205800" y="41296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 name="椭圆 26"/>
          <p:cNvSpPr/>
          <p:nvPr/>
        </p:nvSpPr>
        <p:spPr>
          <a:xfrm flipH="1" flipV="1">
            <a:off x="8498400" y="20468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 name="椭圆 27"/>
          <p:cNvSpPr/>
          <p:nvPr/>
        </p:nvSpPr>
        <p:spPr>
          <a:xfrm flipH="1" flipV="1">
            <a:off x="7990400" y="54885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 name="椭圆 28"/>
          <p:cNvSpPr/>
          <p:nvPr/>
        </p:nvSpPr>
        <p:spPr>
          <a:xfrm flipH="1" flipV="1">
            <a:off x="10619300" y="23516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 name="椭圆 29"/>
          <p:cNvSpPr/>
          <p:nvPr/>
        </p:nvSpPr>
        <p:spPr>
          <a:xfrm flipH="1" flipV="1">
            <a:off x="2059500" y="17293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 name="椭圆 30"/>
          <p:cNvSpPr/>
          <p:nvPr/>
        </p:nvSpPr>
        <p:spPr>
          <a:xfrm flipH="1" flipV="1">
            <a:off x="4256600" y="29993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 name="椭圆 31"/>
          <p:cNvSpPr/>
          <p:nvPr/>
        </p:nvSpPr>
        <p:spPr>
          <a:xfrm flipH="1" flipV="1">
            <a:off x="9704900" y="40534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 name="椭圆 32"/>
          <p:cNvSpPr/>
          <p:nvPr/>
        </p:nvSpPr>
        <p:spPr>
          <a:xfrm flipH="1" flipV="1">
            <a:off x="3443800" y="11578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 name="椭圆 33"/>
          <p:cNvSpPr/>
          <p:nvPr/>
        </p:nvSpPr>
        <p:spPr>
          <a:xfrm flipH="1" flipV="1">
            <a:off x="7952300" y="22881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 name="椭圆 34"/>
          <p:cNvSpPr/>
          <p:nvPr/>
        </p:nvSpPr>
        <p:spPr>
          <a:xfrm flipH="1" flipV="1">
            <a:off x="8981000" y="11705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 name="椭圆 35"/>
          <p:cNvSpPr/>
          <p:nvPr/>
        </p:nvSpPr>
        <p:spPr>
          <a:xfrm flipH="1" flipV="1">
            <a:off x="3215200" y="52472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 name="椭圆 36"/>
          <p:cNvSpPr/>
          <p:nvPr/>
        </p:nvSpPr>
        <p:spPr>
          <a:xfrm flipH="1" flipV="1">
            <a:off x="5780600" y="30247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 name="椭圆 37"/>
          <p:cNvSpPr/>
          <p:nvPr/>
        </p:nvSpPr>
        <p:spPr>
          <a:xfrm flipH="1" flipV="1">
            <a:off x="1246700" y="9673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 name="椭圆 38"/>
          <p:cNvSpPr/>
          <p:nvPr/>
        </p:nvSpPr>
        <p:spPr>
          <a:xfrm flipH="1" flipV="1">
            <a:off x="2135700" y="12721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 name="椭圆 39"/>
          <p:cNvSpPr/>
          <p:nvPr/>
        </p:nvSpPr>
        <p:spPr>
          <a:xfrm flipH="1" flipV="1">
            <a:off x="8727000" y="6879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 name="椭圆 40"/>
          <p:cNvSpPr/>
          <p:nvPr/>
        </p:nvSpPr>
        <p:spPr>
          <a:xfrm flipH="1" flipV="1">
            <a:off x="3989900" y="30755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 name="椭圆 41"/>
          <p:cNvSpPr/>
          <p:nvPr/>
        </p:nvSpPr>
        <p:spPr>
          <a:xfrm flipH="1" flipV="1">
            <a:off x="7622100" y="29104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3" name="椭圆 42"/>
          <p:cNvSpPr/>
          <p:nvPr/>
        </p:nvSpPr>
        <p:spPr>
          <a:xfrm flipH="1" flipV="1">
            <a:off x="840300" y="55393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4" name="椭圆 43"/>
          <p:cNvSpPr/>
          <p:nvPr/>
        </p:nvSpPr>
        <p:spPr>
          <a:xfrm flipH="1" flipV="1">
            <a:off x="3393000" y="60727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5" name="椭圆 44"/>
          <p:cNvSpPr/>
          <p:nvPr/>
        </p:nvSpPr>
        <p:spPr>
          <a:xfrm flipH="1" flipV="1">
            <a:off x="2110300" y="54758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6" name="椭圆 45"/>
          <p:cNvSpPr/>
          <p:nvPr/>
        </p:nvSpPr>
        <p:spPr>
          <a:xfrm flipH="1" flipV="1">
            <a:off x="5183700" y="5450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7" name="椭圆 46"/>
          <p:cNvSpPr/>
          <p:nvPr/>
        </p:nvSpPr>
        <p:spPr>
          <a:xfrm flipH="1" flipV="1">
            <a:off x="2592900" y="27072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 name="椭圆 47"/>
          <p:cNvSpPr/>
          <p:nvPr/>
        </p:nvSpPr>
        <p:spPr>
          <a:xfrm flipH="1" flipV="1">
            <a:off x="10873300" y="980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9" name="椭圆 48"/>
          <p:cNvSpPr/>
          <p:nvPr/>
        </p:nvSpPr>
        <p:spPr>
          <a:xfrm flipH="1" flipV="1">
            <a:off x="8003100" y="3291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 name="椭圆 49"/>
          <p:cNvSpPr/>
          <p:nvPr/>
        </p:nvSpPr>
        <p:spPr>
          <a:xfrm flipH="1" flipV="1">
            <a:off x="1411800" y="4701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1" name="椭圆 50"/>
          <p:cNvSpPr/>
          <p:nvPr/>
        </p:nvSpPr>
        <p:spPr>
          <a:xfrm flipH="1" flipV="1">
            <a:off x="1640400" y="31771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2" name="椭圆 51"/>
          <p:cNvSpPr/>
          <p:nvPr/>
        </p:nvSpPr>
        <p:spPr>
          <a:xfrm flipH="1" flipV="1">
            <a:off x="3266000" y="39137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 name="椭圆 52"/>
          <p:cNvSpPr/>
          <p:nvPr/>
        </p:nvSpPr>
        <p:spPr>
          <a:xfrm flipH="1" flipV="1">
            <a:off x="8511100" y="50821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4" name="椭圆 53"/>
          <p:cNvSpPr/>
          <p:nvPr/>
        </p:nvSpPr>
        <p:spPr>
          <a:xfrm flipH="1" flipV="1">
            <a:off x="6453700" y="8657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5" name="椭圆 54"/>
          <p:cNvSpPr/>
          <p:nvPr/>
        </p:nvSpPr>
        <p:spPr>
          <a:xfrm flipH="1" flipV="1">
            <a:off x="10085900" y="53869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6" name="椭圆 55"/>
          <p:cNvSpPr/>
          <p:nvPr/>
        </p:nvSpPr>
        <p:spPr>
          <a:xfrm flipH="1" flipV="1">
            <a:off x="8727000" y="29231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7" name="椭圆 56"/>
          <p:cNvSpPr/>
          <p:nvPr/>
        </p:nvSpPr>
        <p:spPr>
          <a:xfrm flipH="1" flipV="1">
            <a:off x="7253800" y="24659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8" name="椭圆 57"/>
          <p:cNvSpPr/>
          <p:nvPr/>
        </p:nvSpPr>
        <p:spPr>
          <a:xfrm flipH="1" flipV="1">
            <a:off x="9489000" y="52980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9" name="椭圆 58"/>
          <p:cNvSpPr/>
          <p:nvPr/>
        </p:nvSpPr>
        <p:spPr>
          <a:xfrm flipH="1" flipV="1">
            <a:off x="1551500" y="50313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0" name="椭圆 59"/>
          <p:cNvSpPr/>
          <p:nvPr/>
        </p:nvSpPr>
        <p:spPr>
          <a:xfrm flipH="1" flipV="1">
            <a:off x="827600" y="2415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1" name="椭圆 60"/>
          <p:cNvSpPr/>
          <p:nvPr/>
        </p:nvSpPr>
        <p:spPr>
          <a:xfrm flipH="1" flipV="1">
            <a:off x="5044000" y="38629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2" name="椭圆 61"/>
          <p:cNvSpPr/>
          <p:nvPr/>
        </p:nvSpPr>
        <p:spPr>
          <a:xfrm flipH="1" flipV="1">
            <a:off x="3659700" y="40661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3" name="椭圆 62"/>
          <p:cNvSpPr/>
          <p:nvPr/>
        </p:nvSpPr>
        <p:spPr>
          <a:xfrm flipH="1" flipV="1">
            <a:off x="1856300" y="624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4" name="椭圆 63"/>
          <p:cNvSpPr/>
          <p:nvPr/>
        </p:nvSpPr>
        <p:spPr>
          <a:xfrm flipH="1" flipV="1">
            <a:off x="5259900" y="1996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 name="椭圆 64"/>
          <p:cNvSpPr/>
          <p:nvPr/>
        </p:nvSpPr>
        <p:spPr>
          <a:xfrm flipH="1" flipV="1">
            <a:off x="8904800" y="751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6" name="椭圆 65"/>
          <p:cNvSpPr/>
          <p:nvPr/>
        </p:nvSpPr>
        <p:spPr>
          <a:xfrm flipH="1" flipV="1">
            <a:off x="4929700" y="56409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7" name="椭圆 66"/>
          <p:cNvSpPr/>
          <p:nvPr/>
        </p:nvSpPr>
        <p:spPr>
          <a:xfrm flipH="1" flipV="1">
            <a:off x="4409000" y="33676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 name="椭圆 67"/>
          <p:cNvSpPr/>
          <p:nvPr/>
        </p:nvSpPr>
        <p:spPr>
          <a:xfrm flipH="1" flipV="1">
            <a:off x="8307900" y="59457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 name="椭圆 68"/>
          <p:cNvSpPr/>
          <p:nvPr/>
        </p:nvSpPr>
        <p:spPr>
          <a:xfrm flipH="1" flipV="1">
            <a:off x="6936300" y="40661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 name="椭圆 69"/>
          <p:cNvSpPr/>
          <p:nvPr/>
        </p:nvSpPr>
        <p:spPr>
          <a:xfrm flipH="1" flipV="1">
            <a:off x="4167700" y="24405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1" name="椭圆 70"/>
          <p:cNvSpPr/>
          <p:nvPr/>
        </p:nvSpPr>
        <p:spPr>
          <a:xfrm flipH="1" flipV="1">
            <a:off x="10632000" y="21484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 name="椭圆 71"/>
          <p:cNvSpPr/>
          <p:nvPr/>
        </p:nvSpPr>
        <p:spPr>
          <a:xfrm flipH="1" flipV="1">
            <a:off x="7101400" y="357080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 name="椭圆 72"/>
          <p:cNvSpPr/>
          <p:nvPr/>
        </p:nvSpPr>
        <p:spPr>
          <a:xfrm flipH="1" flipV="1">
            <a:off x="5475800" y="24151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 name="椭圆 73"/>
          <p:cNvSpPr/>
          <p:nvPr/>
        </p:nvSpPr>
        <p:spPr>
          <a:xfrm flipH="1" flipV="1">
            <a:off x="7368100" y="2643700"/>
            <a:ext cx="36000" cy="36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5" name="椭圆 74"/>
          <p:cNvSpPr/>
          <p:nvPr/>
        </p:nvSpPr>
        <p:spPr>
          <a:xfrm flipH="1" flipV="1">
            <a:off x="8422200" y="4586800"/>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6" name="椭圆 75"/>
          <p:cNvSpPr/>
          <p:nvPr/>
        </p:nvSpPr>
        <p:spPr>
          <a:xfrm flipH="1" flipV="1">
            <a:off x="1488000" y="35835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7" name="椭圆 76"/>
          <p:cNvSpPr/>
          <p:nvPr/>
        </p:nvSpPr>
        <p:spPr>
          <a:xfrm flipH="1" flipV="1">
            <a:off x="992700" y="3837500"/>
            <a:ext cx="36000" cy="3600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8" name="椭圆 77"/>
          <p:cNvSpPr/>
          <p:nvPr/>
        </p:nvSpPr>
        <p:spPr>
          <a:xfrm flipH="1" flipV="1">
            <a:off x="4663000" y="20087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9" name="椭圆 78"/>
          <p:cNvSpPr/>
          <p:nvPr/>
        </p:nvSpPr>
        <p:spPr>
          <a:xfrm flipH="1" flipV="1">
            <a:off x="3634300" y="529800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0" name="椭圆 79"/>
          <p:cNvSpPr/>
          <p:nvPr/>
        </p:nvSpPr>
        <p:spPr>
          <a:xfrm flipH="1" flipV="1">
            <a:off x="5552000" y="5323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1" name="椭圆 80"/>
          <p:cNvSpPr/>
          <p:nvPr/>
        </p:nvSpPr>
        <p:spPr>
          <a:xfrm flipH="1" flipV="1">
            <a:off x="1653100" y="10943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2" name="椭圆 81"/>
          <p:cNvSpPr/>
          <p:nvPr/>
        </p:nvSpPr>
        <p:spPr>
          <a:xfrm flipH="1" flipV="1">
            <a:off x="7088700" y="54504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3" name="椭圆 82"/>
          <p:cNvSpPr/>
          <p:nvPr/>
        </p:nvSpPr>
        <p:spPr>
          <a:xfrm flipH="1" flipV="1">
            <a:off x="3380300" y="2885000"/>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 name="椭圆 83"/>
          <p:cNvSpPr/>
          <p:nvPr/>
        </p:nvSpPr>
        <p:spPr>
          <a:xfrm flipH="1" flipV="1">
            <a:off x="3020062" y="5077462"/>
            <a:ext cx="36000" cy="3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85" name="组合 84"/>
          <p:cNvGrpSpPr/>
          <p:nvPr/>
        </p:nvGrpSpPr>
        <p:grpSpPr>
          <a:xfrm>
            <a:off x="4397865" y="836953"/>
            <a:ext cx="3396271" cy="3396271"/>
            <a:chOff x="4397865" y="836953"/>
            <a:chExt cx="3396271" cy="3396271"/>
          </a:xfrm>
        </p:grpSpPr>
        <p:sp>
          <p:nvSpPr>
            <p:cNvPr id="86" name="椭圆 85"/>
            <p:cNvSpPr/>
            <p:nvPr/>
          </p:nvSpPr>
          <p:spPr>
            <a:xfrm>
              <a:off x="4397865" y="836953"/>
              <a:ext cx="3396271" cy="3396271"/>
            </a:xfrm>
            <a:prstGeom prst="ellipse">
              <a:avLst/>
            </a:prstGeom>
            <a:gradFill>
              <a:gsLst>
                <a:gs pos="98165">
                  <a:srgbClr val="28A480">
                    <a:alpha val="0"/>
                  </a:srgbClr>
                </a:gs>
                <a:gs pos="28000">
                  <a:srgbClr val="28A480">
                    <a:alpha val="0"/>
                  </a:srgbClr>
                </a:gs>
                <a:gs pos="0">
                  <a:srgbClr val="28A480">
                    <a:alpha val="50000"/>
                  </a:srgbClr>
                </a:gs>
              </a:gsLst>
              <a:path path="circle">
                <a:fillToRect l="50000" t="50000" r="50000" b="50000"/>
              </a:path>
            </a:gradFill>
            <a:ln>
              <a:noFill/>
            </a:ln>
            <a:effectLst>
              <a:glow rad="1905000">
                <a:srgbClr val="37AE7E">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87" name="自由: 形状 86"/>
            <p:cNvSpPr/>
            <p:nvPr/>
          </p:nvSpPr>
          <p:spPr>
            <a:xfrm>
              <a:off x="4755834" y="1213626"/>
              <a:ext cx="2700047" cy="2642924"/>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4"/>
              <a:srcRect/>
              <a:stretch>
                <a:fillRect l="-18000" r="-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grpSp>
      <p:sp>
        <p:nvSpPr>
          <p:cNvPr id="88" name="椭圆 87"/>
          <p:cNvSpPr/>
          <p:nvPr/>
        </p:nvSpPr>
        <p:spPr>
          <a:xfrm rot="20785694">
            <a:off x="4044950" y="2620459"/>
            <a:ext cx="4102100" cy="762000"/>
          </a:xfrm>
          <a:prstGeom prst="ellipse">
            <a:avLst/>
          </a:prstGeom>
          <a:noFill/>
          <a:ln>
            <a:gradFill>
              <a:gsLst>
                <a:gs pos="42000">
                  <a:schemeClr val="accent1">
                    <a:lumMod val="5000"/>
                    <a:lumOff val="95000"/>
                  </a:schemeClr>
                </a:gs>
                <a:gs pos="14000">
                  <a:schemeClr val="bg1">
                    <a:alpha val="0"/>
                  </a:schemeClr>
                </a:gs>
              </a:gsLst>
              <a:lin ang="5400000" scaled="1"/>
            </a:gradFill>
          </a:ln>
          <a:effectLst>
            <a:outerShdw blurRad="127000" sx="101000" sy="101000" algn="ctr" rotWithShape="0">
              <a:srgbClr val="37AE7E">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89" name="椭圆 88"/>
          <p:cNvSpPr/>
          <p:nvPr/>
        </p:nvSpPr>
        <p:spPr>
          <a:xfrm>
            <a:off x="4434308" y="3514229"/>
            <a:ext cx="196445" cy="1964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90" name="组合 89"/>
          <p:cNvGrpSpPr/>
          <p:nvPr/>
        </p:nvGrpSpPr>
        <p:grpSpPr>
          <a:xfrm>
            <a:off x="5524611" y="3932846"/>
            <a:ext cx="1162622" cy="1215669"/>
            <a:chOff x="5524611" y="3932846"/>
            <a:chExt cx="1162622" cy="1215669"/>
          </a:xfrm>
        </p:grpSpPr>
        <p:sp>
          <p:nvSpPr>
            <p:cNvPr id="91" name="椭圆 90"/>
            <p:cNvSpPr/>
            <p:nvPr/>
          </p:nvSpPr>
          <p:spPr>
            <a:xfrm flipH="1" flipV="1">
              <a:off x="6122052" y="4135863"/>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2" name="椭圆 91"/>
            <p:cNvSpPr/>
            <p:nvPr/>
          </p:nvSpPr>
          <p:spPr>
            <a:xfrm flipH="1" flipV="1">
              <a:off x="5686635" y="4939549"/>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3" name="椭圆 92"/>
            <p:cNvSpPr/>
            <p:nvPr/>
          </p:nvSpPr>
          <p:spPr>
            <a:xfrm flipH="1" flipV="1">
              <a:off x="5995052" y="4440663"/>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4" name="椭圆 93"/>
            <p:cNvSpPr/>
            <p:nvPr/>
          </p:nvSpPr>
          <p:spPr>
            <a:xfrm flipH="1" flipV="1">
              <a:off x="5793952" y="4468267"/>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5" name="椭圆 94"/>
            <p:cNvSpPr/>
            <p:nvPr/>
          </p:nvSpPr>
          <p:spPr>
            <a:xfrm flipH="1" flipV="1">
              <a:off x="5950150" y="457386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6" name="椭圆 95"/>
            <p:cNvSpPr/>
            <p:nvPr/>
          </p:nvSpPr>
          <p:spPr>
            <a:xfrm flipH="1" flipV="1">
              <a:off x="6122052" y="460394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7" name="椭圆 96"/>
            <p:cNvSpPr/>
            <p:nvPr/>
          </p:nvSpPr>
          <p:spPr>
            <a:xfrm flipH="1" flipV="1">
              <a:off x="5924394" y="410199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8" name="椭圆 97"/>
            <p:cNvSpPr/>
            <p:nvPr/>
          </p:nvSpPr>
          <p:spPr>
            <a:xfrm flipH="1" flipV="1">
              <a:off x="5717577" y="460087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9" name="椭圆 98"/>
            <p:cNvSpPr/>
            <p:nvPr/>
          </p:nvSpPr>
          <p:spPr>
            <a:xfrm flipH="1" flipV="1">
              <a:off x="6201027" y="440387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0" name="椭圆 99"/>
            <p:cNvSpPr/>
            <p:nvPr/>
          </p:nvSpPr>
          <p:spPr>
            <a:xfrm flipH="1" flipV="1">
              <a:off x="5872927" y="473627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1" name="椭圆 100"/>
            <p:cNvSpPr/>
            <p:nvPr/>
          </p:nvSpPr>
          <p:spPr>
            <a:xfrm flipH="1" flipV="1">
              <a:off x="6398685" y="425047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2" name="椭圆 101"/>
            <p:cNvSpPr/>
            <p:nvPr/>
          </p:nvSpPr>
          <p:spPr>
            <a:xfrm flipH="1" flipV="1">
              <a:off x="6070585" y="458287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3" name="椭圆 102"/>
            <p:cNvSpPr/>
            <p:nvPr/>
          </p:nvSpPr>
          <p:spPr>
            <a:xfrm flipH="1" flipV="1">
              <a:off x="6032539" y="426199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4" name="椭圆 103"/>
            <p:cNvSpPr/>
            <p:nvPr/>
          </p:nvSpPr>
          <p:spPr>
            <a:xfrm flipH="1" flipV="1">
              <a:off x="5825722" y="47608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5" name="椭圆 104"/>
            <p:cNvSpPr/>
            <p:nvPr/>
          </p:nvSpPr>
          <p:spPr>
            <a:xfrm flipH="1" flipV="1">
              <a:off x="6039572" y="426830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 name="椭圆 105"/>
            <p:cNvSpPr/>
            <p:nvPr/>
          </p:nvSpPr>
          <p:spPr>
            <a:xfrm flipH="1" flipV="1">
              <a:off x="5832755" y="476719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7" name="椭圆 106"/>
            <p:cNvSpPr/>
            <p:nvPr/>
          </p:nvSpPr>
          <p:spPr>
            <a:xfrm flipH="1" flipV="1">
              <a:off x="6366126" y="413586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 name="椭圆 107"/>
            <p:cNvSpPr/>
            <p:nvPr/>
          </p:nvSpPr>
          <p:spPr>
            <a:xfrm flipH="1" flipV="1">
              <a:off x="6038026" y="446826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9" name="椭圆 108"/>
            <p:cNvSpPr/>
            <p:nvPr/>
          </p:nvSpPr>
          <p:spPr>
            <a:xfrm flipH="1" flipV="1">
              <a:off x="6116956" y="405656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0" name="椭圆 109"/>
            <p:cNvSpPr/>
            <p:nvPr/>
          </p:nvSpPr>
          <p:spPr>
            <a:xfrm flipH="1" flipV="1">
              <a:off x="5788856" y="438896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1" name="椭圆 110"/>
            <p:cNvSpPr/>
            <p:nvPr/>
          </p:nvSpPr>
          <p:spPr>
            <a:xfrm flipH="1" flipV="1">
              <a:off x="6147760" y="393284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2" name="椭圆 111"/>
            <p:cNvSpPr/>
            <p:nvPr/>
          </p:nvSpPr>
          <p:spPr>
            <a:xfrm flipH="1" flipV="1">
              <a:off x="6307828" y="452581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3" name="椭圆 112"/>
            <p:cNvSpPr/>
            <p:nvPr/>
          </p:nvSpPr>
          <p:spPr>
            <a:xfrm flipH="1" flipV="1">
              <a:off x="6230300" y="42130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4" name="椭圆 113"/>
            <p:cNvSpPr/>
            <p:nvPr/>
          </p:nvSpPr>
          <p:spPr>
            <a:xfrm flipH="1" flipV="1">
              <a:off x="6192710" y="430405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5" name="椭圆 114"/>
            <p:cNvSpPr/>
            <p:nvPr/>
          </p:nvSpPr>
          <p:spPr>
            <a:xfrm flipH="1" flipV="1">
              <a:off x="6097078" y="480562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6" name="椭圆 115"/>
            <p:cNvSpPr/>
            <p:nvPr/>
          </p:nvSpPr>
          <p:spPr>
            <a:xfrm flipH="1" flipV="1">
              <a:off x="6045611" y="478455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7" name="椭圆 116"/>
            <p:cNvSpPr/>
            <p:nvPr/>
          </p:nvSpPr>
          <p:spPr>
            <a:xfrm flipH="1" flipV="1">
              <a:off x="6013052" y="466994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8" name="椭圆 117"/>
            <p:cNvSpPr/>
            <p:nvPr/>
          </p:nvSpPr>
          <p:spPr>
            <a:xfrm flipH="1" flipV="1">
              <a:off x="5954754" y="505989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9" name="椭圆 118"/>
            <p:cNvSpPr/>
            <p:nvPr/>
          </p:nvSpPr>
          <p:spPr>
            <a:xfrm flipH="1" flipV="1">
              <a:off x="6361745" y="487195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0" name="椭圆 119"/>
            <p:cNvSpPr/>
            <p:nvPr/>
          </p:nvSpPr>
          <p:spPr>
            <a:xfrm flipH="1" flipV="1">
              <a:off x="6310278" y="485089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1" name="椭圆 120"/>
            <p:cNvSpPr/>
            <p:nvPr/>
          </p:nvSpPr>
          <p:spPr>
            <a:xfrm flipH="1" flipV="1">
              <a:off x="6277719" y="473627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2" name="椭圆 121"/>
            <p:cNvSpPr/>
            <p:nvPr/>
          </p:nvSpPr>
          <p:spPr>
            <a:xfrm flipH="1" flipV="1">
              <a:off x="6219421" y="512622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3" name="椭圆 122"/>
            <p:cNvSpPr/>
            <p:nvPr/>
          </p:nvSpPr>
          <p:spPr>
            <a:xfrm flipH="1" flipV="1">
              <a:off x="6631389" y="486295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4" name="椭圆 123"/>
            <p:cNvSpPr/>
            <p:nvPr/>
          </p:nvSpPr>
          <p:spPr>
            <a:xfrm flipH="1" flipV="1">
              <a:off x="6579922" y="484189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5" name="椭圆 124"/>
            <p:cNvSpPr/>
            <p:nvPr/>
          </p:nvSpPr>
          <p:spPr>
            <a:xfrm flipH="1" flipV="1">
              <a:off x="6547363" y="472727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6" name="椭圆 125"/>
            <p:cNvSpPr/>
            <p:nvPr/>
          </p:nvSpPr>
          <p:spPr>
            <a:xfrm flipH="1" flipV="1">
              <a:off x="6489065" y="511722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7" name="椭圆 126"/>
            <p:cNvSpPr/>
            <p:nvPr/>
          </p:nvSpPr>
          <p:spPr>
            <a:xfrm flipH="1" flipV="1">
              <a:off x="6479587" y="461293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8" name="椭圆 127"/>
            <p:cNvSpPr/>
            <p:nvPr/>
          </p:nvSpPr>
          <p:spPr>
            <a:xfrm flipH="1" flipV="1">
              <a:off x="6428120" y="459186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9" name="椭圆 128"/>
            <p:cNvSpPr/>
            <p:nvPr/>
          </p:nvSpPr>
          <p:spPr>
            <a:xfrm flipH="1" flipV="1">
              <a:off x="6395561" y="447725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0" name="椭圆 129"/>
            <p:cNvSpPr/>
            <p:nvPr/>
          </p:nvSpPr>
          <p:spPr>
            <a:xfrm flipH="1" flipV="1">
              <a:off x="6337263" y="486719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1" name="椭圆 130"/>
            <p:cNvSpPr/>
            <p:nvPr/>
          </p:nvSpPr>
          <p:spPr>
            <a:xfrm flipH="1" flipV="1">
              <a:off x="5693935" y="476965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2" name="椭圆 131"/>
            <p:cNvSpPr/>
            <p:nvPr/>
          </p:nvSpPr>
          <p:spPr>
            <a:xfrm flipH="1" flipV="1">
              <a:off x="5642468" y="474858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3" name="椭圆 132"/>
            <p:cNvSpPr/>
            <p:nvPr/>
          </p:nvSpPr>
          <p:spPr>
            <a:xfrm flipH="1" flipV="1">
              <a:off x="5609909" y="463397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4" name="椭圆 133"/>
            <p:cNvSpPr/>
            <p:nvPr/>
          </p:nvSpPr>
          <p:spPr>
            <a:xfrm flipH="1" flipV="1">
              <a:off x="5551611" y="502392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5" name="椭圆 134"/>
            <p:cNvSpPr/>
            <p:nvPr/>
          </p:nvSpPr>
          <p:spPr>
            <a:xfrm flipH="1" flipV="1">
              <a:off x="5524611" y="495213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6" name="椭圆 135"/>
            <p:cNvSpPr/>
            <p:nvPr/>
          </p:nvSpPr>
          <p:spPr>
            <a:xfrm flipH="1" flipV="1">
              <a:off x="5878269" y="496612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7" name="椭圆 136"/>
            <p:cNvSpPr/>
            <p:nvPr/>
          </p:nvSpPr>
          <p:spPr>
            <a:xfrm flipH="1" flipV="1">
              <a:off x="5867622" y="430405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8" name="椭圆 137"/>
            <p:cNvSpPr/>
            <p:nvPr/>
          </p:nvSpPr>
          <p:spPr>
            <a:xfrm flipH="1" flipV="1">
              <a:off x="6004052" y="398522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9" name="椭圆 138"/>
            <p:cNvSpPr/>
            <p:nvPr/>
          </p:nvSpPr>
          <p:spPr>
            <a:xfrm flipH="1" flipV="1">
              <a:off x="6192710" y="402965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0" name="椭圆 139"/>
            <p:cNvSpPr/>
            <p:nvPr/>
          </p:nvSpPr>
          <p:spPr>
            <a:xfrm flipH="1" flipV="1">
              <a:off x="6311686" y="503944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1" name="椭圆 140"/>
            <p:cNvSpPr/>
            <p:nvPr/>
          </p:nvSpPr>
          <p:spPr>
            <a:xfrm flipH="1" flipV="1">
              <a:off x="6260219" y="501837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2" name="椭圆 141"/>
            <p:cNvSpPr/>
            <p:nvPr/>
          </p:nvSpPr>
          <p:spPr>
            <a:xfrm flipH="1" flipV="1">
              <a:off x="6227660" y="490376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3" name="椭圆 142"/>
            <p:cNvSpPr/>
            <p:nvPr/>
          </p:nvSpPr>
          <p:spPr>
            <a:xfrm flipH="1" flipV="1">
              <a:off x="5643376" y="509664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4" name="椭圆 143"/>
            <p:cNvSpPr/>
            <p:nvPr/>
          </p:nvSpPr>
          <p:spPr>
            <a:xfrm flipH="1" flipV="1">
              <a:off x="5591909" y="507558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5" name="椭圆 144"/>
            <p:cNvSpPr/>
            <p:nvPr/>
          </p:nvSpPr>
          <p:spPr>
            <a:xfrm flipH="1" flipV="1">
              <a:off x="6080164" y="502144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6" name="椭圆 145"/>
            <p:cNvSpPr/>
            <p:nvPr/>
          </p:nvSpPr>
          <p:spPr>
            <a:xfrm flipH="1" flipV="1">
              <a:off x="5860752" y="513051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7" name="椭圆 146"/>
            <p:cNvSpPr/>
            <p:nvPr/>
          </p:nvSpPr>
          <p:spPr>
            <a:xfrm flipH="1" flipV="1">
              <a:off x="6482674" y="495804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8" name="椭圆 147"/>
            <p:cNvSpPr/>
            <p:nvPr/>
          </p:nvSpPr>
          <p:spPr>
            <a:xfrm flipH="1" flipV="1">
              <a:off x="6669233" y="508458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9" name="椭圆 148"/>
            <p:cNvSpPr/>
            <p:nvPr/>
          </p:nvSpPr>
          <p:spPr>
            <a:xfrm flipH="1" flipV="1">
              <a:off x="6229106" y="462626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0" name="椭圆 149"/>
            <p:cNvSpPr/>
            <p:nvPr/>
          </p:nvSpPr>
          <p:spPr>
            <a:xfrm flipH="1" flipV="1">
              <a:off x="5956058" y="434608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1" name="椭圆 150"/>
            <p:cNvSpPr/>
            <p:nvPr/>
          </p:nvSpPr>
          <p:spPr>
            <a:xfrm flipH="1" flipV="1">
              <a:off x="6384126" y="474280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2" name="椭圆 151"/>
            <p:cNvSpPr/>
            <p:nvPr/>
          </p:nvSpPr>
          <p:spPr>
            <a:xfrm flipH="1" flipV="1">
              <a:off x="5922409" y="493894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3" name="椭圆 152"/>
            <p:cNvSpPr/>
            <p:nvPr/>
          </p:nvSpPr>
          <p:spPr>
            <a:xfrm flipH="1" flipV="1">
              <a:off x="6164916" y="494812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154" name="文本框 153"/>
          <p:cNvSpPr txBox="1"/>
          <p:nvPr/>
        </p:nvSpPr>
        <p:spPr>
          <a:xfrm>
            <a:off x="397312" y="-17070"/>
            <a:ext cx="11417090" cy="1446550"/>
          </a:xfrm>
          <a:prstGeom prst="rect">
            <a:avLst/>
          </a:prstGeom>
          <a:noFill/>
        </p:spPr>
        <p:txBody>
          <a:bodyPr wrap="square" rtlCol="0">
            <a:spAutoFit/>
          </a:bodyPr>
          <a:lstStyle/>
          <a:p>
            <a:pPr algn="ctr"/>
            <a:r>
              <a:rPr lang="en-AU" altLang="zh-CN" sz="4400" dirty="0">
                <a:solidFill>
                  <a:schemeClr val="bg1"/>
                </a:solidFill>
                <a:latin typeface="HelloBuckaroo" panose="02000603000000000000" pitchFamily="2" charset="0"/>
                <a:ea typeface="HelloBuckaroo" panose="02000603000000000000" pitchFamily="2" charset="0"/>
                <a:cs typeface="+mn-ea"/>
              </a:rPr>
              <a:t>Thank you for using this resource to support student learning.</a:t>
            </a:r>
            <a:endParaRPr lang="zh-CN" altLang="en-US" sz="4400" dirty="0">
              <a:solidFill>
                <a:schemeClr val="bg1"/>
              </a:solidFill>
              <a:latin typeface="HelloBuckaroo" panose="02000603000000000000" pitchFamily="2" charset="0"/>
              <a:ea typeface="方正粗黑宋简体" panose="02000000000000000000" pitchFamily="2" charset="-122"/>
              <a:cs typeface="+mn-ea"/>
            </a:endParaRPr>
          </a:p>
        </p:txBody>
      </p:sp>
      <p:sp>
        <p:nvSpPr>
          <p:cNvPr id="155" name="TextBox 154">
            <a:extLst>
              <a:ext uri="{FF2B5EF4-FFF2-40B4-BE49-F238E27FC236}">
                <a16:creationId xmlns:a16="http://schemas.microsoft.com/office/drawing/2014/main" id="{7C3B67D6-4B40-4635-8CAC-EB85FAD6E083}"/>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sp>
        <p:nvSpPr>
          <p:cNvPr id="156" name="文本框 153">
            <a:extLst>
              <a:ext uri="{FF2B5EF4-FFF2-40B4-BE49-F238E27FC236}">
                <a16:creationId xmlns:a16="http://schemas.microsoft.com/office/drawing/2014/main" id="{88DC17C4-9F27-4E01-AA61-27EEB91D3AA5}"/>
              </a:ext>
            </a:extLst>
          </p:cNvPr>
          <p:cNvSpPr txBox="1"/>
          <p:nvPr/>
        </p:nvSpPr>
        <p:spPr>
          <a:xfrm>
            <a:off x="431507" y="3737325"/>
            <a:ext cx="11417090" cy="2800767"/>
          </a:xfrm>
          <a:prstGeom prst="rect">
            <a:avLst/>
          </a:prstGeom>
          <a:noFill/>
        </p:spPr>
        <p:txBody>
          <a:bodyPr wrap="square" rtlCol="0">
            <a:spAutoFit/>
          </a:bodyPr>
          <a:lstStyle/>
          <a:p>
            <a:pPr algn="ctr"/>
            <a:r>
              <a:rPr lang="en-AU" altLang="zh-CN" sz="4400" dirty="0">
                <a:solidFill>
                  <a:schemeClr val="bg1"/>
                </a:solidFill>
                <a:latin typeface="HelloBuckaroo" panose="02000603000000000000" pitchFamily="2" charset="0"/>
                <a:ea typeface="HelloBuckaroo" panose="02000603000000000000" pitchFamily="2" charset="0"/>
                <a:cs typeface="+mn-ea"/>
              </a:rPr>
              <a:t>Share examples at:</a:t>
            </a:r>
          </a:p>
          <a:p>
            <a:pPr algn="ctr"/>
            <a:r>
              <a:rPr lang="en-AU" altLang="zh-CN" sz="4400" dirty="0">
                <a:solidFill>
                  <a:schemeClr val="bg1"/>
                </a:solidFill>
                <a:latin typeface="HelloBuckaroo" panose="02000603000000000000" pitchFamily="2" charset="0"/>
                <a:ea typeface="HelloBuckaroo" panose="02000603000000000000" pitchFamily="2" charset="0"/>
                <a:cs typeface="+mn-ea"/>
              </a:rPr>
              <a:t> </a:t>
            </a:r>
            <a:r>
              <a:rPr lang="en-AU" altLang="zh-CN" sz="4400" dirty="0">
                <a:solidFill>
                  <a:schemeClr val="bg1"/>
                </a:solidFill>
                <a:latin typeface="HelloBuckaroo" panose="02000603000000000000" pitchFamily="2" charset="0"/>
                <a:ea typeface="HelloBuckaroo" panose="02000603000000000000" pitchFamily="2" charset="0"/>
                <a:cs typeface="+mn-ea"/>
                <a:hlinkClick r:id="rId5"/>
              </a:rPr>
              <a:t>thinkingpathways@gmail.com</a:t>
            </a:r>
            <a:r>
              <a:rPr lang="en-AU" altLang="zh-CN" sz="4400" dirty="0">
                <a:solidFill>
                  <a:schemeClr val="bg1"/>
                </a:solidFill>
                <a:latin typeface="HelloBuckaroo" panose="02000603000000000000" pitchFamily="2" charset="0"/>
                <a:ea typeface="HelloBuckaroo" panose="02000603000000000000" pitchFamily="2" charset="0"/>
                <a:cs typeface="+mn-ea"/>
              </a:rPr>
              <a:t> </a:t>
            </a:r>
          </a:p>
          <a:p>
            <a:pPr algn="ctr"/>
            <a:r>
              <a:rPr lang="en-AU" altLang="zh-CN" sz="4400" dirty="0">
                <a:solidFill>
                  <a:schemeClr val="bg1"/>
                </a:solidFill>
                <a:latin typeface="HelloBuckaroo" panose="02000603000000000000" pitchFamily="2" charset="0"/>
                <a:ea typeface="HelloBuckaroo" panose="02000603000000000000" pitchFamily="2" charset="0"/>
                <a:cs typeface="+mn-ea"/>
              </a:rPr>
              <a:t>Visit the website: </a:t>
            </a:r>
            <a:r>
              <a:rPr lang="en-AU" altLang="zh-CN" sz="4400" dirty="0">
                <a:solidFill>
                  <a:schemeClr val="bg1"/>
                </a:solidFill>
                <a:latin typeface="HelloBuckaroo" panose="02000603000000000000" pitchFamily="2" charset="0"/>
                <a:ea typeface="HelloBuckaroo" panose="02000603000000000000" pitchFamily="2" charset="0"/>
                <a:cs typeface="+mn-ea"/>
                <a:hlinkClick r:id="rId6"/>
              </a:rPr>
              <a:t>https://thinkingpathwayz.weebly.com</a:t>
            </a:r>
            <a:r>
              <a:rPr lang="en-AU" altLang="zh-CN" sz="4400" dirty="0">
                <a:solidFill>
                  <a:schemeClr val="bg1"/>
                </a:solidFill>
                <a:latin typeface="HelloBuckaroo" panose="02000603000000000000" pitchFamily="2" charset="0"/>
                <a:ea typeface="HelloBuckaroo" panose="02000603000000000000" pitchFamily="2" charset="0"/>
                <a:cs typeface="+mn-ea"/>
              </a:rPr>
              <a:t> </a:t>
            </a:r>
            <a:endParaRPr lang="zh-CN" altLang="en-US" sz="4400" dirty="0">
              <a:solidFill>
                <a:schemeClr val="bg1"/>
              </a:solidFill>
              <a:latin typeface="HelloBuckaroo" panose="02000603000000000000" pitchFamily="2" charset="0"/>
              <a:ea typeface="方正粗黑宋简体" panose="02000000000000000000" pitchFamily="2" charset="-122"/>
              <a:cs typeface="+mn-ea"/>
            </a:endParaRPr>
          </a:p>
        </p:txBody>
      </p:sp>
    </p:spTree>
    <p:custDataLst>
      <p:tags r:id="rId1"/>
    </p:custDataLst>
    <p:extLst>
      <p:ext uri="{BB962C8B-B14F-4D97-AF65-F5344CB8AC3E}">
        <p14:creationId xmlns:p14="http://schemas.microsoft.com/office/powerpoint/2010/main" val="1477299005"/>
      </p:ext>
    </p:extLst>
  </p:cSld>
  <p:clrMapOvr>
    <a:masterClrMapping/>
  </p:clrMapOvr>
  <p:transition advTm="1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grpId="0"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26" presetClass="emph" presetSubtype="0" repeatCount="indefinite" fill="hold" grpId="0" nodeType="with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par>
                                <p:cTn id="17" presetID="26" presetClass="emph" presetSubtype="0" repeatCount="indefinite" fill="hold" grpId="0" nodeType="withEffect">
                                  <p:stCondLst>
                                    <p:cond delay="0"/>
                                  </p:stCondLst>
                                  <p:childTnLst>
                                    <p:animEffect transition="out" filter="fade">
                                      <p:cBhvr>
                                        <p:cTn id="18" dur="500" tmFilter="0, 0; .2, .5; .8, .5; 1, 0"/>
                                        <p:tgtEl>
                                          <p:spTgt spid="14"/>
                                        </p:tgtEl>
                                      </p:cBhvr>
                                    </p:animEffect>
                                    <p:animScale>
                                      <p:cBhvr>
                                        <p:cTn id="19" dur="250" autoRev="1" fill="hold"/>
                                        <p:tgtEl>
                                          <p:spTgt spid="14"/>
                                        </p:tgtEl>
                                      </p:cBhvr>
                                      <p:by x="105000" y="105000"/>
                                    </p:animScale>
                                  </p:childTnLst>
                                </p:cTn>
                              </p:par>
                              <p:par>
                                <p:cTn id="20" presetID="26" presetClass="emph" presetSubtype="0" repeatCount="indefinite" fill="hold" grpId="0" nodeType="withEffect">
                                  <p:stCondLst>
                                    <p:cond delay="0"/>
                                  </p:stCondLst>
                                  <p:childTnLst>
                                    <p:animEffect transition="out" filter="fade">
                                      <p:cBhvr>
                                        <p:cTn id="21" dur="500" tmFilter="0, 0; .2, .5; .8, .5; 1, 0"/>
                                        <p:tgtEl>
                                          <p:spTgt spid="15"/>
                                        </p:tgtEl>
                                      </p:cBhvr>
                                    </p:animEffect>
                                    <p:animScale>
                                      <p:cBhvr>
                                        <p:cTn id="22" dur="250" autoRev="1" fill="hold"/>
                                        <p:tgtEl>
                                          <p:spTgt spid="15"/>
                                        </p:tgtEl>
                                      </p:cBhvr>
                                      <p:by x="105000" y="105000"/>
                                    </p:animScale>
                                  </p:childTnLst>
                                </p:cTn>
                              </p:par>
                              <p:par>
                                <p:cTn id="23" presetID="26" presetClass="emph" presetSubtype="0" repeatCount="indefinite" fill="hold" grpId="0" nodeType="withEffect">
                                  <p:stCondLst>
                                    <p:cond delay="0"/>
                                  </p:stCondLst>
                                  <p:childTnLst>
                                    <p:animEffect transition="out" filter="fade">
                                      <p:cBhvr>
                                        <p:cTn id="24" dur="500" tmFilter="0, 0; .2, .5; .8, .5; 1, 0"/>
                                        <p:tgtEl>
                                          <p:spTgt spid="16"/>
                                        </p:tgtEl>
                                      </p:cBhvr>
                                    </p:animEffect>
                                    <p:animScale>
                                      <p:cBhvr>
                                        <p:cTn id="25" dur="250" autoRev="1" fill="hold"/>
                                        <p:tgtEl>
                                          <p:spTgt spid="16"/>
                                        </p:tgtEl>
                                      </p:cBhvr>
                                      <p:by x="105000" y="105000"/>
                                    </p:animScale>
                                  </p:childTnLst>
                                </p:cTn>
                              </p:par>
                              <p:par>
                                <p:cTn id="26" presetID="26" presetClass="emph" presetSubtype="0" repeatCount="indefinite" fill="hold" grpId="0" nodeType="withEffect">
                                  <p:stCondLst>
                                    <p:cond delay="0"/>
                                  </p:stCondLst>
                                  <p:childTnLst>
                                    <p:animEffect transition="out" filter="fade">
                                      <p:cBhvr>
                                        <p:cTn id="27" dur="500" tmFilter="0, 0; .2, .5; .8, .5; 1, 0"/>
                                        <p:tgtEl>
                                          <p:spTgt spid="17"/>
                                        </p:tgtEl>
                                      </p:cBhvr>
                                    </p:animEffect>
                                    <p:animScale>
                                      <p:cBhvr>
                                        <p:cTn id="28" dur="250" autoRev="1" fill="hold"/>
                                        <p:tgtEl>
                                          <p:spTgt spid="17"/>
                                        </p:tgtEl>
                                      </p:cBhvr>
                                      <p:by x="105000" y="105000"/>
                                    </p:animScale>
                                  </p:childTnLst>
                                </p:cTn>
                              </p:par>
                              <p:par>
                                <p:cTn id="29" presetID="26" presetClass="emph" presetSubtype="0" repeatCount="indefinite" fill="hold" grpId="0" nodeType="withEffect">
                                  <p:stCondLst>
                                    <p:cond delay="17"/>
                                  </p:stCondLst>
                                  <p:childTnLst>
                                    <p:animEffect transition="out" filter="fade">
                                      <p:cBhvr>
                                        <p:cTn id="30" dur="500" tmFilter="0, 0; .2, .5; .8, .5; 1, 0"/>
                                        <p:tgtEl>
                                          <p:spTgt spid="18"/>
                                        </p:tgtEl>
                                      </p:cBhvr>
                                    </p:animEffect>
                                    <p:animScale>
                                      <p:cBhvr>
                                        <p:cTn id="31" dur="250" autoRev="1" fill="hold"/>
                                        <p:tgtEl>
                                          <p:spTgt spid="18"/>
                                        </p:tgtEl>
                                      </p:cBhvr>
                                      <p:by x="105000" y="105000"/>
                                    </p:animScale>
                                  </p:childTnLst>
                                </p:cTn>
                              </p:par>
                              <p:par>
                                <p:cTn id="32" presetID="26" presetClass="emph" presetSubtype="0" repeatCount="indefinite" fill="hold" grpId="0" nodeType="withEffect">
                                  <p:stCondLst>
                                    <p:cond delay="17"/>
                                  </p:stCondLst>
                                  <p:childTnLst>
                                    <p:animEffect transition="out" filter="fade">
                                      <p:cBhvr>
                                        <p:cTn id="33" dur="500" tmFilter="0, 0; .2, .5; .8, .5; 1, 0"/>
                                        <p:tgtEl>
                                          <p:spTgt spid="19"/>
                                        </p:tgtEl>
                                      </p:cBhvr>
                                    </p:animEffect>
                                    <p:animScale>
                                      <p:cBhvr>
                                        <p:cTn id="34" dur="250" autoRev="1" fill="hold"/>
                                        <p:tgtEl>
                                          <p:spTgt spid="19"/>
                                        </p:tgtEl>
                                      </p:cBhvr>
                                      <p:by x="105000" y="105000"/>
                                    </p:animScale>
                                  </p:childTnLst>
                                </p:cTn>
                              </p:par>
                              <p:par>
                                <p:cTn id="35" presetID="26" presetClass="emph" presetSubtype="0" repeatCount="indefinite" fill="hold" grpId="0" nodeType="withEffect">
                                  <p:stCondLst>
                                    <p:cond delay="21"/>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par>
                                <p:cTn id="38" presetID="26" presetClass="emph" presetSubtype="0" repeatCount="indefinite" fill="hold" grpId="0" nodeType="withEffect">
                                  <p:stCondLst>
                                    <p:cond delay="42"/>
                                  </p:stCondLst>
                                  <p:childTnLst>
                                    <p:animEffect transition="out" filter="fade">
                                      <p:cBhvr>
                                        <p:cTn id="39" dur="500" tmFilter="0, 0; .2, .5; .8, .5; 1, 0"/>
                                        <p:tgtEl>
                                          <p:spTgt spid="21"/>
                                        </p:tgtEl>
                                      </p:cBhvr>
                                    </p:animEffect>
                                    <p:animScale>
                                      <p:cBhvr>
                                        <p:cTn id="40" dur="250" autoRev="1" fill="hold"/>
                                        <p:tgtEl>
                                          <p:spTgt spid="21"/>
                                        </p:tgtEl>
                                      </p:cBhvr>
                                      <p:by x="105000" y="105000"/>
                                    </p:animScale>
                                  </p:childTnLst>
                                </p:cTn>
                              </p:par>
                              <p:par>
                                <p:cTn id="41" presetID="26" presetClass="emph" presetSubtype="0" repeatCount="indefinite" fill="hold" grpId="0" nodeType="withEffect">
                                  <p:stCondLst>
                                    <p:cond delay="58"/>
                                  </p:stCondLst>
                                  <p:childTnLst>
                                    <p:animEffect transition="out" filter="fade">
                                      <p:cBhvr>
                                        <p:cTn id="42" dur="500" tmFilter="0, 0; .2, .5; .8, .5; 1, 0"/>
                                        <p:tgtEl>
                                          <p:spTgt spid="22"/>
                                        </p:tgtEl>
                                      </p:cBhvr>
                                    </p:animEffect>
                                    <p:animScale>
                                      <p:cBhvr>
                                        <p:cTn id="43" dur="250" autoRev="1" fill="hold"/>
                                        <p:tgtEl>
                                          <p:spTgt spid="22"/>
                                        </p:tgtEl>
                                      </p:cBhvr>
                                      <p:by x="105000" y="105000"/>
                                    </p:animScale>
                                  </p:childTnLst>
                                </p:cTn>
                              </p:par>
                              <p:par>
                                <p:cTn id="44" presetID="26" presetClass="emph" presetSubtype="0" repeatCount="indefinite" fill="hold" grpId="0" nodeType="withEffect">
                                  <p:stCondLst>
                                    <p:cond delay="65"/>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26" presetClass="emph" presetSubtype="0" repeatCount="indefinite" fill="hold" grpId="0" nodeType="withEffect">
                                  <p:stCondLst>
                                    <p:cond delay="88"/>
                                  </p:stCondLst>
                                  <p:childTnLst>
                                    <p:animEffect transition="out" filter="fade">
                                      <p:cBhvr>
                                        <p:cTn id="48" dur="500" tmFilter="0, 0; .2, .5; .8, .5; 1, 0"/>
                                        <p:tgtEl>
                                          <p:spTgt spid="24"/>
                                        </p:tgtEl>
                                      </p:cBhvr>
                                    </p:animEffect>
                                    <p:animScale>
                                      <p:cBhvr>
                                        <p:cTn id="49" dur="250" autoRev="1" fill="hold"/>
                                        <p:tgtEl>
                                          <p:spTgt spid="24"/>
                                        </p:tgtEl>
                                      </p:cBhvr>
                                      <p:by x="105000" y="105000"/>
                                    </p:animScale>
                                  </p:childTnLst>
                                </p:cTn>
                              </p:par>
                              <p:par>
                                <p:cTn id="50" presetID="26" presetClass="emph" presetSubtype="0" repeatCount="indefinite" fill="hold" grpId="0" nodeType="withEffect">
                                  <p:stCondLst>
                                    <p:cond delay="92"/>
                                  </p:stCondLst>
                                  <p:childTnLst>
                                    <p:animEffect transition="out" filter="fade">
                                      <p:cBhvr>
                                        <p:cTn id="51" dur="500" tmFilter="0, 0; .2, .5; .8, .5; 1, 0"/>
                                        <p:tgtEl>
                                          <p:spTgt spid="25"/>
                                        </p:tgtEl>
                                      </p:cBhvr>
                                    </p:animEffect>
                                    <p:animScale>
                                      <p:cBhvr>
                                        <p:cTn id="52" dur="250" autoRev="1" fill="hold"/>
                                        <p:tgtEl>
                                          <p:spTgt spid="25"/>
                                        </p:tgtEl>
                                      </p:cBhvr>
                                      <p:by x="105000" y="105000"/>
                                    </p:animScale>
                                  </p:childTnLst>
                                </p:cTn>
                              </p:par>
                              <p:par>
                                <p:cTn id="53" presetID="26" presetClass="emph" presetSubtype="0" repeatCount="indefinite" fill="hold" grpId="0" nodeType="withEffect">
                                  <p:stCondLst>
                                    <p:cond delay="92"/>
                                  </p:stCondLst>
                                  <p:childTnLst>
                                    <p:animEffect transition="out" filter="fade">
                                      <p:cBhvr>
                                        <p:cTn id="54" dur="500" tmFilter="0, 0; .2, .5; .8, .5; 1, 0"/>
                                        <p:tgtEl>
                                          <p:spTgt spid="26"/>
                                        </p:tgtEl>
                                      </p:cBhvr>
                                    </p:animEffect>
                                    <p:animScale>
                                      <p:cBhvr>
                                        <p:cTn id="55" dur="250" autoRev="1" fill="hold"/>
                                        <p:tgtEl>
                                          <p:spTgt spid="26"/>
                                        </p:tgtEl>
                                      </p:cBhvr>
                                      <p:by x="105000" y="105000"/>
                                    </p:animScale>
                                  </p:childTnLst>
                                </p:cTn>
                              </p:par>
                              <p:par>
                                <p:cTn id="56" presetID="26" presetClass="emph" presetSubtype="0" repeatCount="indefinite" fill="hold" grpId="0" nodeType="withEffect">
                                  <p:stCondLst>
                                    <p:cond delay="98"/>
                                  </p:stCondLst>
                                  <p:childTnLst>
                                    <p:animEffect transition="out" filter="fade">
                                      <p:cBhvr>
                                        <p:cTn id="57" dur="500" tmFilter="0, 0; .2, .5; .8, .5; 1, 0"/>
                                        <p:tgtEl>
                                          <p:spTgt spid="27"/>
                                        </p:tgtEl>
                                      </p:cBhvr>
                                    </p:animEffect>
                                    <p:animScale>
                                      <p:cBhvr>
                                        <p:cTn id="58" dur="250" autoRev="1" fill="hold"/>
                                        <p:tgtEl>
                                          <p:spTgt spid="27"/>
                                        </p:tgtEl>
                                      </p:cBhvr>
                                      <p:by x="105000" y="105000"/>
                                    </p:animScale>
                                  </p:childTnLst>
                                </p:cTn>
                              </p:par>
                              <p:par>
                                <p:cTn id="59" presetID="26" presetClass="emph" presetSubtype="0" repeatCount="indefinite" fill="hold" grpId="0" nodeType="withEffect">
                                  <p:stCondLst>
                                    <p:cond delay="106"/>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repeatCount="indefinite" fill="hold" grpId="0" nodeType="withEffect">
                                  <p:stCondLst>
                                    <p:cond delay="108"/>
                                  </p:stCondLst>
                                  <p:childTnLst>
                                    <p:animEffect transition="out" filter="fade">
                                      <p:cBhvr>
                                        <p:cTn id="63" dur="500" tmFilter="0, 0; .2, .5; .8, .5; 1, 0"/>
                                        <p:tgtEl>
                                          <p:spTgt spid="29"/>
                                        </p:tgtEl>
                                      </p:cBhvr>
                                    </p:animEffect>
                                    <p:animScale>
                                      <p:cBhvr>
                                        <p:cTn id="64" dur="250" autoRev="1" fill="hold"/>
                                        <p:tgtEl>
                                          <p:spTgt spid="29"/>
                                        </p:tgtEl>
                                      </p:cBhvr>
                                      <p:by x="105000" y="105000"/>
                                    </p:animScale>
                                  </p:childTnLst>
                                </p:cTn>
                              </p:par>
                              <p:par>
                                <p:cTn id="65" presetID="26" presetClass="emph" presetSubtype="0" repeatCount="indefinite" fill="hold" grpId="0" nodeType="withEffect">
                                  <p:stCondLst>
                                    <p:cond delay="115"/>
                                  </p:stCondLst>
                                  <p:childTnLst>
                                    <p:animEffect transition="out" filter="fade">
                                      <p:cBhvr>
                                        <p:cTn id="66" dur="500" tmFilter="0, 0; .2, .5; .8, .5; 1, 0"/>
                                        <p:tgtEl>
                                          <p:spTgt spid="30"/>
                                        </p:tgtEl>
                                      </p:cBhvr>
                                    </p:animEffect>
                                    <p:animScale>
                                      <p:cBhvr>
                                        <p:cTn id="67" dur="250" autoRev="1" fill="hold"/>
                                        <p:tgtEl>
                                          <p:spTgt spid="30"/>
                                        </p:tgtEl>
                                      </p:cBhvr>
                                      <p:by x="105000" y="105000"/>
                                    </p:animScale>
                                  </p:childTnLst>
                                </p:cTn>
                              </p:par>
                              <p:par>
                                <p:cTn id="68" presetID="26" presetClass="emph" presetSubtype="0" repeatCount="indefinite" fill="hold" grpId="0" nodeType="withEffect">
                                  <p:stCondLst>
                                    <p:cond delay="115"/>
                                  </p:stCondLst>
                                  <p:childTnLst>
                                    <p:animEffect transition="out" filter="fade">
                                      <p:cBhvr>
                                        <p:cTn id="69" dur="500" tmFilter="0, 0; .2, .5; .8, .5; 1, 0"/>
                                        <p:tgtEl>
                                          <p:spTgt spid="31"/>
                                        </p:tgtEl>
                                      </p:cBhvr>
                                    </p:animEffect>
                                    <p:animScale>
                                      <p:cBhvr>
                                        <p:cTn id="70" dur="250" autoRev="1" fill="hold"/>
                                        <p:tgtEl>
                                          <p:spTgt spid="31"/>
                                        </p:tgtEl>
                                      </p:cBhvr>
                                      <p:by x="105000" y="105000"/>
                                    </p:animScale>
                                  </p:childTnLst>
                                </p:cTn>
                              </p:par>
                              <p:par>
                                <p:cTn id="71" presetID="26" presetClass="emph" presetSubtype="0" repeatCount="indefinite" fill="hold" grpId="0" nodeType="withEffect">
                                  <p:stCondLst>
                                    <p:cond delay="124"/>
                                  </p:stCondLst>
                                  <p:childTnLst>
                                    <p:animEffect transition="out" filter="fade">
                                      <p:cBhvr>
                                        <p:cTn id="72" dur="500" tmFilter="0, 0; .2, .5; .8, .5; 1, 0"/>
                                        <p:tgtEl>
                                          <p:spTgt spid="32"/>
                                        </p:tgtEl>
                                      </p:cBhvr>
                                    </p:animEffect>
                                    <p:animScale>
                                      <p:cBhvr>
                                        <p:cTn id="73" dur="250" autoRev="1" fill="hold"/>
                                        <p:tgtEl>
                                          <p:spTgt spid="32"/>
                                        </p:tgtEl>
                                      </p:cBhvr>
                                      <p:by x="105000" y="105000"/>
                                    </p:animScale>
                                  </p:childTnLst>
                                </p:cTn>
                              </p:par>
                              <p:par>
                                <p:cTn id="74" presetID="26" presetClass="emph" presetSubtype="0" repeatCount="indefinite" fill="hold" grpId="0" nodeType="withEffect">
                                  <p:stCondLst>
                                    <p:cond delay="135"/>
                                  </p:stCondLst>
                                  <p:childTnLst>
                                    <p:animEffect transition="out" filter="fade">
                                      <p:cBhvr>
                                        <p:cTn id="75" dur="500" tmFilter="0, 0; .2, .5; .8, .5; 1, 0"/>
                                        <p:tgtEl>
                                          <p:spTgt spid="33"/>
                                        </p:tgtEl>
                                      </p:cBhvr>
                                    </p:animEffect>
                                    <p:animScale>
                                      <p:cBhvr>
                                        <p:cTn id="76" dur="250" autoRev="1" fill="hold"/>
                                        <p:tgtEl>
                                          <p:spTgt spid="33"/>
                                        </p:tgtEl>
                                      </p:cBhvr>
                                      <p:by x="105000" y="105000"/>
                                    </p:animScale>
                                  </p:childTnLst>
                                </p:cTn>
                              </p:par>
                              <p:par>
                                <p:cTn id="77" presetID="26" presetClass="emph" presetSubtype="0" repeatCount="indefinite" fill="hold" grpId="0" nodeType="withEffect">
                                  <p:stCondLst>
                                    <p:cond delay="155"/>
                                  </p:stCondLst>
                                  <p:childTnLst>
                                    <p:animEffect transition="out" filter="fade">
                                      <p:cBhvr>
                                        <p:cTn id="78" dur="500" tmFilter="0, 0; .2, .5; .8, .5; 1, 0"/>
                                        <p:tgtEl>
                                          <p:spTgt spid="34"/>
                                        </p:tgtEl>
                                      </p:cBhvr>
                                    </p:animEffect>
                                    <p:animScale>
                                      <p:cBhvr>
                                        <p:cTn id="79" dur="250" autoRev="1" fill="hold"/>
                                        <p:tgtEl>
                                          <p:spTgt spid="34"/>
                                        </p:tgtEl>
                                      </p:cBhvr>
                                      <p:by x="105000" y="105000"/>
                                    </p:animScale>
                                  </p:childTnLst>
                                </p:cTn>
                              </p:par>
                              <p:par>
                                <p:cTn id="80" presetID="26" presetClass="emph" presetSubtype="0" repeatCount="indefinite" fill="hold" grpId="0" nodeType="withEffect">
                                  <p:stCondLst>
                                    <p:cond delay="166"/>
                                  </p:stCondLst>
                                  <p:childTnLst>
                                    <p:animEffect transition="out" filter="fade">
                                      <p:cBhvr>
                                        <p:cTn id="81" dur="500" tmFilter="0, 0; .2, .5; .8, .5; 1, 0"/>
                                        <p:tgtEl>
                                          <p:spTgt spid="35"/>
                                        </p:tgtEl>
                                      </p:cBhvr>
                                    </p:animEffect>
                                    <p:animScale>
                                      <p:cBhvr>
                                        <p:cTn id="82" dur="250" autoRev="1" fill="hold"/>
                                        <p:tgtEl>
                                          <p:spTgt spid="35"/>
                                        </p:tgtEl>
                                      </p:cBhvr>
                                      <p:by x="105000" y="105000"/>
                                    </p:animScale>
                                  </p:childTnLst>
                                </p:cTn>
                              </p:par>
                              <p:par>
                                <p:cTn id="83" presetID="26" presetClass="emph" presetSubtype="0" repeatCount="indefinite" fill="hold" grpId="0" nodeType="withEffect">
                                  <p:stCondLst>
                                    <p:cond delay="176"/>
                                  </p:stCondLst>
                                  <p:childTnLst>
                                    <p:animEffect transition="out" filter="fade">
                                      <p:cBhvr>
                                        <p:cTn id="84" dur="500" tmFilter="0, 0; .2, .5; .8, .5; 1, 0"/>
                                        <p:tgtEl>
                                          <p:spTgt spid="36"/>
                                        </p:tgtEl>
                                      </p:cBhvr>
                                    </p:animEffect>
                                    <p:animScale>
                                      <p:cBhvr>
                                        <p:cTn id="85" dur="250" autoRev="1" fill="hold"/>
                                        <p:tgtEl>
                                          <p:spTgt spid="36"/>
                                        </p:tgtEl>
                                      </p:cBhvr>
                                      <p:by x="105000" y="105000"/>
                                    </p:animScale>
                                  </p:childTnLst>
                                </p:cTn>
                              </p:par>
                              <p:par>
                                <p:cTn id="86" presetID="26" presetClass="emph" presetSubtype="0" repeatCount="indefinite" fill="hold" grpId="0" nodeType="withEffect">
                                  <p:stCondLst>
                                    <p:cond delay="178"/>
                                  </p:stCondLst>
                                  <p:childTnLst>
                                    <p:animEffect transition="out" filter="fade">
                                      <p:cBhvr>
                                        <p:cTn id="87" dur="500" tmFilter="0, 0; .2, .5; .8, .5; 1, 0"/>
                                        <p:tgtEl>
                                          <p:spTgt spid="37"/>
                                        </p:tgtEl>
                                      </p:cBhvr>
                                    </p:animEffect>
                                    <p:animScale>
                                      <p:cBhvr>
                                        <p:cTn id="88" dur="250" autoRev="1" fill="hold"/>
                                        <p:tgtEl>
                                          <p:spTgt spid="37"/>
                                        </p:tgtEl>
                                      </p:cBhvr>
                                      <p:by x="105000" y="105000"/>
                                    </p:animScale>
                                  </p:childTnLst>
                                </p:cTn>
                              </p:par>
                              <p:par>
                                <p:cTn id="89" presetID="26" presetClass="emph" presetSubtype="0" repeatCount="indefinite" fill="hold" grpId="0" nodeType="withEffect">
                                  <p:stCondLst>
                                    <p:cond delay="178"/>
                                  </p:stCondLst>
                                  <p:childTnLst>
                                    <p:animEffect transition="out" filter="fade">
                                      <p:cBhvr>
                                        <p:cTn id="90" dur="500" tmFilter="0, 0; .2, .5; .8, .5; 1, 0"/>
                                        <p:tgtEl>
                                          <p:spTgt spid="38"/>
                                        </p:tgtEl>
                                      </p:cBhvr>
                                    </p:animEffect>
                                    <p:animScale>
                                      <p:cBhvr>
                                        <p:cTn id="91" dur="250" autoRev="1" fill="hold"/>
                                        <p:tgtEl>
                                          <p:spTgt spid="38"/>
                                        </p:tgtEl>
                                      </p:cBhvr>
                                      <p:by x="105000" y="105000"/>
                                    </p:animScale>
                                  </p:childTnLst>
                                </p:cTn>
                              </p:par>
                              <p:par>
                                <p:cTn id="92" presetID="26" presetClass="emph" presetSubtype="0" repeatCount="indefinite" fill="hold" grpId="0" nodeType="withEffect">
                                  <p:stCondLst>
                                    <p:cond delay="188"/>
                                  </p:stCondLst>
                                  <p:childTnLst>
                                    <p:animEffect transition="out" filter="fade">
                                      <p:cBhvr>
                                        <p:cTn id="93" dur="500" tmFilter="0, 0; .2, .5; .8, .5; 1, 0"/>
                                        <p:tgtEl>
                                          <p:spTgt spid="39"/>
                                        </p:tgtEl>
                                      </p:cBhvr>
                                    </p:animEffect>
                                    <p:animScale>
                                      <p:cBhvr>
                                        <p:cTn id="94" dur="250" autoRev="1" fill="hold"/>
                                        <p:tgtEl>
                                          <p:spTgt spid="39"/>
                                        </p:tgtEl>
                                      </p:cBhvr>
                                      <p:by x="105000" y="105000"/>
                                    </p:animScale>
                                  </p:childTnLst>
                                </p:cTn>
                              </p:par>
                              <p:par>
                                <p:cTn id="95" presetID="26" presetClass="emph" presetSubtype="0" repeatCount="indefinite" fill="hold" grpId="0" nodeType="withEffect">
                                  <p:stCondLst>
                                    <p:cond delay="213"/>
                                  </p:stCondLst>
                                  <p:childTnLst>
                                    <p:animEffect transition="out" filter="fade">
                                      <p:cBhvr>
                                        <p:cTn id="96" dur="500" tmFilter="0, 0; .2, .5; .8, .5; 1, 0"/>
                                        <p:tgtEl>
                                          <p:spTgt spid="40"/>
                                        </p:tgtEl>
                                      </p:cBhvr>
                                    </p:animEffect>
                                    <p:animScale>
                                      <p:cBhvr>
                                        <p:cTn id="97" dur="250" autoRev="1" fill="hold"/>
                                        <p:tgtEl>
                                          <p:spTgt spid="40"/>
                                        </p:tgtEl>
                                      </p:cBhvr>
                                      <p:by x="105000" y="105000"/>
                                    </p:animScale>
                                  </p:childTnLst>
                                </p:cTn>
                              </p:par>
                              <p:par>
                                <p:cTn id="98" presetID="26" presetClass="emph" presetSubtype="0" repeatCount="indefinite" fill="hold" grpId="0" nodeType="withEffect">
                                  <p:stCondLst>
                                    <p:cond delay="213"/>
                                  </p:stCondLst>
                                  <p:childTnLst>
                                    <p:animEffect transition="out" filter="fade">
                                      <p:cBhvr>
                                        <p:cTn id="99" dur="500" tmFilter="0, 0; .2, .5; .8, .5; 1, 0"/>
                                        <p:tgtEl>
                                          <p:spTgt spid="41"/>
                                        </p:tgtEl>
                                      </p:cBhvr>
                                    </p:animEffect>
                                    <p:animScale>
                                      <p:cBhvr>
                                        <p:cTn id="100" dur="250" autoRev="1" fill="hold"/>
                                        <p:tgtEl>
                                          <p:spTgt spid="41"/>
                                        </p:tgtEl>
                                      </p:cBhvr>
                                      <p:by x="105000" y="105000"/>
                                    </p:animScale>
                                  </p:childTnLst>
                                </p:cTn>
                              </p:par>
                              <p:par>
                                <p:cTn id="101" presetID="26" presetClass="emph" presetSubtype="0" repeatCount="indefinite" fill="hold" grpId="0" nodeType="withEffect">
                                  <p:stCondLst>
                                    <p:cond delay="244"/>
                                  </p:stCondLst>
                                  <p:childTnLst>
                                    <p:animEffect transition="out" filter="fade">
                                      <p:cBhvr>
                                        <p:cTn id="102" dur="500" tmFilter="0, 0; .2, .5; .8, .5; 1, 0"/>
                                        <p:tgtEl>
                                          <p:spTgt spid="42"/>
                                        </p:tgtEl>
                                      </p:cBhvr>
                                    </p:animEffect>
                                    <p:animScale>
                                      <p:cBhvr>
                                        <p:cTn id="103" dur="250" autoRev="1" fill="hold"/>
                                        <p:tgtEl>
                                          <p:spTgt spid="42"/>
                                        </p:tgtEl>
                                      </p:cBhvr>
                                      <p:by x="105000" y="105000"/>
                                    </p:animScale>
                                  </p:childTnLst>
                                </p:cTn>
                              </p:par>
                              <p:par>
                                <p:cTn id="104" presetID="26" presetClass="emph" presetSubtype="0" repeatCount="indefinite" fill="hold" grpId="0" nodeType="withEffect">
                                  <p:stCondLst>
                                    <p:cond delay="291"/>
                                  </p:stCondLst>
                                  <p:childTnLst>
                                    <p:animEffect transition="out" filter="fade">
                                      <p:cBhvr>
                                        <p:cTn id="105" dur="500" tmFilter="0, 0; .2, .5; .8, .5; 1, 0"/>
                                        <p:tgtEl>
                                          <p:spTgt spid="43"/>
                                        </p:tgtEl>
                                      </p:cBhvr>
                                    </p:animEffect>
                                    <p:animScale>
                                      <p:cBhvr>
                                        <p:cTn id="106" dur="250" autoRev="1" fill="hold"/>
                                        <p:tgtEl>
                                          <p:spTgt spid="43"/>
                                        </p:tgtEl>
                                      </p:cBhvr>
                                      <p:by x="105000" y="105000"/>
                                    </p:animScale>
                                  </p:childTnLst>
                                </p:cTn>
                              </p:par>
                              <p:par>
                                <p:cTn id="107" presetID="26" presetClass="emph" presetSubtype="0" repeatCount="indefinite" fill="hold" grpId="0" nodeType="withEffect">
                                  <p:stCondLst>
                                    <p:cond delay="305"/>
                                  </p:stCondLst>
                                  <p:childTnLst>
                                    <p:animEffect transition="out" filter="fade">
                                      <p:cBhvr>
                                        <p:cTn id="108" dur="500" tmFilter="0, 0; .2, .5; .8, .5; 1, 0"/>
                                        <p:tgtEl>
                                          <p:spTgt spid="44"/>
                                        </p:tgtEl>
                                      </p:cBhvr>
                                    </p:animEffect>
                                    <p:animScale>
                                      <p:cBhvr>
                                        <p:cTn id="109" dur="250" autoRev="1" fill="hold"/>
                                        <p:tgtEl>
                                          <p:spTgt spid="44"/>
                                        </p:tgtEl>
                                      </p:cBhvr>
                                      <p:by x="105000" y="105000"/>
                                    </p:animScale>
                                  </p:childTnLst>
                                </p:cTn>
                              </p:par>
                              <p:par>
                                <p:cTn id="110" presetID="26" presetClass="emph" presetSubtype="0" repeatCount="indefinite" fill="hold" grpId="0" nodeType="withEffect">
                                  <p:stCondLst>
                                    <p:cond delay="320"/>
                                  </p:stCondLst>
                                  <p:childTnLst>
                                    <p:animEffect transition="out" filter="fade">
                                      <p:cBhvr>
                                        <p:cTn id="111" dur="500" tmFilter="0, 0; .2, .5; .8, .5; 1, 0"/>
                                        <p:tgtEl>
                                          <p:spTgt spid="45"/>
                                        </p:tgtEl>
                                      </p:cBhvr>
                                    </p:animEffect>
                                    <p:animScale>
                                      <p:cBhvr>
                                        <p:cTn id="112" dur="250" autoRev="1" fill="hold"/>
                                        <p:tgtEl>
                                          <p:spTgt spid="45"/>
                                        </p:tgtEl>
                                      </p:cBhvr>
                                      <p:by x="105000" y="105000"/>
                                    </p:animScale>
                                  </p:childTnLst>
                                </p:cTn>
                              </p:par>
                              <p:par>
                                <p:cTn id="113" presetID="26" presetClass="emph" presetSubtype="0" repeatCount="indefinite" fill="hold" grpId="0" nodeType="withEffect">
                                  <p:stCondLst>
                                    <p:cond delay="328"/>
                                  </p:stCondLst>
                                  <p:childTnLst>
                                    <p:animEffect transition="out" filter="fade">
                                      <p:cBhvr>
                                        <p:cTn id="114" dur="500" tmFilter="0, 0; .2, .5; .8, .5; 1, 0"/>
                                        <p:tgtEl>
                                          <p:spTgt spid="46"/>
                                        </p:tgtEl>
                                      </p:cBhvr>
                                    </p:animEffect>
                                    <p:animScale>
                                      <p:cBhvr>
                                        <p:cTn id="115" dur="250" autoRev="1" fill="hold"/>
                                        <p:tgtEl>
                                          <p:spTgt spid="46"/>
                                        </p:tgtEl>
                                      </p:cBhvr>
                                      <p:by x="105000" y="105000"/>
                                    </p:animScale>
                                  </p:childTnLst>
                                </p:cTn>
                              </p:par>
                              <p:par>
                                <p:cTn id="116" presetID="26" presetClass="emph" presetSubtype="0" repeatCount="indefinite" fill="hold" grpId="0" nodeType="withEffect">
                                  <p:stCondLst>
                                    <p:cond delay="329"/>
                                  </p:stCondLst>
                                  <p:childTnLst>
                                    <p:animEffect transition="out" filter="fade">
                                      <p:cBhvr>
                                        <p:cTn id="117" dur="500" tmFilter="0, 0; .2, .5; .8, .5; 1, 0"/>
                                        <p:tgtEl>
                                          <p:spTgt spid="47"/>
                                        </p:tgtEl>
                                      </p:cBhvr>
                                    </p:animEffect>
                                    <p:animScale>
                                      <p:cBhvr>
                                        <p:cTn id="118" dur="250" autoRev="1" fill="hold"/>
                                        <p:tgtEl>
                                          <p:spTgt spid="47"/>
                                        </p:tgtEl>
                                      </p:cBhvr>
                                      <p:by x="105000" y="105000"/>
                                    </p:animScale>
                                  </p:childTnLst>
                                </p:cTn>
                              </p:par>
                              <p:par>
                                <p:cTn id="119" presetID="26" presetClass="emph" presetSubtype="0" repeatCount="indefinite" fill="hold" grpId="0" nodeType="withEffect">
                                  <p:stCondLst>
                                    <p:cond delay="352"/>
                                  </p:stCondLst>
                                  <p:childTnLst>
                                    <p:animEffect transition="out" filter="fade">
                                      <p:cBhvr>
                                        <p:cTn id="120" dur="500" tmFilter="0, 0; .2, .5; .8, .5; 1, 0"/>
                                        <p:tgtEl>
                                          <p:spTgt spid="48"/>
                                        </p:tgtEl>
                                      </p:cBhvr>
                                    </p:animEffect>
                                    <p:animScale>
                                      <p:cBhvr>
                                        <p:cTn id="121" dur="250" autoRev="1" fill="hold"/>
                                        <p:tgtEl>
                                          <p:spTgt spid="48"/>
                                        </p:tgtEl>
                                      </p:cBhvr>
                                      <p:by x="105000" y="105000"/>
                                    </p:animScale>
                                  </p:childTnLst>
                                </p:cTn>
                              </p:par>
                              <p:par>
                                <p:cTn id="122" presetID="26" presetClass="emph" presetSubtype="0" repeatCount="indefinite" fill="hold" grpId="0" nodeType="withEffect">
                                  <p:stCondLst>
                                    <p:cond delay="366"/>
                                  </p:stCondLst>
                                  <p:childTnLst>
                                    <p:animEffect transition="out" filter="fade">
                                      <p:cBhvr>
                                        <p:cTn id="123" dur="500" tmFilter="0, 0; .2, .5; .8, .5; 1, 0"/>
                                        <p:tgtEl>
                                          <p:spTgt spid="49"/>
                                        </p:tgtEl>
                                      </p:cBhvr>
                                    </p:animEffect>
                                    <p:animScale>
                                      <p:cBhvr>
                                        <p:cTn id="124" dur="250" autoRev="1" fill="hold"/>
                                        <p:tgtEl>
                                          <p:spTgt spid="49"/>
                                        </p:tgtEl>
                                      </p:cBhvr>
                                      <p:by x="105000" y="105000"/>
                                    </p:animScale>
                                  </p:childTnLst>
                                </p:cTn>
                              </p:par>
                              <p:par>
                                <p:cTn id="125" presetID="26" presetClass="emph" presetSubtype="0" repeatCount="indefinite" fill="hold" grpId="0" nodeType="withEffect">
                                  <p:stCondLst>
                                    <p:cond delay="372"/>
                                  </p:stCondLst>
                                  <p:childTnLst>
                                    <p:animEffect transition="out" filter="fade">
                                      <p:cBhvr>
                                        <p:cTn id="126" dur="500" tmFilter="0, 0; .2, .5; .8, .5; 1, 0"/>
                                        <p:tgtEl>
                                          <p:spTgt spid="50"/>
                                        </p:tgtEl>
                                      </p:cBhvr>
                                    </p:animEffect>
                                    <p:animScale>
                                      <p:cBhvr>
                                        <p:cTn id="127" dur="250" autoRev="1" fill="hold"/>
                                        <p:tgtEl>
                                          <p:spTgt spid="50"/>
                                        </p:tgtEl>
                                      </p:cBhvr>
                                      <p:by x="105000" y="105000"/>
                                    </p:animScale>
                                  </p:childTnLst>
                                </p:cTn>
                              </p:par>
                              <p:par>
                                <p:cTn id="128" presetID="26" presetClass="emph" presetSubtype="0" repeatCount="indefinite" fill="hold" grpId="0" nodeType="withEffect">
                                  <p:stCondLst>
                                    <p:cond delay="391"/>
                                  </p:stCondLst>
                                  <p:childTnLst>
                                    <p:animEffect transition="out" filter="fade">
                                      <p:cBhvr>
                                        <p:cTn id="129" dur="500" tmFilter="0, 0; .2, .5; .8, .5; 1, 0"/>
                                        <p:tgtEl>
                                          <p:spTgt spid="51"/>
                                        </p:tgtEl>
                                      </p:cBhvr>
                                    </p:animEffect>
                                    <p:animScale>
                                      <p:cBhvr>
                                        <p:cTn id="130" dur="250" autoRev="1" fill="hold"/>
                                        <p:tgtEl>
                                          <p:spTgt spid="51"/>
                                        </p:tgtEl>
                                      </p:cBhvr>
                                      <p:by x="105000" y="105000"/>
                                    </p:animScale>
                                  </p:childTnLst>
                                </p:cTn>
                              </p:par>
                              <p:par>
                                <p:cTn id="131" presetID="26" presetClass="emph" presetSubtype="0" repeatCount="indefinite" fill="hold" grpId="0" nodeType="withEffect">
                                  <p:stCondLst>
                                    <p:cond delay="400"/>
                                  </p:stCondLst>
                                  <p:childTnLst>
                                    <p:animEffect transition="out" filter="fade">
                                      <p:cBhvr>
                                        <p:cTn id="132" dur="500" tmFilter="0, 0; .2, .5; .8, .5; 1, 0"/>
                                        <p:tgtEl>
                                          <p:spTgt spid="52"/>
                                        </p:tgtEl>
                                      </p:cBhvr>
                                    </p:animEffect>
                                    <p:animScale>
                                      <p:cBhvr>
                                        <p:cTn id="133" dur="250" autoRev="1" fill="hold"/>
                                        <p:tgtEl>
                                          <p:spTgt spid="52"/>
                                        </p:tgtEl>
                                      </p:cBhvr>
                                      <p:by x="105000" y="105000"/>
                                    </p:animScale>
                                  </p:childTnLst>
                                </p:cTn>
                              </p:par>
                              <p:par>
                                <p:cTn id="134" presetID="26" presetClass="emph" presetSubtype="0" repeatCount="indefinite" fill="hold" grpId="0" nodeType="withEffect">
                                  <p:stCondLst>
                                    <p:cond delay="400"/>
                                  </p:stCondLst>
                                  <p:childTnLst>
                                    <p:animEffect transition="out" filter="fade">
                                      <p:cBhvr>
                                        <p:cTn id="135" dur="500" tmFilter="0, 0; .2, .5; .8, .5; 1, 0"/>
                                        <p:tgtEl>
                                          <p:spTgt spid="53"/>
                                        </p:tgtEl>
                                      </p:cBhvr>
                                    </p:animEffect>
                                    <p:animScale>
                                      <p:cBhvr>
                                        <p:cTn id="136" dur="250" autoRev="1" fill="hold"/>
                                        <p:tgtEl>
                                          <p:spTgt spid="53"/>
                                        </p:tgtEl>
                                      </p:cBhvr>
                                      <p:by x="105000" y="105000"/>
                                    </p:animScale>
                                  </p:childTnLst>
                                </p:cTn>
                              </p:par>
                              <p:par>
                                <p:cTn id="137" presetID="26" presetClass="emph" presetSubtype="0" repeatCount="indefinite" fill="hold" grpId="0" nodeType="withEffect">
                                  <p:stCondLst>
                                    <p:cond delay="400"/>
                                  </p:stCondLst>
                                  <p:childTnLst>
                                    <p:animEffect transition="out" filter="fade">
                                      <p:cBhvr>
                                        <p:cTn id="138" dur="500" tmFilter="0, 0; .2, .5; .8, .5; 1, 0"/>
                                        <p:tgtEl>
                                          <p:spTgt spid="54"/>
                                        </p:tgtEl>
                                      </p:cBhvr>
                                    </p:animEffect>
                                    <p:animScale>
                                      <p:cBhvr>
                                        <p:cTn id="139" dur="250" autoRev="1" fill="hold"/>
                                        <p:tgtEl>
                                          <p:spTgt spid="54"/>
                                        </p:tgtEl>
                                      </p:cBhvr>
                                      <p:by x="105000" y="105000"/>
                                    </p:animScale>
                                  </p:childTnLst>
                                </p:cTn>
                              </p:par>
                              <p:par>
                                <p:cTn id="140" presetID="26" presetClass="emph" presetSubtype="0" repeatCount="indefinite" fill="hold" grpId="0" nodeType="withEffect">
                                  <p:stCondLst>
                                    <p:cond delay="400"/>
                                  </p:stCondLst>
                                  <p:childTnLst>
                                    <p:animEffect transition="out" filter="fade">
                                      <p:cBhvr>
                                        <p:cTn id="141" dur="500" tmFilter="0, 0; .2, .5; .8, .5; 1, 0"/>
                                        <p:tgtEl>
                                          <p:spTgt spid="55"/>
                                        </p:tgtEl>
                                      </p:cBhvr>
                                    </p:animEffect>
                                    <p:animScale>
                                      <p:cBhvr>
                                        <p:cTn id="142" dur="250" autoRev="1" fill="hold"/>
                                        <p:tgtEl>
                                          <p:spTgt spid="55"/>
                                        </p:tgtEl>
                                      </p:cBhvr>
                                      <p:by x="105000" y="105000"/>
                                    </p:animScale>
                                  </p:childTnLst>
                                </p:cTn>
                              </p:par>
                              <p:par>
                                <p:cTn id="143" presetID="26" presetClass="emph" presetSubtype="0" repeatCount="indefinite" fill="hold" grpId="0" nodeType="withEffect">
                                  <p:stCondLst>
                                    <p:cond delay="400"/>
                                  </p:stCondLst>
                                  <p:childTnLst>
                                    <p:animEffect transition="out" filter="fade">
                                      <p:cBhvr>
                                        <p:cTn id="144" dur="500" tmFilter="0, 0; .2, .5; .8, .5; 1, 0"/>
                                        <p:tgtEl>
                                          <p:spTgt spid="56"/>
                                        </p:tgtEl>
                                      </p:cBhvr>
                                    </p:animEffect>
                                    <p:animScale>
                                      <p:cBhvr>
                                        <p:cTn id="145" dur="250" autoRev="1" fill="hold"/>
                                        <p:tgtEl>
                                          <p:spTgt spid="56"/>
                                        </p:tgtEl>
                                      </p:cBhvr>
                                      <p:by x="105000" y="105000"/>
                                    </p:animScale>
                                  </p:childTnLst>
                                </p:cTn>
                              </p:par>
                              <p:par>
                                <p:cTn id="146" presetID="26" presetClass="emph" presetSubtype="0" repeatCount="indefinite" fill="hold" grpId="0" nodeType="withEffect">
                                  <p:stCondLst>
                                    <p:cond delay="400"/>
                                  </p:stCondLst>
                                  <p:childTnLst>
                                    <p:animEffect transition="out" filter="fade">
                                      <p:cBhvr>
                                        <p:cTn id="147" dur="500" tmFilter="0, 0; .2, .5; .8, .5; 1, 0"/>
                                        <p:tgtEl>
                                          <p:spTgt spid="57"/>
                                        </p:tgtEl>
                                      </p:cBhvr>
                                    </p:animEffect>
                                    <p:animScale>
                                      <p:cBhvr>
                                        <p:cTn id="148" dur="250" autoRev="1" fill="hold"/>
                                        <p:tgtEl>
                                          <p:spTgt spid="57"/>
                                        </p:tgtEl>
                                      </p:cBhvr>
                                      <p:by x="105000" y="105000"/>
                                    </p:animScale>
                                  </p:childTnLst>
                                </p:cTn>
                              </p:par>
                              <p:par>
                                <p:cTn id="149" presetID="26" presetClass="emph" presetSubtype="0" repeatCount="indefinite" fill="hold" grpId="0" nodeType="withEffect">
                                  <p:stCondLst>
                                    <p:cond delay="400"/>
                                  </p:stCondLst>
                                  <p:childTnLst>
                                    <p:animEffect transition="out" filter="fade">
                                      <p:cBhvr>
                                        <p:cTn id="150" dur="500" tmFilter="0, 0; .2, .5; .8, .5; 1, 0"/>
                                        <p:tgtEl>
                                          <p:spTgt spid="58"/>
                                        </p:tgtEl>
                                      </p:cBhvr>
                                    </p:animEffect>
                                    <p:animScale>
                                      <p:cBhvr>
                                        <p:cTn id="151" dur="250" autoRev="1" fill="hold"/>
                                        <p:tgtEl>
                                          <p:spTgt spid="58"/>
                                        </p:tgtEl>
                                      </p:cBhvr>
                                      <p:by x="105000" y="105000"/>
                                    </p:animScale>
                                  </p:childTnLst>
                                </p:cTn>
                              </p:par>
                              <p:par>
                                <p:cTn id="152" presetID="26" presetClass="emph" presetSubtype="0" repeatCount="indefinite" fill="hold" grpId="0" nodeType="withEffect">
                                  <p:stCondLst>
                                    <p:cond delay="400"/>
                                  </p:stCondLst>
                                  <p:childTnLst>
                                    <p:animEffect transition="out" filter="fade">
                                      <p:cBhvr>
                                        <p:cTn id="153" dur="500" tmFilter="0, 0; .2, .5; .8, .5; 1, 0"/>
                                        <p:tgtEl>
                                          <p:spTgt spid="59"/>
                                        </p:tgtEl>
                                      </p:cBhvr>
                                    </p:animEffect>
                                    <p:animScale>
                                      <p:cBhvr>
                                        <p:cTn id="154" dur="250" autoRev="1" fill="hold"/>
                                        <p:tgtEl>
                                          <p:spTgt spid="59"/>
                                        </p:tgtEl>
                                      </p:cBhvr>
                                      <p:by x="105000" y="105000"/>
                                    </p:animScale>
                                  </p:childTnLst>
                                </p:cTn>
                              </p:par>
                              <p:par>
                                <p:cTn id="155" presetID="26" presetClass="emph" presetSubtype="0" repeatCount="indefinite" fill="hold" grpId="0" nodeType="withEffect">
                                  <p:stCondLst>
                                    <p:cond delay="400"/>
                                  </p:stCondLst>
                                  <p:childTnLst>
                                    <p:animEffect transition="out" filter="fade">
                                      <p:cBhvr>
                                        <p:cTn id="156" dur="500" tmFilter="0, 0; .2, .5; .8, .5; 1, 0"/>
                                        <p:tgtEl>
                                          <p:spTgt spid="60"/>
                                        </p:tgtEl>
                                      </p:cBhvr>
                                    </p:animEffect>
                                    <p:animScale>
                                      <p:cBhvr>
                                        <p:cTn id="157" dur="250" autoRev="1" fill="hold"/>
                                        <p:tgtEl>
                                          <p:spTgt spid="60"/>
                                        </p:tgtEl>
                                      </p:cBhvr>
                                      <p:by x="105000" y="105000"/>
                                    </p:animScale>
                                  </p:childTnLst>
                                </p:cTn>
                              </p:par>
                              <p:par>
                                <p:cTn id="158" presetID="26" presetClass="emph" presetSubtype="0" repeatCount="indefinite" fill="hold" grpId="0" nodeType="withEffect">
                                  <p:stCondLst>
                                    <p:cond delay="400"/>
                                  </p:stCondLst>
                                  <p:childTnLst>
                                    <p:animEffect transition="out" filter="fade">
                                      <p:cBhvr>
                                        <p:cTn id="159" dur="500" tmFilter="0, 0; .2, .5; .8, .5; 1, 0"/>
                                        <p:tgtEl>
                                          <p:spTgt spid="61"/>
                                        </p:tgtEl>
                                      </p:cBhvr>
                                    </p:animEffect>
                                    <p:animScale>
                                      <p:cBhvr>
                                        <p:cTn id="160" dur="250" autoRev="1" fill="hold"/>
                                        <p:tgtEl>
                                          <p:spTgt spid="61"/>
                                        </p:tgtEl>
                                      </p:cBhvr>
                                      <p:by x="105000" y="105000"/>
                                    </p:animScale>
                                  </p:childTnLst>
                                </p:cTn>
                              </p:par>
                              <p:par>
                                <p:cTn id="161" presetID="26" presetClass="emph" presetSubtype="0" repeatCount="indefinite" fill="hold" grpId="0" nodeType="withEffect">
                                  <p:stCondLst>
                                    <p:cond delay="400"/>
                                  </p:stCondLst>
                                  <p:childTnLst>
                                    <p:animEffect transition="out" filter="fade">
                                      <p:cBhvr>
                                        <p:cTn id="162" dur="500" tmFilter="0, 0; .2, .5; .8, .5; 1, 0"/>
                                        <p:tgtEl>
                                          <p:spTgt spid="62"/>
                                        </p:tgtEl>
                                      </p:cBhvr>
                                    </p:animEffect>
                                    <p:animScale>
                                      <p:cBhvr>
                                        <p:cTn id="163" dur="250" autoRev="1" fill="hold"/>
                                        <p:tgtEl>
                                          <p:spTgt spid="62"/>
                                        </p:tgtEl>
                                      </p:cBhvr>
                                      <p:by x="105000" y="105000"/>
                                    </p:animScale>
                                  </p:childTnLst>
                                </p:cTn>
                              </p:par>
                              <p:par>
                                <p:cTn id="164" presetID="26" presetClass="emph" presetSubtype="0" repeatCount="indefinite" fill="hold" grpId="0" nodeType="withEffect">
                                  <p:stCondLst>
                                    <p:cond delay="400"/>
                                  </p:stCondLst>
                                  <p:childTnLst>
                                    <p:animEffect transition="out" filter="fade">
                                      <p:cBhvr>
                                        <p:cTn id="165" dur="500" tmFilter="0, 0; .2, .5; .8, .5; 1, 0"/>
                                        <p:tgtEl>
                                          <p:spTgt spid="63"/>
                                        </p:tgtEl>
                                      </p:cBhvr>
                                    </p:animEffect>
                                    <p:animScale>
                                      <p:cBhvr>
                                        <p:cTn id="166" dur="250" autoRev="1" fill="hold"/>
                                        <p:tgtEl>
                                          <p:spTgt spid="63"/>
                                        </p:tgtEl>
                                      </p:cBhvr>
                                      <p:by x="105000" y="105000"/>
                                    </p:animScale>
                                  </p:childTnLst>
                                </p:cTn>
                              </p:par>
                              <p:par>
                                <p:cTn id="167" presetID="26" presetClass="emph" presetSubtype="0" repeatCount="indefinite" fill="hold" grpId="0" nodeType="withEffect">
                                  <p:stCondLst>
                                    <p:cond delay="400"/>
                                  </p:stCondLst>
                                  <p:childTnLst>
                                    <p:animEffect transition="out" filter="fade">
                                      <p:cBhvr>
                                        <p:cTn id="168" dur="500" tmFilter="0, 0; .2, .5; .8, .5; 1, 0"/>
                                        <p:tgtEl>
                                          <p:spTgt spid="64"/>
                                        </p:tgtEl>
                                      </p:cBhvr>
                                    </p:animEffect>
                                    <p:animScale>
                                      <p:cBhvr>
                                        <p:cTn id="169" dur="250" autoRev="1" fill="hold"/>
                                        <p:tgtEl>
                                          <p:spTgt spid="64"/>
                                        </p:tgtEl>
                                      </p:cBhvr>
                                      <p:by x="105000" y="105000"/>
                                    </p:animScale>
                                  </p:childTnLst>
                                </p:cTn>
                              </p:par>
                              <p:par>
                                <p:cTn id="170" presetID="26" presetClass="emph" presetSubtype="0" repeatCount="indefinite" fill="hold" grpId="0" nodeType="withEffect">
                                  <p:stCondLst>
                                    <p:cond delay="400"/>
                                  </p:stCondLst>
                                  <p:childTnLst>
                                    <p:animEffect transition="out" filter="fade">
                                      <p:cBhvr>
                                        <p:cTn id="171" dur="500" tmFilter="0, 0; .2, .5; .8, .5; 1, 0"/>
                                        <p:tgtEl>
                                          <p:spTgt spid="65"/>
                                        </p:tgtEl>
                                      </p:cBhvr>
                                    </p:animEffect>
                                    <p:animScale>
                                      <p:cBhvr>
                                        <p:cTn id="172" dur="250" autoRev="1" fill="hold"/>
                                        <p:tgtEl>
                                          <p:spTgt spid="65"/>
                                        </p:tgtEl>
                                      </p:cBhvr>
                                      <p:by x="105000" y="105000"/>
                                    </p:animScale>
                                  </p:childTnLst>
                                </p:cTn>
                              </p:par>
                              <p:par>
                                <p:cTn id="173" presetID="26" presetClass="emph" presetSubtype="0" repeatCount="indefinite" fill="hold" grpId="0" nodeType="withEffect">
                                  <p:stCondLst>
                                    <p:cond delay="400"/>
                                  </p:stCondLst>
                                  <p:childTnLst>
                                    <p:animEffect transition="out" filter="fade">
                                      <p:cBhvr>
                                        <p:cTn id="174" dur="500" tmFilter="0, 0; .2, .5; .8, .5; 1, 0"/>
                                        <p:tgtEl>
                                          <p:spTgt spid="66"/>
                                        </p:tgtEl>
                                      </p:cBhvr>
                                    </p:animEffect>
                                    <p:animScale>
                                      <p:cBhvr>
                                        <p:cTn id="175" dur="250" autoRev="1" fill="hold"/>
                                        <p:tgtEl>
                                          <p:spTgt spid="66"/>
                                        </p:tgtEl>
                                      </p:cBhvr>
                                      <p:by x="105000" y="105000"/>
                                    </p:animScale>
                                  </p:childTnLst>
                                </p:cTn>
                              </p:par>
                              <p:par>
                                <p:cTn id="176" presetID="26" presetClass="emph" presetSubtype="0" repeatCount="indefinite" fill="hold" grpId="0" nodeType="withEffect">
                                  <p:stCondLst>
                                    <p:cond delay="400"/>
                                  </p:stCondLst>
                                  <p:childTnLst>
                                    <p:animEffect transition="out" filter="fade">
                                      <p:cBhvr>
                                        <p:cTn id="177" dur="500" tmFilter="0, 0; .2, .5; .8, .5; 1, 0"/>
                                        <p:tgtEl>
                                          <p:spTgt spid="67"/>
                                        </p:tgtEl>
                                      </p:cBhvr>
                                    </p:animEffect>
                                    <p:animScale>
                                      <p:cBhvr>
                                        <p:cTn id="178" dur="250" autoRev="1" fill="hold"/>
                                        <p:tgtEl>
                                          <p:spTgt spid="67"/>
                                        </p:tgtEl>
                                      </p:cBhvr>
                                      <p:by x="105000" y="105000"/>
                                    </p:animScale>
                                  </p:childTnLst>
                                </p:cTn>
                              </p:par>
                              <p:par>
                                <p:cTn id="179" presetID="26" presetClass="emph" presetSubtype="0" repeatCount="indefinite" fill="hold" grpId="0" nodeType="withEffect">
                                  <p:stCondLst>
                                    <p:cond delay="400"/>
                                  </p:stCondLst>
                                  <p:childTnLst>
                                    <p:animEffect transition="out" filter="fade">
                                      <p:cBhvr>
                                        <p:cTn id="180" dur="500" tmFilter="0, 0; .2, .5; .8, .5; 1, 0"/>
                                        <p:tgtEl>
                                          <p:spTgt spid="68"/>
                                        </p:tgtEl>
                                      </p:cBhvr>
                                    </p:animEffect>
                                    <p:animScale>
                                      <p:cBhvr>
                                        <p:cTn id="181" dur="250" autoRev="1" fill="hold"/>
                                        <p:tgtEl>
                                          <p:spTgt spid="68"/>
                                        </p:tgtEl>
                                      </p:cBhvr>
                                      <p:by x="105000" y="105000"/>
                                    </p:animScale>
                                  </p:childTnLst>
                                </p:cTn>
                              </p:par>
                              <p:par>
                                <p:cTn id="182" presetID="26" presetClass="emph" presetSubtype="0" repeatCount="indefinite" fill="hold" grpId="0" nodeType="withEffect">
                                  <p:stCondLst>
                                    <p:cond delay="400"/>
                                  </p:stCondLst>
                                  <p:childTnLst>
                                    <p:animEffect transition="out" filter="fade">
                                      <p:cBhvr>
                                        <p:cTn id="183" dur="500" tmFilter="0, 0; .2, .5; .8, .5; 1, 0"/>
                                        <p:tgtEl>
                                          <p:spTgt spid="69"/>
                                        </p:tgtEl>
                                      </p:cBhvr>
                                    </p:animEffect>
                                    <p:animScale>
                                      <p:cBhvr>
                                        <p:cTn id="184" dur="250" autoRev="1" fill="hold"/>
                                        <p:tgtEl>
                                          <p:spTgt spid="69"/>
                                        </p:tgtEl>
                                      </p:cBhvr>
                                      <p:by x="105000" y="105000"/>
                                    </p:animScale>
                                  </p:childTnLst>
                                </p:cTn>
                              </p:par>
                              <p:par>
                                <p:cTn id="185" presetID="26" presetClass="emph" presetSubtype="0" repeatCount="indefinite" fill="hold" grpId="0" nodeType="withEffect">
                                  <p:stCondLst>
                                    <p:cond delay="400"/>
                                  </p:stCondLst>
                                  <p:childTnLst>
                                    <p:animEffect transition="out" filter="fade">
                                      <p:cBhvr>
                                        <p:cTn id="186" dur="500" tmFilter="0, 0; .2, .5; .8, .5; 1, 0"/>
                                        <p:tgtEl>
                                          <p:spTgt spid="70"/>
                                        </p:tgtEl>
                                      </p:cBhvr>
                                    </p:animEffect>
                                    <p:animScale>
                                      <p:cBhvr>
                                        <p:cTn id="187" dur="250" autoRev="1" fill="hold"/>
                                        <p:tgtEl>
                                          <p:spTgt spid="70"/>
                                        </p:tgtEl>
                                      </p:cBhvr>
                                      <p:by x="105000" y="105000"/>
                                    </p:animScale>
                                  </p:childTnLst>
                                </p:cTn>
                              </p:par>
                              <p:par>
                                <p:cTn id="188" presetID="26" presetClass="emph" presetSubtype="0" repeatCount="indefinite" fill="hold" grpId="0" nodeType="withEffect">
                                  <p:stCondLst>
                                    <p:cond delay="400"/>
                                  </p:stCondLst>
                                  <p:childTnLst>
                                    <p:animEffect transition="out" filter="fade">
                                      <p:cBhvr>
                                        <p:cTn id="189" dur="500" tmFilter="0, 0; .2, .5; .8, .5; 1, 0"/>
                                        <p:tgtEl>
                                          <p:spTgt spid="71"/>
                                        </p:tgtEl>
                                      </p:cBhvr>
                                    </p:animEffect>
                                    <p:animScale>
                                      <p:cBhvr>
                                        <p:cTn id="190" dur="250" autoRev="1" fill="hold"/>
                                        <p:tgtEl>
                                          <p:spTgt spid="71"/>
                                        </p:tgtEl>
                                      </p:cBhvr>
                                      <p:by x="105000" y="105000"/>
                                    </p:animScale>
                                  </p:childTnLst>
                                </p:cTn>
                              </p:par>
                              <p:par>
                                <p:cTn id="191" presetID="26" presetClass="emph" presetSubtype="0" repeatCount="indefinite" fill="hold" grpId="0" nodeType="withEffect">
                                  <p:stCondLst>
                                    <p:cond delay="400"/>
                                  </p:stCondLst>
                                  <p:childTnLst>
                                    <p:animEffect transition="out" filter="fade">
                                      <p:cBhvr>
                                        <p:cTn id="192" dur="500" tmFilter="0, 0; .2, .5; .8, .5; 1, 0"/>
                                        <p:tgtEl>
                                          <p:spTgt spid="72"/>
                                        </p:tgtEl>
                                      </p:cBhvr>
                                    </p:animEffect>
                                    <p:animScale>
                                      <p:cBhvr>
                                        <p:cTn id="193" dur="250" autoRev="1" fill="hold"/>
                                        <p:tgtEl>
                                          <p:spTgt spid="72"/>
                                        </p:tgtEl>
                                      </p:cBhvr>
                                      <p:by x="105000" y="105000"/>
                                    </p:animScale>
                                  </p:childTnLst>
                                </p:cTn>
                              </p:par>
                              <p:par>
                                <p:cTn id="194" presetID="26" presetClass="emph" presetSubtype="0" repeatCount="indefinite" fill="hold" grpId="0" nodeType="withEffect">
                                  <p:stCondLst>
                                    <p:cond delay="400"/>
                                  </p:stCondLst>
                                  <p:childTnLst>
                                    <p:animEffect transition="out" filter="fade">
                                      <p:cBhvr>
                                        <p:cTn id="195" dur="500" tmFilter="0, 0; .2, .5; .8, .5; 1, 0"/>
                                        <p:tgtEl>
                                          <p:spTgt spid="73"/>
                                        </p:tgtEl>
                                      </p:cBhvr>
                                    </p:animEffect>
                                    <p:animScale>
                                      <p:cBhvr>
                                        <p:cTn id="196" dur="250" autoRev="1" fill="hold"/>
                                        <p:tgtEl>
                                          <p:spTgt spid="73"/>
                                        </p:tgtEl>
                                      </p:cBhvr>
                                      <p:by x="105000" y="105000"/>
                                    </p:animScale>
                                  </p:childTnLst>
                                </p:cTn>
                              </p:par>
                              <p:par>
                                <p:cTn id="197" presetID="26" presetClass="emph" presetSubtype="0" repeatCount="indefinite" fill="hold" grpId="0" nodeType="withEffect">
                                  <p:stCondLst>
                                    <p:cond delay="400"/>
                                  </p:stCondLst>
                                  <p:childTnLst>
                                    <p:animEffect transition="out" filter="fade">
                                      <p:cBhvr>
                                        <p:cTn id="198" dur="500" tmFilter="0, 0; .2, .5; .8, .5; 1, 0"/>
                                        <p:tgtEl>
                                          <p:spTgt spid="74"/>
                                        </p:tgtEl>
                                      </p:cBhvr>
                                    </p:animEffect>
                                    <p:animScale>
                                      <p:cBhvr>
                                        <p:cTn id="199" dur="250" autoRev="1" fill="hold"/>
                                        <p:tgtEl>
                                          <p:spTgt spid="74"/>
                                        </p:tgtEl>
                                      </p:cBhvr>
                                      <p:by x="105000" y="105000"/>
                                    </p:animScale>
                                  </p:childTnLst>
                                </p:cTn>
                              </p:par>
                              <p:par>
                                <p:cTn id="200" presetID="26" presetClass="emph" presetSubtype="0" repeatCount="indefinite" fill="hold" grpId="0" nodeType="withEffect">
                                  <p:stCondLst>
                                    <p:cond delay="400"/>
                                  </p:stCondLst>
                                  <p:childTnLst>
                                    <p:animEffect transition="out" filter="fade">
                                      <p:cBhvr>
                                        <p:cTn id="201" dur="500" tmFilter="0, 0; .2, .5; .8, .5; 1, 0"/>
                                        <p:tgtEl>
                                          <p:spTgt spid="75"/>
                                        </p:tgtEl>
                                      </p:cBhvr>
                                    </p:animEffect>
                                    <p:animScale>
                                      <p:cBhvr>
                                        <p:cTn id="202" dur="250" autoRev="1" fill="hold"/>
                                        <p:tgtEl>
                                          <p:spTgt spid="75"/>
                                        </p:tgtEl>
                                      </p:cBhvr>
                                      <p:by x="105000" y="105000"/>
                                    </p:animScale>
                                  </p:childTnLst>
                                </p:cTn>
                              </p:par>
                              <p:par>
                                <p:cTn id="203" presetID="26" presetClass="emph" presetSubtype="0" repeatCount="indefinite" fill="hold" grpId="0" nodeType="withEffect">
                                  <p:stCondLst>
                                    <p:cond delay="400"/>
                                  </p:stCondLst>
                                  <p:childTnLst>
                                    <p:animEffect transition="out" filter="fade">
                                      <p:cBhvr>
                                        <p:cTn id="204" dur="500" tmFilter="0, 0; .2, .5; .8, .5; 1, 0"/>
                                        <p:tgtEl>
                                          <p:spTgt spid="76"/>
                                        </p:tgtEl>
                                      </p:cBhvr>
                                    </p:animEffect>
                                    <p:animScale>
                                      <p:cBhvr>
                                        <p:cTn id="205" dur="250" autoRev="1" fill="hold"/>
                                        <p:tgtEl>
                                          <p:spTgt spid="76"/>
                                        </p:tgtEl>
                                      </p:cBhvr>
                                      <p:by x="105000" y="105000"/>
                                    </p:animScale>
                                  </p:childTnLst>
                                </p:cTn>
                              </p:par>
                              <p:par>
                                <p:cTn id="206" presetID="26" presetClass="emph" presetSubtype="0" repeatCount="indefinite" fill="hold" grpId="0" nodeType="withEffect">
                                  <p:stCondLst>
                                    <p:cond delay="400"/>
                                  </p:stCondLst>
                                  <p:childTnLst>
                                    <p:animEffect transition="out" filter="fade">
                                      <p:cBhvr>
                                        <p:cTn id="207" dur="500" tmFilter="0, 0; .2, .5; .8, .5; 1, 0"/>
                                        <p:tgtEl>
                                          <p:spTgt spid="77"/>
                                        </p:tgtEl>
                                      </p:cBhvr>
                                    </p:animEffect>
                                    <p:animScale>
                                      <p:cBhvr>
                                        <p:cTn id="208" dur="250" autoRev="1" fill="hold"/>
                                        <p:tgtEl>
                                          <p:spTgt spid="77"/>
                                        </p:tgtEl>
                                      </p:cBhvr>
                                      <p:by x="105000" y="105000"/>
                                    </p:animScale>
                                  </p:childTnLst>
                                </p:cTn>
                              </p:par>
                              <p:par>
                                <p:cTn id="209" presetID="26" presetClass="emph" presetSubtype="0" repeatCount="indefinite" fill="hold" grpId="0" nodeType="withEffect">
                                  <p:stCondLst>
                                    <p:cond delay="400"/>
                                  </p:stCondLst>
                                  <p:childTnLst>
                                    <p:animEffect transition="out" filter="fade">
                                      <p:cBhvr>
                                        <p:cTn id="210" dur="500" tmFilter="0, 0; .2, .5; .8, .5; 1, 0"/>
                                        <p:tgtEl>
                                          <p:spTgt spid="78"/>
                                        </p:tgtEl>
                                      </p:cBhvr>
                                    </p:animEffect>
                                    <p:animScale>
                                      <p:cBhvr>
                                        <p:cTn id="211" dur="250" autoRev="1" fill="hold"/>
                                        <p:tgtEl>
                                          <p:spTgt spid="78"/>
                                        </p:tgtEl>
                                      </p:cBhvr>
                                      <p:by x="105000" y="105000"/>
                                    </p:animScale>
                                  </p:childTnLst>
                                </p:cTn>
                              </p:par>
                              <p:par>
                                <p:cTn id="212" presetID="26" presetClass="emph" presetSubtype="0" repeatCount="indefinite" fill="hold" grpId="0" nodeType="withEffect">
                                  <p:stCondLst>
                                    <p:cond delay="400"/>
                                  </p:stCondLst>
                                  <p:childTnLst>
                                    <p:animEffect transition="out" filter="fade">
                                      <p:cBhvr>
                                        <p:cTn id="213" dur="500" tmFilter="0, 0; .2, .5; .8, .5; 1, 0"/>
                                        <p:tgtEl>
                                          <p:spTgt spid="79"/>
                                        </p:tgtEl>
                                      </p:cBhvr>
                                    </p:animEffect>
                                    <p:animScale>
                                      <p:cBhvr>
                                        <p:cTn id="214" dur="250" autoRev="1" fill="hold"/>
                                        <p:tgtEl>
                                          <p:spTgt spid="79"/>
                                        </p:tgtEl>
                                      </p:cBhvr>
                                      <p:by x="105000" y="105000"/>
                                    </p:animScale>
                                  </p:childTnLst>
                                </p:cTn>
                              </p:par>
                              <p:par>
                                <p:cTn id="215" presetID="26" presetClass="emph" presetSubtype="0" repeatCount="indefinite" fill="hold" grpId="0" nodeType="withEffect">
                                  <p:stCondLst>
                                    <p:cond delay="400"/>
                                  </p:stCondLst>
                                  <p:childTnLst>
                                    <p:animEffect transition="out" filter="fade">
                                      <p:cBhvr>
                                        <p:cTn id="216" dur="500" tmFilter="0, 0; .2, .5; .8, .5; 1, 0"/>
                                        <p:tgtEl>
                                          <p:spTgt spid="80"/>
                                        </p:tgtEl>
                                      </p:cBhvr>
                                    </p:animEffect>
                                    <p:animScale>
                                      <p:cBhvr>
                                        <p:cTn id="217" dur="250" autoRev="1" fill="hold"/>
                                        <p:tgtEl>
                                          <p:spTgt spid="80"/>
                                        </p:tgtEl>
                                      </p:cBhvr>
                                      <p:by x="105000" y="105000"/>
                                    </p:animScale>
                                  </p:childTnLst>
                                </p:cTn>
                              </p:par>
                              <p:par>
                                <p:cTn id="218" presetID="26" presetClass="emph" presetSubtype="0" repeatCount="indefinite" fill="hold" grpId="0" nodeType="withEffect">
                                  <p:stCondLst>
                                    <p:cond delay="400"/>
                                  </p:stCondLst>
                                  <p:childTnLst>
                                    <p:animEffect transition="out" filter="fade">
                                      <p:cBhvr>
                                        <p:cTn id="219" dur="500" tmFilter="0, 0; .2, .5; .8, .5; 1, 0"/>
                                        <p:tgtEl>
                                          <p:spTgt spid="81"/>
                                        </p:tgtEl>
                                      </p:cBhvr>
                                    </p:animEffect>
                                    <p:animScale>
                                      <p:cBhvr>
                                        <p:cTn id="220" dur="250" autoRev="1" fill="hold"/>
                                        <p:tgtEl>
                                          <p:spTgt spid="81"/>
                                        </p:tgtEl>
                                      </p:cBhvr>
                                      <p:by x="105000" y="105000"/>
                                    </p:animScale>
                                  </p:childTnLst>
                                </p:cTn>
                              </p:par>
                              <p:par>
                                <p:cTn id="221" presetID="26" presetClass="emph" presetSubtype="0" repeatCount="indefinite" fill="hold" grpId="0" nodeType="withEffect">
                                  <p:stCondLst>
                                    <p:cond delay="400"/>
                                  </p:stCondLst>
                                  <p:childTnLst>
                                    <p:animEffect transition="out" filter="fade">
                                      <p:cBhvr>
                                        <p:cTn id="222" dur="500" tmFilter="0, 0; .2, .5; .8, .5; 1, 0"/>
                                        <p:tgtEl>
                                          <p:spTgt spid="82"/>
                                        </p:tgtEl>
                                      </p:cBhvr>
                                    </p:animEffect>
                                    <p:animScale>
                                      <p:cBhvr>
                                        <p:cTn id="223" dur="250" autoRev="1" fill="hold"/>
                                        <p:tgtEl>
                                          <p:spTgt spid="82"/>
                                        </p:tgtEl>
                                      </p:cBhvr>
                                      <p:by x="105000" y="105000"/>
                                    </p:animScale>
                                  </p:childTnLst>
                                </p:cTn>
                              </p:par>
                              <p:par>
                                <p:cTn id="224" presetID="26" presetClass="emph" presetSubtype="0" repeatCount="indefinite" fill="hold" grpId="0" nodeType="withEffect">
                                  <p:stCondLst>
                                    <p:cond delay="400"/>
                                  </p:stCondLst>
                                  <p:childTnLst>
                                    <p:animEffect transition="out" filter="fade">
                                      <p:cBhvr>
                                        <p:cTn id="225" dur="500" tmFilter="0, 0; .2, .5; .8, .5; 1, 0"/>
                                        <p:tgtEl>
                                          <p:spTgt spid="83"/>
                                        </p:tgtEl>
                                      </p:cBhvr>
                                    </p:animEffect>
                                    <p:animScale>
                                      <p:cBhvr>
                                        <p:cTn id="226" dur="250" autoRev="1" fill="hold"/>
                                        <p:tgtEl>
                                          <p:spTgt spid="83"/>
                                        </p:tgtEl>
                                      </p:cBhvr>
                                      <p:by x="105000" y="105000"/>
                                    </p:animScale>
                                  </p:childTnLst>
                                </p:cTn>
                              </p:par>
                              <p:par>
                                <p:cTn id="227" presetID="26" presetClass="emph" presetSubtype="0" repeatCount="indefinite" fill="hold" grpId="0" nodeType="withEffect">
                                  <p:stCondLst>
                                    <p:cond delay="400"/>
                                  </p:stCondLst>
                                  <p:childTnLst>
                                    <p:animEffect transition="out" filter="fade">
                                      <p:cBhvr>
                                        <p:cTn id="228" dur="500" tmFilter="0, 0; .2, .5; .8, .5; 1, 0"/>
                                        <p:tgtEl>
                                          <p:spTgt spid="84"/>
                                        </p:tgtEl>
                                      </p:cBhvr>
                                    </p:animEffect>
                                    <p:animScale>
                                      <p:cBhvr>
                                        <p:cTn id="229" dur="250" autoRev="1" fill="hold"/>
                                        <p:tgtEl>
                                          <p:spTgt spid="84"/>
                                        </p:tgtEl>
                                      </p:cBhvr>
                                      <p:by x="105000" y="105000"/>
                                    </p:animScale>
                                  </p:childTnLst>
                                </p:cTn>
                              </p:par>
                              <p:par>
                                <p:cTn id="230" presetID="10" presetClass="entr" presetSubtype="0" fill="hold" nodeType="withEffect">
                                  <p:stCondLst>
                                    <p:cond delay="400"/>
                                  </p:stCondLst>
                                  <p:childTnLst>
                                    <p:set>
                                      <p:cBhvr>
                                        <p:cTn id="231" dur="1" fill="hold">
                                          <p:stCondLst>
                                            <p:cond delay="0"/>
                                          </p:stCondLst>
                                        </p:cTn>
                                        <p:tgtEl>
                                          <p:spTgt spid="5"/>
                                        </p:tgtEl>
                                        <p:attrNameLst>
                                          <p:attrName>style.visibility</p:attrName>
                                        </p:attrNameLst>
                                      </p:cBhvr>
                                      <p:to>
                                        <p:strVal val="visible"/>
                                      </p:to>
                                    </p:set>
                                    <p:animEffect transition="in" filter="fade">
                                      <p:cBhvr>
                                        <p:cTn id="232" dur="500"/>
                                        <p:tgtEl>
                                          <p:spTgt spid="5"/>
                                        </p:tgtEl>
                                      </p:cBhvr>
                                    </p:animEffect>
                                  </p:childTnLst>
                                </p:cTn>
                              </p:par>
                              <p:par>
                                <p:cTn id="233" presetID="10" presetClass="entr" presetSubtype="0" fill="hold" grpId="0" nodeType="withEffect">
                                  <p:stCondLst>
                                    <p:cond delay="250"/>
                                  </p:stCondLst>
                                  <p:childTnLst>
                                    <p:set>
                                      <p:cBhvr>
                                        <p:cTn id="234" dur="1" fill="hold">
                                          <p:stCondLst>
                                            <p:cond delay="0"/>
                                          </p:stCondLst>
                                        </p:cTn>
                                        <p:tgtEl>
                                          <p:spTgt spid="2"/>
                                        </p:tgtEl>
                                        <p:attrNameLst>
                                          <p:attrName>style.visibility</p:attrName>
                                        </p:attrNameLst>
                                      </p:cBhvr>
                                      <p:to>
                                        <p:strVal val="visible"/>
                                      </p:to>
                                    </p:set>
                                    <p:animEffect transition="in" filter="fade">
                                      <p:cBhvr>
                                        <p:cTn id="235" dur="500"/>
                                        <p:tgtEl>
                                          <p:spTgt spid="2"/>
                                        </p:tgtEl>
                                      </p:cBhvr>
                                    </p:animEffect>
                                  </p:childTnLst>
                                </p:cTn>
                              </p:par>
                              <p:par>
                                <p:cTn id="236" presetID="10" presetClass="entr" presetSubtype="0" fill="hold" grpId="0" nodeType="withEffect">
                                  <p:stCondLst>
                                    <p:cond delay="500"/>
                                  </p:stCondLst>
                                  <p:childTnLst>
                                    <p:set>
                                      <p:cBhvr>
                                        <p:cTn id="237" dur="1" fill="hold">
                                          <p:stCondLst>
                                            <p:cond delay="0"/>
                                          </p:stCondLst>
                                        </p:cTn>
                                        <p:tgtEl>
                                          <p:spTgt spid="3"/>
                                        </p:tgtEl>
                                        <p:attrNameLst>
                                          <p:attrName>style.visibility</p:attrName>
                                        </p:attrNameLst>
                                      </p:cBhvr>
                                      <p:to>
                                        <p:strVal val="visible"/>
                                      </p:to>
                                    </p:set>
                                    <p:animEffect transition="in" filter="fade">
                                      <p:cBhvr>
                                        <p:cTn id="238" dur="500"/>
                                        <p:tgtEl>
                                          <p:spTgt spid="3"/>
                                        </p:tgtEl>
                                      </p:cBhvr>
                                    </p:animEffect>
                                  </p:childTnLst>
                                </p:cTn>
                              </p:par>
                              <p:par>
                                <p:cTn id="239" presetID="10" presetClass="entr" presetSubtype="0" fill="hold" grpId="0" nodeType="withEffect">
                                  <p:stCondLst>
                                    <p:cond delay="750"/>
                                  </p:stCondLst>
                                  <p:childTnLst>
                                    <p:set>
                                      <p:cBhvr>
                                        <p:cTn id="240" dur="1" fill="hold">
                                          <p:stCondLst>
                                            <p:cond delay="0"/>
                                          </p:stCondLst>
                                        </p:cTn>
                                        <p:tgtEl>
                                          <p:spTgt spid="4"/>
                                        </p:tgtEl>
                                        <p:attrNameLst>
                                          <p:attrName>style.visibility</p:attrName>
                                        </p:attrNameLst>
                                      </p:cBhvr>
                                      <p:to>
                                        <p:strVal val="visible"/>
                                      </p:to>
                                    </p:set>
                                    <p:animEffect transition="in" filter="fade">
                                      <p:cBhvr>
                                        <p:cTn id="241" dur="500"/>
                                        <p:tgtEl>
                                          <p:spTgt spid="4"/>
                                        </p:tgtEl>
                                      </p:cBhvr>
                                    </p:animEffect>
                                  </p:childTnLst>
                                </p:cTn>
                              </p:par>
                            </p:childTnLst>
                          </p:cTn>
                        </p:par>
                        <p:par>
                          <p:cTn id="242" fill="hold">
                            <p:stCondLst>
                              <p:cond delay="1250"/>
                            </p:stCondLst>
                            <p:childTnLst>
                              <p:par>
                                <p:cTn id="243" presetID="10" presetClass="entr" presetSubtype="0" fill="hold" nodeType="afterEffect">
                                  <p:stCondLst>
                                    <p:cond delay="0"/>
                                  </p:stCondLst>
                                  <p:childTnLst>
                                    <p:set>
                                      <p:cBhvr>
                                        <p:cTn id="244" dur="1" fill="hold">
                                          <p:stCondLst>
                                            <p:cond delay="0"/>
                                          </p:stCondLst>
                                        </p:cTn>
                                        <p:tgtEl>
                                          <p:spTgt spid="90"/>
                                        </p:tgtEl>
                                        <p:attrNameLst>
                                          <p:attrName>style.visibility</p:attrName>
                                        </p:attrNameLst>
                                      </p:cBhvr>
                                      <p:to>
                                        <p:strVal val="visible"/>
                                      </p:to>
                                    </p:set>
                                    <p:animEffect transition="in" filter="fade">
                                      <p:cBhvr>
                                        <p:cTn id="245" dur="500"/>
                                        <p:tgtEl>
                                          <p:spTgt spid="90"/>
                                        </p:tgtEl>
                                      </p:cBhvr>
                                    </p:animEffect>
                                  </p:childTnLst>
                                </p:cTn>
                              </p:par>
                              <p:par>
                                <p:cTn id="246" presetID="53" presetClass="entr" presetSubtype="16" fill="hold" nodeType="withEffect">
                                  <p:stCondLst>
                                    <p:cond delay="250"/>
                                  </p:stCondLst>
                                  <p:childTnLst>
                                    <p:set>
                                      <p:cBhvr>
                                        <p:cTn id="247" dur="1" fill="hold">
                                          <p:stCondLst>
                                            <p:cond delay="0"/>
                                          </p:stCondLst>
                                        </p:cTn>
                                        <p:tgtEl>
                                          <p:spTgt spid="85"/>
                                        </p:tgtEl>
                                        <p:attrNameLst>
                                          <p:attrName>style.visibility</p:attrName>
                                        </p:attrNameLst>
                                      </p:cBhvr>
                                      <p:to>
                                        <p:strVal val="visible"/>
                                      </p:to>
                                    </p:set>
                                    <p:anim calcmode="lin" valueType="num">
                                      <p:cBhvr>
                                        <p:cTn id="248" dur="500" fill="hold"/>
                                        <p:tgtEl>
                                          <p:spTgt spid="85"/>
                                        </p:tgtEl>
                                        <p:attrNameLst>
                                          <p:attrName>ppt_w</p:attrName>
                                        </p:attrNameLst>
                                      </p:cBhvr>
                                      <p:tavLst>
                                        <p:tav tm="0">
                                          <p:val>
                                            <p:fltVal val="0"/>
                                          </p:val>
                                        </p:tav>
                                        <p:tav tm="100000">
                                          <p:val>
                                            <p:strVal val="#ppt_w"/>
                                          </p:val>
                                        </p:tav>
                                      </p:tavLst>
                                    </p:anim>
                                    <p:anim calcmode="lin" valueType="num">
                                      <p:cBhvr>
                                        <p:cTn id="249" dur="500" fill="hold"/>
                                        <p:tgtEl>
                                          <p:spTgt spid="85"/>
                                        </p:tgtEl>
                                        <p:attrNameLst>
                                          <p:attrName>ppt_h</p:attrName>
                                        </p:attrNameLst>
                                      </p:cBhvr>
                                      <p:tavLst>
                                        <p:tav tm="0">
                                          <p:val>
                                            <p:fltVal val="0"/>
                                          </p:val>
                                        </p:tav>
                                        <p:tav tm="100000">
                                          <p:val>
                                            <p:strVal val="#ppt_h"/>
                                          </p:val>
                                        </p:tav>
                                      </p:tavLst>
                                    </p:anim>
                                    <p:animEffect transition="in" filter="fade">
                                      <p:cBhvr>
                                        <p:cTn id="250" dur="500"/>
                                        <p:tgtEl>
                                          <p:spTgt spid="85"/>
                                        </p:tgtEl>
                                      </p:cBhvr>
                                    </p:animEffect>
                                  </p:childTnLst>
                                </p:cTn>
                              </p:par>
                            </p:childTnLst>
                          </p:cTn>
                        </p:par>
                        <p:par>
                          <p:cTn id="251" fill="hold">
                            <p:stCondLst>
                              <p:cond delay="2000"/>
                            </p:stCondLst>
                            <p:childTnLst>
                              <p:par>
                                <p:cTn id="252" presetID="21" presetClass="entr" presetSubtype="1" fill="hold" grpId="0" nodeType="afterEffect">
                                  <p:stCondLst>
                                    <p:cond delay="0"/>
                                  </p:stCondLst>
                                  <p:childTnLst>
                                    <p:set>
                                      <p:cBhvr>
                                        <p:cTn id="253" dur="1" fill="hold">
                                          <p:stCondLst>
                                            <p:cond delay="0"/>
                                          </p:stCondLst>
                                        </p:cTn>
                                        <p:tgtEl>
                                          <p:spTgt spid="88"/>
                                        </p:tgtEl>
                                        <p:attrNameLst>
                                          <p:attrName>style.visibility</p:attrName>
                                        </p:attrNameLst>
                                      </p:cBhvr>
                                      <p:to>
                                        <p:strVal val="visible"/>
                                      </p:to>
                                    </p:set>
                                    <p:animEffect transition="in" filter="wheel(1)">
                                      <p:cBhvr>
                                        <p:cTn id="254" dur="2000"/>
                                        <p:tgtEl>
                                          <p:spTgt spid="88"/>
                                        </p:tgtEl>
                                      </p:cBhvr>
                                    </p:animEffect>
                                  </p:childTnLst>
                                </p:cTn>
                              </p:par>
                            </p:childTnLst>
                          </p:cTn>
                        </p:par>
                        <p:par>
                          <p:cTn id="255" fill="hold">
                            <p:stCondLst>
                              <p:cond delay="4000"/>
                            </p:stCondLst>
                            <p:childTnLst>
                              <p:par>
                                <p:cTn id="256" presetID="1" presetClass="entr" presetSubtype="0" fill="hold" grpId="0" nodeType="afterEffect">
                                  <p:stCondLst>
                                    <p:cond delay="0"/>
                                  </p:stCondLst>
                                  <p:childTnLst>
                                    <p:set>
                                      <p:cBhvr>
                                        <p:cTn id="257" dur="1" fill="hold">
                                          <p:stCondLst>
                                            <p:cond delay="0"/>
                                          </p:stCondLst>
                                        </p:cTn>
                                        <p:tgtEl>
                                          <p:spTgt spid="89"/>
                                        </p:tgtEl>
                                        <p:attrNameLst>
                                          <p:attrName>style.visibility</p:attrName>
                                        </p:attrNameLst>
                                      </p:cBhvr>
                                      <p:to>
                                        <p:strVal val="visible"/>
                                      </p:to>
                                    </p:set>
                                  </p:childTnLst>
                                </p:cTn>
                              </p:par>
                            </p:childTnLst>
                          </p:cTn>
                        </p:par>
                        <p:par>
                          <p:cTn id="258" fill="hold">
                            <p:stCondLst>
                              <p:cond delay="4000"/>
                            </p:stCondLst>
                            <p:childTnLst>
                              <p:par>
                                <p:cTn id="259" presetID="37" presetClass="path" presetSubtype="0" accel="50000" decel="50000" fill="hold" grpId="1" nodeType="afterEffect">
                                  <p:stCondLst>
                                    <p:cond delay="0"/>
                                  </p:stCondLst>
                                  <p:childTnLst>
                                    <p:animMotion origin="layout" path="M -4.79167E-6 -0.00046 C 0.0323 0.00301 0.06967 -0.0081 0.08777 -0.01458 C 0.1267 -0.02893 0.14193 -0.03565 0.16693 -0.04792 C 0.1918 -0.06018 0.22305 -0.07917 0.23724 -0.08819 C 0.25951 -0.10185 0.34662 -0.18148 0.24336 -0.17917 " pathEditMode="relative" rAng="0" ptsTypes="AAAAA">
                                      <p:cBhvr>
                                        <p:cTn id="260" dur="2000" spd="-100000" fill="hold"/>
                                        <p:tgtEl>
                                          <p:spTgt spid="89"/>
                                        </p:tgtEl>
                                        <p:attrNameLst>
                                          <p:attrName>ppt_x</p:attrName>
                                          <p:attrName>ppt_y</p:attrName>
                                        </p:attrNameLst>
                                      </p:cBhvr>
                                      <p:rCtr x="14635" y="-8912"/>
                                    </p:animMotion>
                                  </p:childTnLst>
                                </p:cTn>
                              </p:par>
                              <p:par>
                                <p:cTn id="261" presetID="42" presetClass="entr" presetSubtype="0" fill="hold" grpId="0" nodeType="withEffect">
                                  <p:stCondLst>
                                    <p:cond delay="500"/>
                                  </p:stCondLst>
                                  <p:childTnLst>
                                    <p:set>
                                      <p:cBhvr>
                                        <p:cTn id="262" dur="1" fill="hold">
                                          <p:stCondLst>
                                            <p:cond delay="0"/>
                                          </p:stCondLst>
                                        </p:cTn>
                                        <p:tgtEl>
                                          <p:spTgt spid="154"/>
                                        </p:tgtEl>
                                        <p:attrNameLst>
                                          <p:attrName>style.visibility</p:attrName>
                                        </p:attrNameLst>
                                      </p:cBhvr>
                                      <p:to>
                                        <p:strVal val="visible"/>
                                      </p:to>
                                    </p:set>
                                    <p:animEffect transition="in" filter="fade">
                                      <p:cBhvr>
                                        <p:cTn id="263" dur="1000"/>
                                        <p:tgtEl>
                                          <p:spTgt spid="154"/>
                                        </p:tgtEl>
                                      </p:cBhvr>
                                    </p:animEffect>
                                    <p:anim calcmode="lin" valueType="num">
                                      <p:cBhvr>
                                        <p:cTn id="264" dur="1000" fill="hold"/>
                                        <p:tgtEl>
                                          <p:spTgt spid="154"/>
                                        </p:tgtEl>
                                        <p:attrNameLst>
                                          <p:attrName>ppt_x</p:attrName>
                                        </p:attrNameLst>
                                      </p:cBhvr>
                                      <p:tavLst>
                                        <p:tav tm="0">
                                          <p:val>
                                            <p:strVal val="#ppt_x"/>
                                          </p:val>
                                        </p:tav>
                                        <p:tav tm="100000">
                                          <p:val>
                                            <p:strVal val="#ppt_x"/>
                                          </p:val>
                                        </p:tav>
                                      </p:tavLst>
                                    </p:anim>
                                    <p:anim calcmode="lin" valueType="num">
                                      <p:cBhvr>
                                        <p:cTn id="265" dur="1000" fill="hold"/>
                                        <p:tgtEl>
                                          <p:spTgt spid="154"/>
                                        </p:tgtEl>
                                        <p:attrNameLst>
                                          <p:attrName>ppt_y</p:attrName>
                                        </p:attrNameLst>
                                      </p:cBhvr>
                                      <p:tavLst>
                                        <p:tav tm="0">
                                          <p:val>
                                            <p:strVal val="#ppt_y+.1"/>
                                          </p:val>
                                        </p:tav>
                                        <p:tav tm="100000">
                                          <p:val>
                                            <p:strVal val="#ppt_y"/>
                                          </p:val>
                                        </p:tav>
                                      </p:tavLst>
                                    </p:anim>
                                  </p:childTnLst>
                                </p:cTn>
                              </p:par>
                              <p:par>
                                <p:cTn id="266" presetID="42" presetClass="entr" presetSubtype="0" fill="hold" grpId="0" nodeType="withEffect">
                                  <p:stCondLst>
                                    <p:cond delay="500"/>
                                  </p:stCondLst>
                                  <p:childTnLst>
                                    <p:set>
                                      <p:cBhvr>
                                        <p:cTn id="267" dur="1" fill="hold">
                                          <p:stCondLst>
                                            <p:cond delay="0"/>
                                          </p:stCondLst>
                                        </p:cTn>
                                        <p:tgtEl>
                                          <p:spTgt spid="156"/>
                                        </p:tgtEl>
                                        <p:attrNameLst>
                                          <p:attrName>style.visibility</p:attrName>
                                        </p:attrNameLst>
                                      </p:cBhvr>
                                      <p:to>
                                        <p:strVal val="visible"/>
                                      </p:to>
                                    </p:set>
                                    <p:animEffect transition="in" filter="fade">
                                      <p:cBhvr>
                                        <p:cTn id="268" dur="1000"/>
                                        <p:tgtEl>
                                          <p:spTgt spid="156"/>
                                        </p:tgtEl>
                                      </p:cBhvr>
                                    </p:animEffect>
                                    <p:anim calcmode="lin" valueType="num">
                                      <p:cBhvr>
                                        <p:cTn id="269" dur="1000" fill="hold"/>
                                        <p:tgtEl>
                                          <p:spTgt spid="156"/>
                                        </p:tgtEl>
                                        <p:attrNameLst>
                                          <p:attrName>ppt_x</p:attrName>
                                        </p:attrNameLst>
                                      </p:cBhvr>
                                      <p:tavLst>
                                        <p:tav tm="0">
                                          <p:val>
                                            <p:strVal val="#ppt_x"/>
                                          </p:val>
                                        </p:tav>
                                        <p:tav tm="100000">
                                          <p:val>
                                            <p:strVal val="#ppt_x"/>
                                          </p:val>
                                        </p:tav>
                                      </p:tavLst>
                                    </p:anim>
                                    <p:anim calcmode="lin" valueType="num">
                                      <p:cBhvr>
                                        <p:cTn id="270" dur="1000" fill="hold"/>
                                        <p:tgtEl>
                                          <p:spTgt spid="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8" grpId="0" animBg="1"/>
      <p:bldP spid="89" grpId="0" animBg="1"/>
      <p:bldP spid="89" grpId="1" animBg="1"/>
      <p:bldP spid="154" grpId="0"/>
      <p:bldP spid="15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785573" y="705669"/>
            <a:ext cx="5860639" cy="5860639"/>
            <a:chOff x="-2785573" y="705669"/>
            <a:chExt cx="5860639" cy="5860639"/>
          </a:xfrm>
        </p:grpSpPr>
        <p:sp>
          <p:nvSpPr>
            <p:cNvPr id="11" name="椭圆 10"/>
            <p:cNvSpPr/>
            <p:nvPr/>
          </p:nvSpPr>
          <p:spPr>
            <a:xfrm>
              <a:off x="-2785573" y="705669"/>
              <a:ext cx="5860639" cy="5860639"/>
            </a:xfrm>
            <a:prstGeom prst="ellipse">
              <a:avLst/>
            </a:prstGeom>
            <a:gradFill>
              <a:gsLst>
                <a:gs pos="22000">
                  <a:srgbClr val="8E506A"/>
                </a:gs>
                <a:gs pos="37000">
                  <a:srgbClr val="8E506A">
                    <a:alpha val="0"/>
                  </a:srgbClr>
                </a:gs>
              </a:gsLst>
              <a:path path="circle">
                <a:fillToRect l="50000" t="50000" r="50000" b="50000"/>
              </a:path>
            </a:gradFill>
            <a:ln>
              <a:noFill/>
            </a:ln>
            <a:effectLst>
              <a:glow rad="1905000">
                <a:srgbClr val="8E506A">
                  <a:alpha val="50000"/>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 name="自由: 形状 11"/>
            <p:cNvSpPr/>
            <p:nvPr/>
          </p:nvSpPr>
          <p:spPr>
            <a:xfrm>
              <a:off x="-1878780" y="1865288"/>
              <a:ext cx="3714204" cy="3635626"/>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4"/>
              <a:srcRect/>
              <a:stretch>
                <a:fillRect l="-18000" r="-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6" name="自由: 形状 5"/>
            <p:cNvSpPr/>
            <p:nvPr/>
          </p:nvSpPr>
          <p:spPr>
            <a:xfrm>
              <a:off x="-1878780" y="1865288"/>
              <a:ext cx="3714204" cy="3635626"/>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gradFill flip="none" rotWithShape="1">
              <a:gsLst>
                <a:gs pos="0">
                  <a:schemeClr val="tx1"/>
                </a:gs>
                <a:gs pos="51000">
                  <a:schemeClr val="tx1">
                    <a:alpha val="70000"/>
                  </a:schemeClr>
                </a:gs>
                <a:gs pos="97248">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grpSp>
      <p:sp>
        <p:nvSpPr>
          <p:cNvPr id="10" name="弧形 9"/>
          <p:cNvSpPr/>
          <p:nvPr/>
        </p:nvSpPr>
        <p:spPr>
          <a:xfrm rot="1347081">
            <a:off x="-2721330" y="2299722"/>
            <a:ext cx="6717145" cy="3404673"/>
          </a:xfrm>
          <a:prstGeom prst="arc">
            <a:avLst>
              <a:gd name="adj1" fmla="val 16200000"/>
              <a:gd name="adj2" fmla="val 563373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弧形 12"/>
          <p:cNvSpPr/>
          <p:nvPr/>
        </p:nvSpPr>
        <p:spPr>
          <a:xfrm rot="1347081">
            <a:off x="-3475226" y="2031018"/>
            <a:ext cx="6001776" cy="3042079"/>
          </a:xfrm>
          <a:prstGeom prst="arc">
            <a:avLst>
              <a:gd name="adj1" fmla="val 19710558"/>
              <a:gd name="adj2" fmla="val 563373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弧形 13"/>
          <p:cNvSpPr/>
          <p:nvPr/>
        </p:nvSpPr>
        <p:spPr>
          <a:xfrm rot="1347081">
            <a:off x="-2981781" y="2216357"/>
            <a:ext cx="6231741" cy="3158640"/>
          </a:xfrm>
          <a:prstGeom prst="arc">
            <a:avLst>
              <a:gd name="adj1" fmla="val 18108190"/>
              <a:gd name="adj2" fmla="val 563373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8" name="组合 17"/>
          <p:cNvGrpSpPr/>
          <p:nvPr/>
        </p:nvGrpSpPr>
        <p:grpSpPr>
          <a:xfrm>
            <a:off x="3422942" y="4468945"/>
            <a:ext cx="757168" cy="757168"/>
            <a:chOff x="6567487" y="1576387"/>
            <a:chExt cx="942975" cy="942975"/>
          </a:xfrm>
        </p:grpSpPr>
        <p:sp>
          <p:nvSpPr>
            <p:cNvPr id="19" name="椭圆 18"/>
            <p:cNvSpPr/>
            <p:nvPr/>
          </p:nvSpPr>
          <p:spPr>
            <a:xfrm>
              <a:off x="6567487" y="1576387"/>
              <a:ext cx="942975" cy="942975"/>
            </a:xfrm>
            <a:prstGeom prst="ellipse">
              <a:avLst/>
            </a:prstGeom>
            <a:gradFill>
              <a:gsLst>
                <a:gs pos="36000">
                  <a:srgbClr val="37AE7E">
                    <a:alpha val="50000"/>
                  </a:srgbClr>
                </a:gs>
                <a:gs pos="31000">
                  <a:srgbClr val="37AE7E">
                    <a:alpha val="20000"/>
                  </a:srgbClr>
                </a:gs>
                <a:gs pos="57000">
                  <a:srgbClr val="37AE7E">
                    <a:alpha val="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 name="椭圆 19"/>
            <p:cNvSpPr/>
            <p:nvPr/>
          </p:nvSpPr>
          <p:spPr>
            <a:xfrm>
              <a:off x="6752516" y="1763193"/>
              <a:ext cx="575409" cy="575409"/>
            </a:xfrm>
            <a:prstGeom prst="ellipse">
              <a:avLst/>
            </a:prstGeom>
            <a:solidFill>
              <a:srgbClr val="37A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4" name="组合 23"/>
          <p:cNvGrpSpPr/>
          <p:nvPr/>
        </p:nvGrpSpPr>
        <p:grpSpPr>
          <a:xfrm>
            <a:off x="1827309" y="3429000"/>
            <a:ext cx="569808" cy="569808"/>
            <a:chOff x="6567487" y="1576387"/>
            <a:chExt cx="942975" cy="942975"/>
          </a:xfrm>
        </p:grpSpPr>
        <p:sp>
          <p:nvSpPr>
            <p:cNvPr id="25" name="椭圆 24"/>
            <p:cNvSpPr/>
            <p:nvPr/>
          </p:nvSpPr>
          <p:spPr>
            <a:xfrm>
              <a:off x="6567487" y="1576387"/>
              <a:ext cx="942975" cy="942975"/>
            </a:xfrm>
            <a:prstGeom prst="ellipse">
              <a:avLst/>
            </a:prstGeom>
            <a:gradFill>
              <a:gsLst>
                <a:gs pos="40000">
                  <a:srgbClr val="D3B76D">
                    <a:alpha val="25000"/>
                  </a:srgbClr>
                </a:gs>
                <a:gs pos="31000">
                  <a:srgbClr val="D3B76D"/>
                </a:gs>
                <a:gs pos="57000">
                  <a:srgbClr val="D3B76D">
                    <a:alpha val="0"/>
                  </a:srgbClr>
                </a:gs>
              </a:gsLst>
              <a:path path="circle">
                <a:fillToRect l="50000" t="50000" r="50000" b="50000"/>
              </a:path>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 name="椭圆 25"/>
            <p:cNvSpPr/>
            <p:nvPr/>
          </p:nvSpPr>
          <p:spPr>
            <a:xfrm>
              <a:off x="6783387" y="1793080"/>
              <a:ext cx="502445" cy="5024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 name="组合 3"/>
          <p:cNvGrpSpPr/>
          <p:nvPr/>
        </p:nvGrpSpPr>
        <p:grpSpPr>
          <a:xfrm>
            <a:off x="-130806" y="2840412"/>
            <a:ext cx="3493458" cy="3240198"/>
            <a:chOff x="-130806" y="2840412"/>
            <a:chExt cx="3493458" cy="3240198"/>
          </a:xfrm>
        </p:grpSpPr>
        <p:grpSp>
          <p:nvGrpSpPr>
            <p:cNvPr id="310" name="组合 309"/>
            <p:cNvGrpSpPr/>
            <p:nvPr/>
          </p:nvGrpSpPr>
          <p:grpSpPr>
            <a:xfrm rot="5193013">
              <a:off x="1614622" y="4973473"/>
              <a:ext cx="486597" cy="1550344"/>
              <a:chOff x="4609276" y="419000"/>
              <a:chExt cx="486597" cy="1550344"/>
            </a:xfrm>
          </p:grpSpPr>
          <p:sp>
            <p:nvSpPr>
              <p:cNvPr id="311" name="椭圆 310"/>
              <p:cNvSpPr/>
              <p:nvPr/>
            </p:nvSpPr>
            <p:spPr>
              <a:xfrm flipH="1" flipV="1">
                <a:off x="5007215" y="15276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2" name="椭圆 311"/>
              <p:cNvSpPr/>
              <p:nvPr/>
            </p:nvSpPr>
            <p:spPr>
              <a:xfrm flipH="1" flipV="1">
                <a:off x="4880215" y="18324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3" name="椭圆 312"/>
              <p:cNvSpPr/>
              <p:nvPr/>
            </p:nvSpPr>
            <p:spPr>
              <a:xfrm flipH="1" flipV="1">
                <a:off x="4809557" y="149382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4" name="椭圆 313"/>
              <p:cNvSpPr/>
              <p:nvPr/>
            </p:nvSpPr>
            <p:spPr>
              <a:xfrm flipH="1" flipV="1">
                <a:off x="4716944" y="162050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5" name="椭圆 314"/>
              <p:cNvSpPr/>
              <p:nvPr/>
            </p:nvSpPr>
            <p:spPr>
              <a:xfrm flipH="1" flipV="1">
                <a:off x="4917702" y="165382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6" name="椭圆 315"/>
              <p:cNvSpPr/>
              <p:nvPr/>
            </p:nvSpPr>
            <p:spPr>
              <a:xfrm flipH="1" flipV="1">
                <a:off x="4924735" y="166013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7" name="椭圆 316"/>
              <p:cNvSpPr/>
              <p:nvPr/>
            </p:nvSpPr>
            <p:spPr>
              <a:xfrm flipH="1" flipV="1">
                <a:off x="4923189" y="18600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8" name="椭圆 317"/>
              <p:cNvSpPr/>
              <p:nvPr/>
            </p:nvSpPr>
            <p:spPr>
              <a:xfrm flipH="1" flipV="1">
                <a:off x="5002119" y="14483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9" name="椭圆 318"/>
              <p:cNvSpPr/>
              <p:nvPr/>
            </p:nvSpPr>
            <p:spPr>
              <a:xfrm flipH="1" flipV="1">
                <a:off x="5032923" y="132467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0" name="椭圆 319"/>
              <p:cNvSpPr/>
              <p:nvPr/>
            </p:nvSpPr>
            <p:spPr>
              <a:xfrm flipH="1" flipV="1">
                <a:off x="5077873" y="16958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1" name="椭圆 320"/>
              <p:cNvSpPr/>
              <p:nvPr/>
            </p:nvSpPr>
            <p:spPr>
              <a:xfrm flipH="1" flipV="1">
                <a:off x="4693302" y="178928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2" name="椭圆 321"/>
              <p:cNvSpPr/>
              <p:nvPr/>
            </p:nvSpPr>
            <p:spPr>
              <a:xfrm flipH="1" flipV="1">
                <a:off x="4641835" y="17682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3" name="椭圆 322"/>
              <p:cNvSpPr/>
              <p:nvPr/>
            </p:nvSpPr>
            <p:spPr>
              <a:xfrm flipH="1" flipV="1">
                <a:off x="4609276" y="165360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4" name="椭圆 323"/>
              <p:cNvSpPr/>
              <p:nvPr/>
            </p:nvSpPr>
            <p:spPr>
              <a:xfrm flipH="1" flipV="1">
                <a:off x="4752785" y="169588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5" name="椭圆 324"/>
              <p:cNvSpPr/>
              <p:nvPr/>
            </p:nvSpPr>
            <p:spPr>
              <a:xfrm flipH="1" flipV="1">
                <a:off x="4889215" y="13770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6" name="椭圆 325"/>
              <p:cNvSpPr/>
              <p:nvPr/>
            </p:nvSpPr>
            <p:spPr>
              <a:xfrm flipH="1" flipV="1">
                <a:off x="5077873" y="142147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7" name="椭圆 326"/>
              <p:cNvSpPr/>
              <p:nvPr/>
            </p:nvSpPr>
            <p:spPr>
              <a:xfrm flipH="1" flipV="1">
                <a:off x="4841221" y="1737912"/>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8" name="椭圆 327"/>
              <p:cNvSpPr/>
              <p:nvPr/>
            </p:nvSpPr>
            <p:spPr>
              <a:xfrm flipH="1" flipV="1">
                <a:off x="4911187" y="6220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9" name="椭圆 328"/>
              <p:cNvSpPr/>
              <p:nvPr/>
            </p:nvSpPr>
            <p:spPr>
              <a:xfrm flipH="1" flipV="1">
                <a:off x="4784187" y="9268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0" name="椭圆 329"/>
              <p:cNvSpPr/>
              <p:nvPr/>
            </p:nvSpPr>
            <p:spPr>
              <a:xfrm flipH="1" flipV="1">
                <a:off x="4739285" y="106001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1" name="椭圆 330"/>
              <p:cNvSpPr/>
              <p:nvPr/>
            </p:nvSpPr>
            <p:spPr>
              <a:xfrm flipH="1" flipV="1">
                <a:off x="4911187" y="109010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2" name="椭圆 331"/>
              <p:cNvSpPr/>
              <p:nvPr/>
            </p:nvSpPr>
            <p:spPr>
              <a:xfrm flipH="1" flipV="1">
                <a:off x="4990162" y="89002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3" name="椭圆 332"/>
              <p:cNvSpPr/>
              <p:nvPr/>
            </p:nvSpPr>
            <p:spPr>
              <a:xfrm flipH="1" flipV="1">
                <a:off x="4691521" y="19267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4" name="椭圆 333"/>
              <p:cNvSpPr/>
              <p:nvPr/>
            </p:nvSpPr>
            <p:spPr>
              <a:xfrm flipH="1" flipV="1">
                <a:off x="4859720" y="106903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5" name="椭圆 334"/>
              <p:cNvSpPr/>
              <p:nvPr/>
            </p:nvSpPr>
            <p:spPr>
              <a:xfrm flipH="1" flipV="1">
                <a:off x="4644316" y="19513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6" name="椭圆 335"/>
              <p:cNvSpPr/>
              <p:nvPr/>
            </p:nvSpPr>
            <p:spPr>
              <a:xfrm flipH="1" flipV="1">
                <a:off x="4828707" y="7544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7" name="椭圆 336"/>
              <p:cNvSpPr/>
              <p:nvPr/>
            </p:nvSpPr>
            <p:spPr>
              <a:xfrm flipH="1" flipV="1">
                <a:off x="4827161" y="95442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8" name="椭圆 337"/>
              <p:cNvSpPr/>
              <p:nvPr/>
            </p:nvSpPr>
            <p:spPr>
              <a:xfrm flipH="1" flipV="1">
                <a:off x="4906091" y="54271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9" name="椭圆 338"/>
              <p:cNvSpPr/>
              <p:nvPr/>
            </p:nvSpPr>
            <p:spPr>
              <a:xfrm flipH="1" flipV="1">
                <a:off x="4936895" y="41900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0" name="椭圆 339"/>
              <p:cNvSpPr/>
              <p:nvPr/>
            </p:nvSpPr>
            <p:spPr>
              <a:xfrm flipH="1" flipV="1">
                <a:off x="5019435" y="69919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1" name="椭圆 340"/>
              <p:cNvSpPr/>
              <p:nvPr/>
            </p:nvSpPr>
            <p:spPr>
              <a:xfrm flipH="1" flipV="1">
                <a:off x="4981845" y="7902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2" name="椭圆 341"/>
              <p:cNvSpPr/>
              <p:nvPr/>
            </p:nvSpPr>
            <p:spPr>
              <a:xfrm flipH="1" flipV="1">
                <a:off x="4886213" y="129177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3" name="椭圆 342"/>
              <p:cNvSpPr/>
              <p:nvPr/>
            </p:nvSpPr>
            <p:spPr>
              <a:xfrm flipH="1" flipV="1">
                <a:off x="4834746" y="12707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4" name="椭圆 343"/>
              <p:cNvSpPr/>
              <p:nvPr/>
            </p:nvSpPr>
            <p:spPr>
              <a:xfrm flipH="1" flipV="1">
                <a:off x="4802187" y="115609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5" name="椭圆 344"/>
              <p:cNvSpPr/>
              <p:nvPr/>
            </p:nvSpPr>
            <p:spPr>
              <a:xfrm flipH="1" flipV="1">
                <a:off x="5066854" y="122243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6" name="椭圆 345"/>
              <p:cNvSpPr/>
              <p:nvPr/>
            </p:nvSpPr>
            <p:spPr>
              <a:xfrm flipH="1" flipV="1">
                <a:off x="4981845" y="51580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7" name="椭圆 346"/>
              <p:cNvSpPr/>
              <p:nvPr/>
            </p:nvSpPr>
            <p:spPr>
              <a:xfrm flipH="1" flipV="1">
                <a:off x="5018241" y="11124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8" name="椭圆 347"/>
              <p:cNvSpPr/>
              <p:nvPr/>
            </p:nvSpPr>
            <p:spPr>
              <a:xfrm flipH="1" flipV="1">
                <a:off x="4821674" y="194046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9" name="椭圆 348"/>
              <p:cNvSpPr/>
              <p:nvPr/>
            </p:nvSpPr>
            <p:spPr>
              <a:xfrm flipH="1" flipV="1">
                <a:off x="4828707" y="194677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0" name="椭圆 349"/>
              <p:cNvSpPr/>
              <p:nvPr/>
            </p:nvSpPr>
            <p:spPr>
              <a:xfrm flipH="1" flipV="1">
                <a:off x="4770961" y="161032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1" name="椭圆 350"/>
              <p:cNvSpPr/>
              <p:nvPr/>
            </p:nvSpPr>
            <p:spPr>
              <a:xfrm flipH="1" flipV="1">
                <a:off x="4793187" y="166369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2" name="椭圆 351"/>
              <p:cNvSpPr/>
              <p:nvPr/>
            </p:nvSpPr>
            <p:spPr>
              <a:xfrm flipH="1" flipV="1">
                <a:off x="4816722" y="148110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3" name="椭圆 352"/>
              <p:cNvSpPr/>
              <p:nvPr/>
            </p:nvSpPr>
            <p:spPr>
              <a:xfrm flipH="1" flipV="1">
                <a:off x="4739499" y="16435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4" name="椭圆 353"/>
              <p:cNvSpPr/>
              <p:nvPr/>
            </p:nvSpPr>
            <p:spPr>
              <a:xfrm flipH="1" flipV="1">
                <a:off x="4734194" y="12112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5" name="椭圆 354"/>
              <p:cNvSpPr/>
              <p:nvPr/>
            </p:nvSpPr>
            <p:spPr>
              <a:xfrm flipH="1" flipV="1">
                <a:off x="4822630" y="125332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09" name="组合 408"/>
            <p:cNvGrpSpPr/>
            <p:nvPr/>
          </p:nvGrpSpPr>
          <p:grpSpPr>
            <a:xfrm>
              <a:off x="1681610" y="3832300"/>
              <a:ext cx="1162622" cy="1353921"/>
              <a:chOff x="4332337" y="1957654"/>
              <a:chExt cx="1162622" cy="1353921"/>
            </a:xfrm>
          </p:grpSpPr>
          <p:sp>
            <p:nvSpPr>
              <p:cNvPr id="29" name="椭圆 28"/>
              <p:cNvSpPr/>
              <p:nvPr/>
            </p:nvSpPr>
            <p:spPr>
              <a:xfrm flipH="1" flipV="1">
                <a:off x="4929778" y="2298923"/>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 name="椭圆 29"/>
              <p:cNvSpPr/>
              <p:nvPr/>
            </p:nvSpPr>
            <p:spPr>
              <a:xfrm flipH="1" flipV="1">
                <a:off x="4494361" y="3102609"/>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 name="椭圆 30"/>
              <p:cNvSpPr/>
              <p:nvPr/>
            </p:nvSpPr>
            <p:spPr>
              <a:xfrm flipH="1" flipV="1">
                <a:off x="4802778" y="2603723"/>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 name="椭圆 31"/>
              <p:cNvSpPr/>
              <p:nvPr/>
            </p:nvSpPr>
            <p:spPr>
              <a:xfrm flipH="1" flipV="1">
                <a:off x="4601678" y="2631327"/>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 name="椭圆 32"/>
              <p:cNvSpPr/>
              <p:nvPr/>
            </p:nvSpPr>
            <p:spPr>
              <a:xfrm flipH="1" flipV="1">
                <a:off x="4757876" y="273692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 name="椭圆 33"/>
              <p:cNvSpPr/>
              <p:nvPr/>
            </p:nvSpPr>
            <p:spPr>
              <a:xfrm flipH="1" flipV="1">
                <a:off x="4929778" y="276700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 name="椭圆 34"/>
              <p:cNvSpPr/>
              <p:nvPr/>
            </p:nvSpPr>
            <p:spPr>
              <a:xfrm flipH="1" flipV="1">
                <a:off x="4732120" y="226505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 name="椭圆 35"/>
              <p:cNvSpPr/>
              <p:nvPr/>
            </p:nvSpPr>
            <p:spPr>
              <a:xfrm flipH="1" flipV="1">
                <a:off x="4525303" y="276393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 name="椭圆 36"/>
              <p:cNvSpPr/>
              <p:nvPr/>
            </p:nvSpPr>
            <p:spPr>
              <a:xfrm flipH="1" flipV="1">
                <a:off x="5008753" y="256693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 name="椭圆 37"/>
              <p:cNvSpPr/>
              <p:nvPr/>
            </p:nvSpPr>
            <p:spPr>
              <a:xfrm flipH="1" flipV="1">
                <a:off x="4680653" y="289933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 name="椭圆 38"/>
              <p:cNvSpPr/>
              <p:nvPr/>
            </p:nvSpPr>
            <p:spPr>
              <a:xfrm flipH="1" flipV="1">
                <a:off x="5206411" y="241353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 name="椭圆 39"/>
              <p:cNvSpPr/>
              <p:nvPr/>
            </p:nvSpPr>
            <p:spPr>
              <a:xfrm flipH="1" flipV="1">
                <a:off x="4878311" y="274593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 name="椭圆 40"/>
              <p:cNvSpPr/>
              <p:nvPr/>
            </p:nvSpPr>
            <p:spPr>
              <a:xfrm flipH="1" flipV="1">
                <a:off x="4840265" y="242505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 name="椭圆 41"/>
              <p:cNvSpPr/>
              <p:nvPr/>
            </p:nvSpPr>
            <p:spPr>
              <a:xfrm flipH="1" flipV="1">
                <a:off x="4633448" y="292394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3" name="椭圆 42"/>
              <p:cNvSpPr/>
              <p:nvPr/>
            </p:nvSpPr>
            <p:spPr>
              <a:xfrm flipH="1" flipV="1">
                <a:off x="4847298" y="243136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4" name="椭圆 43"/>
              <p:cNvSpPr/>
              <p:nvPr/>
            </p:nvSpPr>
            <p:spPr>
              <a:xfrm flipH="1" flipV="1">
                <a:off x="4640481" y="293025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5" name="椭圆 44"/>
              <p:cNvSpPr/>
              <p:nvPr/>
            </p:nvSpPr>
            <p:spPr>
              <a:xfrm flipH="1" flipV="1">
                <a:off x="5173852" y="229892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6" name="椭圆 45"/>
              <p:cNvSpPr/>
              <p:nvPr/>
            </p:nvSpPr>
            <p:spPr>
              <a:xfrm flipH="1" flipV="1">
                <a:off x="4845752" y="263132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7" name="椭圆 46"/>
              <p:cNvSpPr/>
              <p:nvPr/>
            </p:nvSpPr>
            <p:spPr>
              <a:xfrm flipH="1" flipV="1">
                <a:off x="4924682" y="221962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 name="椭圆 47"/>
              <p:cNvSpPr/>
              <p:nvPr/>
            </p:nvSpPr>
            <p:spPr>
              <a:xfrm flipH="1" flipV="1">
                <a:off x="4596582" y="255202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9" name="椭圆 48"/>
              <p:cNvSpPr/>
              <p:nvPr/>
            </p:nvSpPr>
            <p:spPr>
              <a:xfrm flipH="1" flipV="1">
                <a:off x="4955486" y="209590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 name="椭圆 49"/>
              <p:cNvSpPr/>
              <p:nvPr/>
            </p:nvSpPr>
            <p:spPr>
              <a:xfrm flipH="1" flipV="1">
                <a:off x="5115554" y="268887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1" name="椭圆 50"/>
              <p:cNvSpPr/>
              <p:nvPr/>
            </p:nvSpPr>
            <p:spPr>
              <a:xfrm flipH="1" flipV="1">
                <a:off x="5038026" y="237610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2" name="椭圆 51"/>
              <p:cNvSpPr/>
              <p:nvPr/>
            </p:nvSpPr>
            <p:spPr>
              <a:xfrm flipH="1" flipV="1">
                <a:off x="5000436" y="246711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 name="椭圆 52"/>
              <p:cNvSpPr/>
              <p:nvPr/>
            </p:nvSpPr>
            <p:spPr>
              <a:xfrm flipH="1" flipV="1">
                <a:off x="4904804" y="296868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4" name="椭圆 53"/>
              <p:cNvSpPr/>
              <p:nvPr/>
            </p:nvSpPr>
            <p:spPr>
              <a:xfrm flipH="1" flipV="1">
                <a:off x="4853337" y="29476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5" name="椭圆 54"/>
              <p:cNvSpPr/>
              <p:nvPr/>
            </p:nvSpPr>
            <p:spPr>
              <a:xfrm flipH="1" flipV="1">
                <a:off x="4820778" y="283300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6" name="椭圆 55"/>
              <p:cNvSpPr/>
              <p:nvPr/>
            </p:nvSpPr>
            <p:spPr>
              <a:xfrm flipH="1" flipV="1">
                <a:off x="4762480" y="322295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7" name="椭圆 56"/>
              <p:cNvSpPr/>
              <p:nvPr/>
            </p:nvSpPr>
            <p:spPr>
              <a:xfrm flipH="1" flipV="1">
                <a:off x="5169471" y="303501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8" name="椭圆 57"/>
              <p:cNvSpPr/>
              <p:nvPr/>
            </p:nvSpPr>
            <p:spPr>
              <a:xfrm flipH="1" flipV="1">
                <a:off x="5118004" y="301395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9" name="椭圆 58"/>
              <p:cNvSpPr/>
              <p:nvPr/>
            </p:nvSpPr>
            <p:spPr>
              <a:xfrm flipH="1" flipV="1">
                <a:off x="5085445" y="289933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0" name="椭圆 59"/>
              <p:cNvSpPr/>
              <p:nvPr/>
            </p:nvSpPr>
            <p:spPr>
              <a:xfrm flipH="1" flipV="1">
                <a:off x="5027147" y="328928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1" name="椭圆 60"/>
              <p:cNvSpPr/>
              <p:nvPr/>
            </p:nvSpPr>
            <p:spPr>
              <a:xfrm flipH="1" flipV="1">
                <a:off x="5439115" y="302601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2" name="椭圆 61"/>
              <p:cNvSpPr/>
              <p:nvPr/>
            </p:nvSpPr>
            <p:spPr>
              <a:xfrm flipH="1" flipV="1">
                <a:off x="5387648" y="300495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3" name="椭圆 62"/>
              <p:cNvSpPr/>
              <p:nvPr/>
            </p:nvSpPr>
            <p:spPr>
              <a:xfrm flipH="1" flipV="1">
                <a:off x="5355089" y="289033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4" name="椭圆 63"/>
              <p:cNvSpPr/>
              <p:nvPr/>
            </p:nvSpPr>
            <p:spPr>
              <a:xfrm flipH="1" flipV="1">
                <a:off x="5296791" y="328028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 name="椭圆 64"/>
              <p:cNvSpPr/>
              <p:nvPr/>
            </p:nvSpPr>
            <p:spPr>
              <a:xfrm flipH="1" flipV="1">
                <a:off x="5287313" y="277599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6" name="椭圆 65"/>
              <p:cNvSpPr/>
              <p:nvPr/>
            </p:nvSpPr>
            <p:spPr>
              <a:xfrm flipH="1" flipV="1">
                <a:off x="5235846" y="275492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7" name="椭圆 66"/>
              <p:cNvSpPr/>
              <p:nvPr/>
            </p:nvSpPr>
            <p:spPr>
              <a:xfrm flipH="1" flipV="1">
                <a:off x="5203287" y="264031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 name="椭圆 67"/>
              <p:cNvSpPr/>
              <p:nvPr/>
            </p:nvSpPr>
            <p:spPr>
              <a:xfrm flipH="1" flipV="1">
                <a:off x="5144989" y="303025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 name="椭圆 68"/>
              <p:cNvSpPr/>
              <p:nvPr/>
            </p:nvSpPr>
            <p:spPr>
              <a:xfrm flipH="1" flipV="1">
                <a:off x="4501661" y="293271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 name="椭圆 69"/>
              <p:cNvSpPr/>
              <p:nvPr/>
            </p:nvSpPr>
            <p:spPr>
              <a:xfrm flipH="1" flipV="1">
                <a:off x="4450194" y="291164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1" name="椭圆 70"/>
              <p:cNvSpPr/>
              <p:nvPr/>
            </p:nvSpPr>
            <p:spPr>
              <a:xfrm flipH="1" flipV="1">
                <a:off x="4417635" y="279703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 name="椭圆 71"/>
              <p:cNvSpPr/>
              <p:nvPr/>
            </p:nvSpPr>
            <p:spPr>
              <a:xfrm flipH="1" flipV="1">
                <a:off x="4359337" y="318698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 name="椭圆 72"/>
              <p:cNvSpPr/>
              <p:nvPr/>
            </p:nvSpPr>
            <p:spPr>
              <a:xfrm flipH="1" flipV="1">
                <a:off x="4332337" y="311519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 name="椭圆 73"/>
              <p:cNvSpPr/>
              <p:nvPr/>
            </p:nvSpPr>
            <p:spPr>
              <a:xfrm flipH="1" flipV="1">
                <a:off x="4685995" y="312918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5" name="椭圆 74"/>
              <p:cNvSpPr/>
              <p:nvPr/>
            </p:nvSpPr>
            <p:spPr>
              <a:xfrm flipH="1" flipV="1">
                <a:off x="4675348" y="246711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6" name="椭圆 75"/>
              <p:cNvSpPr/>
              <p:nvPr/>
            </p:nvSpPr>
            <p:spPr>
              <a:xfrm flipH="1" flipV="1">
                <a:off x="4811778" y="214828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7" name="椭圆 76"/>
              <p:cNvSpPr/>
              <p:nvPr/>
            </p:nvSpPr>
            <p:spPr>
              <a:xfrm flipH="1" flipV="1">
                <a:off x="5000436" y="219271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8" name="椭圆 77"/>
              <p:cNvSpPr/>
              <p:nvPr/>
            </p:nvSpPr>
            <p:spPr>
              <a:xfrm flipH="1" flipV="1">
                <a:off x="5119412" y="320250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9" name="椭圆 78"/>
              <p:cNvSpPr/>
              <p:nvPr/>
            </p:nvSpPr>
            <p:spPr>
              <a:xfrm flipH="1" flipV="1">
                <a:off x="5067945" y="318143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0" name="椭圆 79"/>
              <p:cNvSpPr/>
              <p:nvPr/>
            </p:nvSpPr>
            <p:spPr>
              <a:xfrm flipH="1" flipV="1">
                <a:off x="5035386" y="306682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1" name="椭圆 80"/>
              <p:cNvSpPr/>
              <p:nvPr/>
            </p:nvSpPr>
            <p:spPr>
              <a:xfrm flipH="1" flipV="1">
                <a:off x="4451102" y="325970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2" name="椭圆 81"/>
              <p:cNvSpPr/>
              <p:nvPr/>
            </p:nvSpPr>
            <p:spPr>
              <a:xfrm flipH="1" flipV="1">
                <a:off x="4399635" y="323864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3" name="椭圆 82"/>
              <p:cNvSpPr/>
              <p:nvPr/>
            </p:nvSpPr>
            <p:spPr>
              <a:xfrm flipH="1" flipV="1">
                <a:off x="4887890" y="318450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 name="椭圆 83"/>
              <p:cNvSpPr/>
              <p:nvPr/>
            </p:nvSpPr>
            <p:spPr>
              <a:xfrm flipH="1" flipV="1">
                <a:off x="4668478" y="329357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5" name="椭圆 84"/>
              <p:cNvSpPr/>
              <p:nvPr/>
            </p:nvSpPr>
            <p:spPr>
              <a:xfrm flipH="1" flipV="1">
                <a:off x="5290400" y="312110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6" name="椭圆 85"/>
              <p:cNvSpPr/>
              <p:nvPr/>
            </p:nvSpPr>
            <p:spPr>
              <a:xfrm flipH="1" flipV="1">
                <a:off x="5476959" y="324764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7" name="椭圆 86"/>
              <p:cNvSpPr/>
              <p:nvPr/>
            </p:nvSpPr>
            <p:spPr>
              <a:xfrm flipH="1" flipV="1">
                <a:off x="5036832" y="278932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8" name="椭圆 87"/>
              <p:cNvSpPr/>
              <p:nvPr/>
            </p:nvSpPr>
            <p:spPr>
              <a:xfrm flipH="1" flipV="1">
                <a:off x="4763784" y="250914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9" name="椭圆 88"/>
              <p:cNvSpPr/>
              <p:nvPr/>
            </p:nvSpPr>
            <p:spPr>
              <a:xfrm flipH="1" flipV="1">
                <a:off x="5191852" y="290586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0" name="椭圆 89"/>
              <p:cNvSpPr/>
              <p:nvPr/>
            </p:nvSpPr>
            <p:spPr>
              <a:xfrm flipH="1" flipV="1">
                <a:off x="4730135" y="310200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1" name="椭圆 90"/>
              <p:cNvSpPr/>
              <p:nvPr/>
            </p:nvSpPr>
            <p:spPr>
              <a:xfrm flipH="1" flipV="1">
                <a:off x="4972642" y="311118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4" name="椭圆 93"/>
              <p:cNvSpPr/>
              <p:nvPr/>
            </p:nvSpPr>
            <p:spPr>
              <a:xfrm flipH="1" flipV="1">
                <a:off x="4594370" y="2936601"/>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5" name="椭圆 94"/>
              <p:cNvSpPr/>
              <p:nvPr/>
            </p:nvSpPr>
            <p:spPr>
              <a:xfrm flipH="1" flipV="1">
                <a:off x="4835313" y="196569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6" name="椭圆 95"/>
              <p:cNvSpPr/>
              <p:nvPr/>
            </p:nvSpPr>
            <p:spPr>
              <a:xfrm flipH="1" flipV="1">
                <a:off x="5007215" y="199577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9" name="椭圆 98"/>
              <p:cNvSpPr/>
              <p:nvPr/>
            </p:nvSpPr>
            <p:spPr>
              <a:xfrm flipH="1" flipV="1">
                <a:off x="4758090" y="212810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0" name="椭圆 99"/>
              <p:cNvSpPr/>
              <p:nvPr/>
            </p:nvSpPr>
            <p:spPr>
              <a:xfrm flipH="1" flipV="1">
                <a:off x="4955748" y="197470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2" name="椭圆 101"/>
              <p:cNvSpPr/>
              <p:nvPr/>
            </p:nvSpPr>
            <p:spPr>
              <a:xfrm flipH="1" flipV="1">
                <a:off x="4710885" y="21527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4" name="椭圆 103"/>
              <p:cNvSpPr/>
              <p:nvPr/>
            </p:nvSpPr>
            <p:spPr>
              <a:xfrm flipH="1" flipV="1">
                <a:off x="4717918" y="215902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7" name="椭圆 106"/>
              <p:cNvSpPr/>
              <p:nvPr/>
            </p:nvSpPr>
            <p:spPr>
              <a:xfrm flipH="1" flipV="1">
                <a:off x="4589274" y="285730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0" name="椭圆 109"/>
              <p:cNvSpPr/>
              <p:nvPr/>
            </p:nvSpPr>
            <p:spPr>
              <a:xfrm flipH="1" flipV="1">
                <a:off x="4982241" y="219745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1" name="椭圆 110"/>
              <p:cNvSpPr/>
              <p:nvPr/>
            </p:nvSpPr>
            <p:spPr>
              <a:xfrm flipH="1" flipV="1">
                <a:off x="4930774" y="217638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2" name="椭圆 111"/>
              <p:cNvSpPr/>
              <p:nvPr/>
            </p:nvSpPr>
            <p:spPr>
              <a:xfrm flipH="1" flipV="1">
                <a:off x="4898215" y="206177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3" name="椭圆 112"/>
              <p:cNvSpPr/>
              <p:nvPr/>
            </p:nvSpPr>
            <p:spPr>
              <a:xfrm flipH="1" flipV="1">
                <a:off x="5162882" y="212810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4" name="椭圆 113"/>
              <p:cNvSpPr/>
              <p:nvPr/>
            </p:nvSpPr>
            <p:spPr>
              <a:xfrm flipH="1" flipV="1">
                <a:off x="5432526" y="211910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5" name="椭圆 114"/>
              <p:cNvSpPr/>
              <p:nvPr/>
            </p:nvSpPr>
            <p:spPr>
              <a:xfrm flipH="1" flipV="1">
                <a:off x="5364750" y="200475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2" name="椭圆 121"/>
              <p:cNvSpPr/>
              <p:nvPr/>
            </p:nvSpPr>
            <p:spPr>
              <a:xfrm flipH="1" flipV="1">
                <a:off x="5114269" y="201808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4" name="椭圆 123"/>
              <p:cNvSpPr/>
              <p:nvPr/>
            </p:nvSpPr>
            <p:spPr>
              <a:xfrm flipH="1" flipV="1">
                <a:off x="5269289" y="213462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9" name="椭圆 128"/>
              <p:cNvSpPr/>
              <p:nvPr/>
            </p:nvSpPr>
            <p:spPr>
              <a:xfrm flipH="1" flipV="1">
                <a:off x="5151541" y="2492721"/>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3" name="椭圆 132"/>
              <p:cNvSpPr/>
              <p:nvPr/>
            </p:nvSpPr>
            <p:spPr>
              <a:xfrm flipH="1" flipV="1">
                <a:off x="5259686" y="265272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6" name="椭圆 135"/>
              <p:cNvSpPr/>
              <p:nvPr/>
            </p:nvSpPr>
            <p:spPr>
              <a:xfrm flipH="1" flipV="1">
                <a:off x="4651349" y="195765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6" name="椭圆 145"/>
              <p:cNvSpPr/>
              <p:nvPr/>
            </p:nvSpPr>
            <p:spPr>
              <a:xfrm flipH="1" flipV="1">
                <a:off x="5231199" y="237595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9" name="椭圆 148"/>
              <p:cNvSpPr/>
              <p:nvPr/>
            </p:nvSpPr>
            <p:spPr>
              <a:xfrm flipH="1" flipV="1">
                <a:off x="5183205" y="273681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0" name="椭圆 149"/>
              <p:cNvSpPr/>
              <p:nvPr/>
            </p:nvSpPr>
            <p:spPr>
              <a:xfrm flipH="1" flipV="1">
                <a:off x="4628784" y="2856971"/>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5" name="椭圆 154"/>
              <p:cNvSpPr/>
              <p:nvPr/>
            </p:nvSpPr>
            <p:spPr>
              <a:xfrm flipH="1" flipV="1">
                <a:off x="4745193" y="2024556"/>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6" name="椭圆 155"/>
              <p:cNvSpPr/>
              <p:nvPr/>
            </p:nvSpPr>
            <p:spPr>
              <a:xfrm flipH="1" flipV="1">
                <a:off x="4575779" y="2452012"/>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8" name="椭圆 157"/>
              <p:cNvSpPr/>
              <p:nvPr/>
            </p:nvSpPr>
            <p:spPr>
              <a:xfrm flipH="1" flipV="1">
                <a:off x="4499404" y="258462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0" name="椭圆 159"/>
              <p:cNvSpPr/>
              <p:nvPr/>
            </p:nvSpPr>
            <p:spPr>
              <a:xfrm flipH="1" flipV="1">
                <a:off x="4607549" y="274462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1" name="椭圆 160"/>
              <p:cNvSpPr/>
              <p:nvPr/>
            </p:nvSpPr>
            <p:spPr>
              <a:xfrm flipH="1" flipV="1">
                <a:off x="4614582" y="275093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2" name="椭圆 161"/>
              <p:cNvSpPr/>
              <p:nvPr/>
            </p:nvSpPr>
            <p:spPr>
              <a:xfrm flipH="1" flipV="1">
                <a:off x="4684887" y="200051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3" name="椭圆 162"/>
              <p:cNvSpPr/>
              <p:nvPr/>
            </p:nvSpPr>
            <p:spPr>
              <a:xfrm flipH="1" flipV="1">
                <a:off x="4475762" y="275340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4" name="椭圆 163"/>
              <p:cNvSpPr/>
              <p:nvPr/>
            </p:nvSpPr>
            <p:spPr>
              <a:xfrm flipH="1" flipV="1">
                <a:off x="4424295" y="273233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5" name="椭圆 164"/>
              <p:cNvSpPr/>
              <p:nvPr/>
            </p:nvSpPr>
            <p:spPr>
              <a:xfrm flipH="1" flipV="1">
                <a:off x="4391736" y="261772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68" name="组合 167"/>
            <p:cNvGrpSpPr/>
            <p:nvPr/>
          </p:nvGrpSpPr>
          <p:grpSpPr>
            <a:xfrm rot="18448385">
              <a:off x="1977882" y="2308539"/>
              <a:ext cx="486597" cy="1550344"/>
              <a:chOff x="4609276" y="419000"/>
              <a:chExt cx="486597" cy="1550344"/>
            </a:xfrm>
          </p:grpSpPr>
          <p:sp>
            <p:nvSpPr>
              <p:cNvPr id="92" name="椭圆 91"/>
              <p:cNvSpPr/>
              <p:nvPr/>
            </p:nvSpPr>
            <p:spPr>
              <a:xfrm flipH="1" flipV="1">
                <a:off x="5007215" y="15276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3" name="椭圆 92"/>
              <p:cNvSpPr/>
              <p:nvPr/>
            </p:nvSpPr>
            <p:spPr>
              <a:xfrm flipH="1" flipV="1">
                <a:off x="4880215" y="18324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7" name="椭圆 96"/>
              <p:cNvSpPr/>
              <p:nvPr/>
            </p:nvSpPr>
            <p:spPr>
              <a:xfrm flipH="1" flipV="1">
                <a:off x="4809557" y="149382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8" name="椭圆 97"/>
              <p:cNvSpPr/>
              <p:nvPr/>
            </p:nvSpPr>
            <p:spPr>
              <a:xfrm flipH="1" flipV="1">
                <a:off x="4716944" y="162050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1" name="椭圆 100"/>
              <p:cNvSpPr/>
              <p:nvPr/>
            </p:nvSpPr>
            <p:spPr>
              <a:xfrm flipH="1" flipV="1">
                <a:off x="4917702" y="165382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3" name="椭圆 102"/>
              <p:cNvSpPr/>
              <p:nvPr/>
            </p:nvSpPr>
            <p:spPr>
              <a:xfrm flipH="1" flipV="1">
                <a:off x="4924735" y="166013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5" name="椭圆 104"/>
              <p:cNvSpPr/>
              <p:nvPr/>
            </p:nvSpPr>
            <p:spPr>
              <a:xfrm flipH="1" flipV="1">
                <a:off x="4923189" y="18600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 name="椭圆 105"/>
              <p:cNvSpPr/>
              <p:nvPr/>
            </p:nvSpPr>
            <p:spPr>
              <a:xfrm flipH="1" flipV="1">
                <a:off x="5002119" y="14483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 name="椭圆 107"/>
              <p:cNvSpPr/>
              <p:nvPr/>
            </p:nvSpPr>
            <p:spPr>
              <a:xfrm flipH="1" flipV="1">
                <a:off x="5032923" y="132467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9" name="椭圆 108"/>
              <p:cNvSpPr/>
              <p:nvPr/>
            </p:nvSpPr>
            <p:spPr>
              <a:xfrm flipH="1" flipV="1">
                <a:off x="5077873" y="16958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6" name="椭圆 115"/>
              <p:cNvSpPr/>
              <p:nvPr/>
            </p:nvSpPr>
            <p:spPr>
              <a:xfrm flipH="1" flipV="1">
                <a:off x="4693302" y="178928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7" name="椭圆 116"/>
              <p:cNvSpPr/>
              <p:nvPr/>
            </p:nvSpPr>
            <p:spPr>
              <a:xfrm flipH="1" flipV="1">
                <a:off x="4641835" y="17682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8" name="椭圆 117"/>
              <p:cNvSpPr/>
              <p:nvPr/>
            </p:nvSpPr>
            <p:spPr>
              <a:xfrm flipH="1" flipV="1">
                <a:off x="4609276" y="165360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9" name="椭圆 118"/>
              <p:cNvSpPr/>
              <p:nvPr/>
            </p:nvSpPr>
            <p:spPr>
              <a:xfrm flipH="1" flipV="1">
                <a:off x="4752785" y="169588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0" name="椭圆 119"/>
              <p:cNvSpPr/>
              <p:nvPr/>
            </p:nvSpPr>
            <p:spPr>
              <a:xfrm flipH="1" flipV="1">
                <a:off x="4889215" y="13770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1" name="椭圆 120"/>
              <p:cNvSpPr/>
              <p:nvPr/>
            </p:nvSpPr>
            <p:spPr>
              <a:xfrm flipH="1" flipV="1">
                <a:off x="5077873" y="142147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3" name="椭圆 122"/>
              <p:cNvSpPr/>
              <p:nvPr/>
            </p:nvSpPr>
            <p:spPr>
              <a:xfrm flipH="1" flipV="1">
                <a:off x="4841221" y="1737912"/>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5" name="椭圆 124"/>
              <p:cNvSpPr/>
              <p:nvPr/>
            </p:nvSpPr>
            <p:spPr>
              <a:xfrm flipH="1" flipV="1">
                <a:off x="4911187" y="6220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6" name="椭圆 125"/>
              <p:cNvSpPr/>
              <p:nvPr/>
            </p:nvSpPr>
            <p:spPr>
              <a:xfrm flipH="1" flipV="1">
                <a:off x="4784187" y="9268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7" name="椭圆 126"/>
              <p:cNvSpPr/>
              <p:nvPr/>
            </p:nvSpPr>
            <p:spPr>
              <a:xfrm flipH="1" flipV="1">
                <a:off x="4739285" y="106001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8" name="椭圆 127"/>
              <p:cNvSpPr/>
              <p:nvPr/>
            </p:nvSpPr>
            <p:spPr>
              <a:xfrm flipH="1" flipV="1">
                <a:off x="4911187" y="109010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0" name="椭圆 129"/>
              <p:cNvSpPr/>
              <p:nvPr/>
            </p:nvSpPr>
            <p:spPr>
              <a:xfrm flipH="1" flipV="1">
                <a:off x="4990162" y="89002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1" name="椭圆 130"/>
              <p:cNvSpPr/>
              <p:nvPr/>
            </p:nvSpPr>
            <p:spPr>
              <a:xfrm flipH="1" flipV="1">
                <a:off x="4691521" y="19267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2" name="椭圆 131"/>
              <p:cNvSpPr/>
              <p:nvPr/>
            </p:nvSpPr>
            <p:spPr>
              <a:xfrm flipH="1" flipV="1">
                <a:off x="4859720" y="106903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4" name="椭圆 133"/>
              <p:cNvSpPr/>
              <p:nvPr/>
            </p:nvSpPr>
            <p:spPr>
              <a:xfrm flipH="1" flipV="1">
                <a:off x="4644316" y="19513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5" name="椭圆 134"/>
              <p:cNvSpPr/>
              <p:nvPr/>
            </p:nvSpPr>
            <p:spPr>
              <a:xfrm flipH="1" flipV="1">
                <a:off x="4828707" y="7544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7" name="椭圆 136"/>
              <p:cNvSpPr/>
              <p:nvPr/>
            </p:nvSpPr>
            <p:spPr>
              <a:xfrm flipH="1" flipV="1">
                <a:off x="4827161" y="95442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8" name="椭圆 137"/>
              <p:cNvSpPr/>
              <p:nvPr/>
            </p:nvSpPr>
            <p:spPr>
              <a:xfrm flipH="1" flipV="1">
                <a:off x="4906091" y="54271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9" name="椭圆 138"/>
              <p:cNvSpPr/>
              <p:nvPr/>
            </p:nvSpPr>
            <p:spPr>
              <a:xfrm flipH="1" flipV="1">
                <a:off x="4936895" y="41900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0" name="椭圆 139"/>
              <p:cNvSpPr/>
              <p:nvPr/>
            </p:nvSpPr>
            <p:spPr>
              <a:xfrm flipH="1" flipV="1">
                <a:off x="5019435" y="69919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1" name="椭圆 140"/>
              <p:cNvSpPr/>
              <p:nvPr/>
            </p:nvSpPr>
            <p:spPr>
              <a:xfrm flipH="1" flipV="1">
                <a:off x="4981845" y="7902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2" name="椭圆 141"/>
              <p:cNvSpPr/>
              <p:nvPr/>
            </p:nvSpPr>
            <p:spPr>
              <a:xfrm flipH="1" flipV="1">
                <a:off x="4886213" y="129177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3" name="椭圆 142"/>
              <p:cNvSpPr/>
              <p:nvPr/>
            </p:nvSpPr>
            <p:spPr>
              <a:xfrm flipH="1" flipV="1">
                <a:off x="4834746" y="12707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4" name="椭圆 143"/>
              <p:cNvSpPr/>
              <p:nvPr/>
            </p:nvSpPr>
            <p:spPr>
              <a:xfrm flipH="1" flipV="1">
                <a:off x="4802187" y="115609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5" name="椭圆 144"/>
              <p:cNvSpPr/>
              <p:nvPr/>
            </p:nvSpPr>
            <p:spPr>
              <a:xfrm flipH="1" flipV="1">
                <a:off x="5066854" y="122243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7" name="椭圆 146"/>
              <p:cNvSpPr/>
              <p:nvPr/>
            </p:nvSpPr>
            <p:spPr>
              <a:xfrm flipH="1" flipV="1">
                <a:off x="4981845" y="51580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8" name="椭圆 147"/>
              <p:cNvSpPr/>
              <p:nvPr/>
            </p:nvSpPr>
            <p:spPr>
              <a:xfrm flipH="1" flipV="1">
                <a:off x="5018241" y="11124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1" name="椭圆 150"/>
              <p:cNvSpPr/>
              <p:nvPr/>
            </p:nvSpPr>
            <p:spPr>
              <a:xfrm flipH="1" flipV="1">
                <a:off x="4821674" y="194046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2" name="椭圆 151"/>
              <p:cNvSpPr/>
              <p:nvPr/>
            </p:nvSpPr>
            <p:spPr>
              <a:xfrm flipH="1" flipV="1">
                <a:off x="4828707" y="194677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3" name="椭圆 152"/>
              <p:cNvSpPr/>
              <p:nvPr/>
            </p:nvSpPr>
            <p:spPr>
              <a:xfrm flipH="1" flipV="1">
                <a:off x="4770961" y="161032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4" name="椭圆 153"/>
              <p:cNvSpPr/>
              <p:nvPr/>
            </p:nvSpPr>
            <p:spPr>
              <a:xfrm flipH="1" flipV="1">
                <a:off x="4793187" y="166369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7" name="椭圆 156"/>
              <p:cNvSpPr/>
              <p:nvPr/>
            </p:nvSpPr>
            <p:spPr>
              <a:xfrm flipH="1" flipV="1">
                <a:off x="4816722" y="148110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9" name="椭圆 158"/>
              <p:cNvSpPr/>
              <p:nvPr/>
            </p:nvSpPr>
            <p:spPr>
              <a:xfrm flipH="1" flipV="1">
                <a:off x="4739499" y="16435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6" name="椭圆 165"/>
              <p:cNvSpPr/>
              <p:nvPr/>
            </p:nvSpPr>
            <p:spPr>
              <a:xfrm flipH="1" flipV="1">
                <a:off x="4734194" y="12112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7" name="椭圆 166"/>
              <p:cNvSpPr/>
              <p:nvPr/>
            </p:nvSpPr>
            <p:spPr>
              <a:xfrm flipH="1" flipV="1">
                <a:off x="4822630" y="125332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69" name="组合 168"/>
            <p:cNvGrpSpPr/>
            <p:nvPr/>
          </p:nvGrpSpPr>
          <p:grpSpPr>
            <a:xfrm rot="19875055">
              <a:off x="2813593" y="3385235"/>
              <a:ext cx="486597" cy="1550344"/>
              <a:chOff x="4609276" y="419000"/>
              <a:chExt cx="486597" cy="1550344"/>
            </a:xfrm>
          </p:grpSpPr>
          <p:sp>
            <p:nvSpPr>
              <p:cNvPr id="170" name="椭圆 169"/>
              <p:cNvSpPr/>
              <p:nvPr/>
            </p:nvSpPr>
            <p:spPr>
              <a:xfrm flipH="1" flipV="1">
                <a:off x="5007215" y="15276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1" name="椭圆 170"/>
              <p:cNvSpPr/>
              <p:nvPr/>
            </p:nvSpPr>
            <p:spPr>
              <a:xfrm flipH="1" flipV="1">
                <a:off x="4880215" y="18324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2" name="椭圆 171"/>
              <p:cNvSpPr/>
              <p:nvPr/>
            </p:nvSpPr>
            <p:spPr>
              <a:xfrm flipH="1" flipV="1">
                <a:off x="4809557" y="149382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3" name="椭圆 172"/>
              <p:cNvSpPr/>
              <p:nvPr/>
            </p:nvSpPr>
            <p:spPr>
              <a:xfrm flipH="1" flipV="1">
                <a:off x="4716944" y="162050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4" name="椭圆 173"/>
              <p:cNvSpPr/>
              <p:nvPr/>
            </p:nvSpPr>
            <p:spPr>
              <a:xfrm flipH="1" flipV="1">
                <a:off x="4917702" y="165382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5" name="椭圆 174"/>
              <p:cNvSpPr/>
              <p:nvPr/>
            </p:nvSpPr>
            <p:spPr>
              <a:xfrm flipH="1" flipV="1">
                <a:off x="4924735" y="166013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6" name="椭圆 175"/>
              <p:cNvSpPr/>
              <p:nvPr/>
            </p:nvSpPr>
            <p:spPr>
              <a:xfrm flipH="1" flipV="1">
                <a:off x="4923189" y="18600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7" name="椭圆 176"/>
              <p:cNvSpPr/>
              <p:nvPr/>
            </p:nvSpPr>
            <p:spPr>
              <a:xfrm flipH="1" flipV="1">
                <a:off x="5002119" y="14483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8" name="椭圆 177"/>
              <p:cNvSpPr/>
              <p:nvPr/>
            </p:nvSpPr>
            <p:spPr>
              <a:xfrm flipH="1" flipV="1">
                <a:off x="5032923" y="132467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9" name="椭圆 178"/>
              <p:cNvSpPr/>
              <p:nvPr/>
            </p:nvSpPr>
            <p:spPr>
              <a:xfrm flipH="1" flipV="1">
                <a:off x="5077873" y="16958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0" name="椭圆 179"/>
              <p:cNvSpPr/>
              <p:nvPr/>
            </p:nvSpPr>
            <p:spPr>
              <a:xfrm flipH="1" flipV="1">
                <a:off x="4693302" y="178928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1" name="椭圆 180"/>
              <p:cNvSpPr/>
              <p:nvPr/>
            </p:nvSpPr>
            <p:spPr>
              <a:xfrm flipH="1" flipV="1">
                <a:off x="4641835" y="17682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2" name="椭圆 181"/>
              <p:cNvSpPr/>
              <p:nvPr/>
            </p:nvSpPr>
            <p:spPr>
              <a:xfrm flipH="1" flipV="1">
                <a:off x="4609276" y="165360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3" name="椭圆 182"/>
              <p:cNvSpPr/>
              <p:nvPr/>
            </p:nvSpPr>
            <p:spPr>
              <a:xfrm flipH="1" flipV="1">
                <a:off x="4752785" y="169588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4" name="椭圆 183"/>
              <p:cNvSpPr/>
              <p:nvPr/>
            </p:nvSpPr>
            <p:spPr>
              <a:xfrm flipH="1" flipV="1">
                <a:off x="4889215" y="13770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5" name="椭圆 184"/>
              <p:cNvSpPr/>
              <p:nvPr/>
            </p:nvSpPr>
            <p:spPr>
              <a:xfrm flipH="1" flipV="1">
                <a:off x="5077873" y="142147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6" name="椭圆 185"/>
              <p:cNvSpPr/>
              <p:nvPr/>
            </p:nvSpPr>
            <p:spPr>
              <a:xfrm flipH="1" flipV="1">
                <a:off x="4841221" y="1737912"/>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7" name="椭圆 186"/>
              <p:cNvSpPr/>
              <p:nvPr/>
            </p:nvSpPr>
            <p:spPr>
              <a:xfrm flipH="1" flipV="1">
                <a:off x="4911187" y="6220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8" name="椭圆 187"/>
              <p:cNvSpPr/>
              <p:nvPr/>
            </p:nvSpPr>
            <p:spPr>
              <a:xfrm flipH="1" flipV="1">
                <a:off x="4784187" y="9268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9" name="椭圆 188"/>
              <p:cNvSpPr/>
              <p:nvPr/>
            </p:nvSpPr>
            <p:spPr>
              <a:xfrm flipH="1" flipV="1">
                <a:off x="4739285" y="106001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0" name="椭圆 189"/>
              <p:cNvSpPr/>
              <p:nvPr/>
            </p:nvSpPr>
            <p:spPr>
              <a:xfrm flipH="1" flipV="1">
                <a:off x="4911187" y="109010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1" name="椭圆 190"/>
              <p:cNvSpPr/>
              <p:nvPr/>
            </p:nvSpPr>
            <p:spPr>
              <a:xfrm flipH="1" flipV="1">
                <a:off x="4990162" y="89002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2" name="椭圆 191"/>
              <p:cNvSpPr/>
              <p:nvPr/>
            </p:nvSpPr>
            <p:spPr>
              <a:xfrm flipH="1" flipV="1">
                <a:off x="4691521" y="19267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3" name="椭圆 192"/>
              <p:cNvSpPr/>
              <p:nvPr/>
            </p:nvSpPr>
            <p:spPr>
              <a:xfrm flipH="1" flipV="1">
                <a:off x="4859720" y="106903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4" name="椭圆 193"/>
              <p:cNvSpPr/>
              <p:nvPr/>
            </p:nvSpPr>
            <p:spPr>
              <a:xfrm flipH="1" flipV="1">
                <a:off x="4644316" y="19513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5" name="椭圆 194"/>
              <p:cNvSpPr/>
              <p:nvPr/>
            </p:nvSpPr>
            <p:spPr>
              <a:xfrm flipH="1" flipV="1">
                <a:off x="4828707" y="7544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6" name="椭圆 195"/>
              <p:cNvSpPr/>
              <p:nvPr/>
            </p:nvSpPr>
            <p:spPr>
              <a:xfrm flipH="1" flipV="1">
                <a:off x="4827161" y="95442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7" name="椭圆 196"/>
              <p:cNvSpPr/>
              <p:nvPr/>
            </p:nvSpPr>
            <p:spPr>
              <a:xfrm flipH="1" flipV="1">
                <a:off x="4906091" y="54271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8" name="椭圆 197"/>
              <p:cNvSpPr/>
              <p:nvPr/>
            </p:nvSpPr>
            <p:spPr>
              <a:xfrm flipH="1" flipV="1">
                <a:off x="4936895" y="41900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9" name="椭圆 198"/>
              <p:cNvSpPr/>
              <p:nvPr/>
            </p:nvSpPr>
            <p:spPr>
              <a:xfrm flipH="1" flipV="1">
                <a:off x="5019435" y="69919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0" name="椭圆 199"/>
              <p:cNvSpPr/>
              <p:nvPr/>
            </p:nvSpPr>
            <p:spPr>
              <a:xfrm flipH="1" flipV="1">
                <a:off x="4981845" y="7902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1" name="椭圆 200"/>
              <p:cNvSpPr/>
              <p:nvPr/>
            </p:nvSpPr>
            <p:spPr>
              <a:xfrm flipH="1" flipV="1">
                <a:off x="4886213" y="129177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2" name="椭圆 201"/>
              <p:cNvSpPr/>
              <p:nvPr/>
            </p:nvSpPr>
            <p:spPr>
              <a:xfrm flipH="1" flipV="1">
                <a:off x="4834746" y="12707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3" name="椭圆 202"/>
              <p:cNvSpPr/>
              <p:nvPr/>
            </p:nvSpPr>
            <p:spPr>
              <a:xfrm flipH="1" flipV="1">
                <a:off x="4802187" y="115609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4" name="椭圆 203"/>
              <p:cNvSpPr/>
              <p:nvPr/>
            </p:nvSpPr>
            <p:spPr>
              <a:xfrm flipH="1" flipV="1">
                <a:off x="5066854" y="122243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5" name="椭圆 204"/>
              <p:cNvSpPr/>
              <p:nvPr/>
            </p:nvSpPr>
            <p:spPr>
              <a:xfrm flipH="1" flipV="1">
                <a:off x="4981845" y="51580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6" name="椭圆 205"/>
              <p:cNvSpPr/>
              <p:nvPr/>
            </p:nvSpPr>
            <p:spPr>
              <a:xfrm flipH="1" flipV="1">
                <a:off x="5018241" y="11124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7" name="椭圆 206"/>
              <p:cNvSpPr/>
              <p:nvPr/>
            </p:nvSpPr>
            <p:spPr>
              <a:xfrm flipH="1" flipV="1">
                <a:off x="4821674" y="194046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8" name="椭圆 207"/>
              <p:cNvSpPr/>
              <p:nvPr/>
            </p:nvSpPr>
            <p:spPr>
              <a:xfrm flipH="1" flipV="1">
                <a:off x="4828707" y="194677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9" name="椭圆 208"/>
              <p:cNvSpPr/>
              <p:nvPr/>
            </p:nvSpPr>
            <p:spPr>
              <a:xfrm flipH="1" flipV="1">
                <a:off x="4770961" y="161032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0" name="椭圆 209"/>
              <p:cNvSpPr/>
              <p:nvPr/>
            </p:nvSpPr>
            <p:spPr>
              <a:xfrm flipH="1" flipV="1">
                <a:off x="4793187" y="166369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1" name="椭圆 210"/>
              <p:cNvSpPr/>
              <p:nvPr/>
            </p:nvSpPr>
            <p:spPr>
              <a:xfrm flipH="1" flipV="1">
                <a:off x="4816722" y="148110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2" name="椭圆 211"/>
              <p:cNvSpPr/>
              <p:nvPr/>
            </p:nvSpPr>
            <p:spPr>
              <a:xfrm flipH="1" flipV="1">
                <a:off x="4739499" y="16435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3" name="椭圆 212"/>
              <p:cNvSpPr/>
              <p:nvPr/>
            </p:nvSpPr>
            <p:spPr>
              <a:xfrm flipH="1" flipV="1">
                <a:off x="4734194" y="12112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4" name="椭圆 213"/>
              <p:cNvSpPr/>
              <p:nvPr/>
            </p:nvSpPr>
            <p:spPr>
              <a:xfrm flipH="1" flipV="1">
                <a:off x="4822630" y="125332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64" name="组合 263"/>
            <p:cNvGrpSpPr/>
            <p:nvPr/>
          </p:nvGrpSpPr>
          <p:grpSpPr>
            <a:xfrm rot="2090690">
              <a:off x="2876055" y="4530266"/>
              <a:ext cx="486597" cy="1550344"/>
              <a:chOff x="4609276" y="419000"/>
              <a:chExt cx="486597" cy="1550344"/>
            </a:xfrm>
          </p:grpSpPr>
          <p:sp>
            <p:nvSpPr>
              <p:cNvPr id="265" name="椭圆 264"/>
              <p:cNvSpPr/>
              <p:nvPr/>
            </p:nvSpPr>
            <p:spPr>
              <a:xfrm flipH="1" flipV="1">
                <a:off x="5007215" y="15276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6" name="椭圆 265"/>
              <p:cNvSpPr/>
              <p:nvPr/>
            </p:nvSpPr>
            <p:spPr>
              <a:xfrm flipH="1" flipV="1">
                <a:off x="4880215" y="18324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7" name="椭圆 266"/>
              <p:cNvSpPr/>
              <p:nvPr/>
            </p:nvSpPr>
            <p:spPr>
              <a:xfrm flipH="1" flipV="1">
                <a:off x="4809557" y="149382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8" name="椭圆 267"/>
              <p:cNvSpPr/>
              <p:nvPr/>
            </p:nvSpPr>
            <p:spPr>
              <a:xfrm flipH="1" flipV="1">
                <a:off x="4716944" y="162050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9" name="椭圆 268"/>
              <p:cNvSpPr/>
              <p:nvPr/>
            </p:nvSpPr>
            <p:spPr>
              <a:xfrm flipH="1" flipV="1">
                <a:off x="4917702" y="165382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0" name="椭圆 269"/>
              <p:cNvSpPr/>
              <p:nvPr/>
            </p:nvSpPr>
            <p:spPr>
              <a:xfrm flipH="1" flipV="1">
                <a:off x="4924735" y="166013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1" name="椭圆 270"/>
              <p:cNvSpPr/>
              <p:nvPr/>
            </p:nvSpPr>
            <p:spPr>
              <a:xfrm flipH="1" flipV="1">
                <a:off x="4923189" y="18600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2" name="椭圆 271"/>
              <p:cNvSpPr/>
              <p:nvPr/>
            </p:nvSpPr>
            <p:spPr>
              <a:xfrm flipH="1" flipV="1">
                <a:off x="5002119" y="14483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3" name="椭圆 272"/>
              <p:cNvSpPr/>
              <p:nvPr/>
            </p:nvSpPr>
            <p:spPr>
              <a:xfrm flipH="1" flipV="1">
                <a:off x="5032923" y="132467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4" name="椭圆 273"/>
              <p:cNvSpPr/>
              <p:nvPr/>
            </p:nvSpPr>
            <p:spPr>
              <a:xfrm flipH="1" flipV="1">
                <a:off x="5077873" y="16958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5" name="椭圆 274"/>
              <p:cNvSpPr/>
              <p:nvPr/>
            </p:nvSpPr>
            <p:spPr>
              <a:xfrm flipH="1" flipV="1">
                <a:off x="4693302" y="178928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6" name="椭圆 275"/>
              <p:cNvSpPr/>
              <p:nvPr/>
            </p:nvSpPr>
            <p:spPr>
              <a:xfrm flipH="1" flipV="1">
                <a:off x="4641835" y="17682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7" name="椭圆 276"/>
              <p:cNvSpPr/>
              <p:nvPr/>
            </p:nvSpPr>
            <p:spPr>
              <a:xfrm flipH="1" flipV="1">
                <a:off x="4609276" y="165360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8" name="椭圆 277"/>
              <p:cNvSpPr/>
              <p:nvPr/>
            </p:nvSpPr>
            <p:spPr>
              <a:xfrm flipH="1" flipV="1">
                <a:off x="4752785" y="169588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9" name="椭圆 278"/>
              <p:cNvSpPr/>
              <p:nvPr/>
            </p:nvSpPr>
            <p:spPr>
              <a:xfrm flipH="1" flipV="1">
                <a:off x="4889215" y="13770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0" name="椭圆 279"/>
              <p:cNvSpPr/>
              <p:nvPr/>
            </p:nvSpPr>
            <p:spPr>
              <a:xfrm flipH="1" flipV="1">
                <a:off x="5077873" y="142147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1" name="椭圆 280"/>
              <p:cNvSpPr/>
              <p:nvPr/>
            </p:nvSpPr>
            <p:spPr>
              <a:xfrm flipH="1" flipV="1">
                <a:off x="4841221" y="1737912"/>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2" name="椭圆 281"/>
              <p:cNvSpPr/>
              <p:nvPr/>
            </p:nvSpPr>
            <p:spPr>
              <a:xfrm flipH="1" flipV="1">
                <a:off x="4911187" y="6220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3" name="椭圆 282"/>
              <p:cNvSpPr/>
              <p:nvPr/>
            </p:nvSpPr>
            <p:spPr>
              <a:xfrm flipH="1" flipV="1">
                <a:off x="4784187" y="9268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4" name="椭圆 283"/>
              <p:cNvSpPr/>
              <p:nvPr/>
            </p:nvSpPr>
            <p:spPr>
              <a:xfrm flipH="1" flipV="1">
                <a:off x="4739285" y="106001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5" name="椭圆 284"/>
              <p:cNvSpPr/>
              <p:nvPr/>
            </p:nvSpPr>
            <p:spPr>
              <a:xfrm flipH="1" flipV="1">
                <a:off x="4911187" y="109010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6" name="椭圆 285"/>
              <p:cNvSpPr/>
              <p:nvPr/>
            </p:nvSpPr>
            <p:spPr>
              <a:xfrm flipH="1" flipV="1">
                <a:off x="4990162" y="89002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7" name="椭圆 286"/>
              <p:cNvSpPr/>
              <p:nvPr/>
            </p:nvSpPr>
            <p:spPr>
              <a:xfrm flipH="1" flipV="1">
                <a:off x="4691521" y="19267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8" name="椭圆 287"/>
              <p:cNvSpPr/>
              <p:nvPr/>
            </p:nvSpPr>
            <p:spPr>
              <a:xfrm flipH="1" flipV="1">
                <a:off x="4859720" y="106903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9" name="椭圆 288"/>
              <p:cNvSpPr/>
              <p:nvPr/>
            </p:nvSpPr>
            <p:spPr>
              <a:xfrm flipH="1" flipV="1">
                <a:off x="4644316" y="19513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0" name="椭圆 289"/>
              <p:cNvSpPr/>
              <p:nvPr/>
            </p:nvSpPr>
            <p:spPr>
              <a:xfrm flipH="1" flipV="1">
                <a:off x="4828707" y="7544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1" name="椭圆 290"/>
              <p:cNvSpPr/>
              <p:nvPr/>
            </p:nvSpPr>
            <p:spPr>
              <a:xfrm flipH="1" flipV="1">
                <a:off x="4827161" y="95442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2" name="椭圆 291"/>
              <p:cNvSpPr/>
              <p:nvPr/>
            </p:nvSpPr>
            <p:spPr>
              <a:xfrm flipH="1" flipV="1">
                <a:off x="4906091" y="54271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3" name="椭圆 292"/>
              <p:cNvSpPr/>
              <p:nvPr/>
            </p:nvSpPr>
            <p:spPr>
              <a:xfrm flipH="1" flipV="1">
                <a:off x="4936895" y="41900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4" name="椭圆 293"/>
              <p:cNvSpPr/>
              <p:nvPr/>
            </p:nvSpPr>
            <p:spPr>
              <a:xfrm flipH="1" flipV="1">
                <a:off x="5019435" y="69919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5" name="椭圆 294"/>
              <p:cNvSpPr/>
              <p:nvPr/>
            </p:nvSpPr>
            <p:spPr>
              <a:xfrm flipH="1" flipV="1">
                <a:off x="4981845" y="7902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6" name="椭圆 295"/>
              <p:cNvSpPr/>
              <p:nvPr/>
            </p:nvSpPr>
            <p:spPr>
              <a:xfrm flipH="1" flipV="1">
                <a:off x="4886213" y="129177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7" name="椭圆 296"/>
              <p:cNvSpPr/>
              <p:nvPr/>
            </p:nvSpPr>
            <p:spPr>
              <a:xfrm flipH="1" flipV="1">
                <a:off x="4834746" y="12707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8" name="椭圆 297"/>
              <p:cNvSpPr/>
              <p:nvPr/>
            </p:nvSpPr>
            <p:spPr>
              <a:xfrm flipH="1" flipV="1">
                <a:off x="4802187" y="115609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9" name="椭圆 298"/>
              <p:cNvSpPr/>
              <p:nvPr/>
            </p:nvSpPr>
            <p:spPr>
              <a:xfrm flipH="1" flipV="1">
                <a:off x="5066854" y="122243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0" name="椭圆 299"/>
              <p:cNvSpPr/>
              <p:nvPr/>
            </p:nvSpPr>
            <p:spPr>
              <a:xfrm flipH="1" flipV="1">
                <a:off x="4981845" y="51580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1" name="椭圆 300"/>
              <p:cNvSpPr/>
              <p:nvPr/>
            </p:nvSpPr>
            <p:spPr>
              <a:xfrm flipH="1" flipV="1">
                <a:off x="5018241" y="11124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2" name="椭圆 301"/>
              <p:cNvSpPr/>
              <p:nvPr/>
            </p:nvSpPr>
            <p:spPr>
              <a:xfrm flipH="1" flipV="1">
                <a:off x="4821674" y="194046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3" name="椭圆 302"/>
              <p:cNvSpPr/>
              <p:nvPr/>
            </p:nvSpPr>
            <p:spPr>
              <a:xfrm flipH="1" flipV="1">
                <a:off x="4828707" y="194677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4" name="椭圆 303"/>
              <p:cNvSpPr/>
              <p:nvPr/>
            </p:nvSpPr>
            <p:spPr>
              <a:xfrm flipH="1" flipV="1">
                <a:off x="4770961" y="161032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5" name="椭圆 304"/>
              <p:cNvSpPr/>
              <p:nvPr/>
            </p:nvSpPr>
            <p:spPr>
              <a:xfrm flipH="1" flipV="1">
                <a:off x="4793187" y="166369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6" name="椭圆 305"/>
              <p:cNvSpPr/>
              <p:nvPr/>
            </p:nvSpPr>
            <p:spPr>
              <a:xfrm flipH="1" flipV="1">
                <a:off x="4816722" y="148110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7" name="椭圆 306"/>
              <p:cNvSpPr/>
              <p:nvPr/>
            </p:nvSpPr>
            <p:spPr>
              <a:xfrm flipH="1" flipV="1">
                <a:off x="4739499" y="16435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8" name="椭圆 307"/>
              <p:cNvSpPr/>
              <p:nvPr/>
            </p:nvSpPr>
            <p:spPr>
              <a:xfrm flipH="1" flipV="1">
                <a:off x="4734194" y="12112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9" name="椭圆 308"/>
              <p:cNvSpPr/>
              <p:nvPr/>
            </p:nvSpPr>
            <p:spPr>
              <a:xfrm flipH="1" flipV="1">
                <a:off x="4822630" y="125332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363" name="组合 362"/>
            <p:cNvGrpSpPr/>
            <p:nvPr/>
          </p:nvGrpSpPr>
          <p:grpSpPr>
            <a:xfrm rot="5919988">
              <a:off x="401067" y="4969642"/>
              <a:ext cx="486597" cy="1550344"/>
              <a:chOff x="4609276" y="419000"/>
              <a:chExt cx="486597" cy="1550344"/>
            </a:xfrm>
          </p:grpSpPr>
          <p:sp>
            <p:nvSpPr>
              <p:cNvPr id="364" name="椭圆 363"/>
              <p:cNvSpPr/>
              <p:nvPr/>
            </p:nvSpPr>
            <p:spPr>
              <a:xfrm flipH="1" flipV="1">
                <a:off x="5007215" y="15276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5" name="椭圆 364"/>
              <p:cNvSpPr/>
              <p:nvPr/>
            </p:nvSpPr>
            <p:spPr>
              <a:xfrm flipH="1" flipV="1">
                <a:off x="4880215" y="18324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6" name="椭圆 365"/>
              <p:cNvSpPr/>
              <p:nvPr/>
            </p:nvSpPr>
            <p:spPr>
              <a:xfrm flipH="1" flipV="1">
                <a:off x="4809557" y="149382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7" name="椭圆 366"/>
              <p:cNvSpPr/>
              <p:nvPr/>
            </p:nvSpPr>
            <p:spPr>
              <a:xfrm flipH="1" flipV="1">
                <a:off x="4716944" y="162050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8" name="椭圆 367"/>
              <p:cNvSpPr/>
              <p:nvPr/>
            </p:nvSpPr>
            <p:spPr>
              <a:xfrm flipH="1" flipV="1">
                <a:off x="4917702" y="165382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9" name="椭圆 368"/>
              <p:cNvSpPr/>
              <p:nvPr/>
            </p:nvSpPr>
            <p:spPr>
              <a:xfrm flipH="1" flipV="1">
                <a:off x="4924735" y="166013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0" name="椭圆 369"/>
              <p:cNvSpPr/>
              <p:nvPr/>
            </p:nvSpPr>
            <p:spPr>
              <a:xfrm flipH="1" flipV="1">
                <a:off x="4923189" y="18600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1" name="椭圆 370"/>
              <p:cNvSpPr/>
              <p:nvPr/>
            </p:nvSpPr>
            <p:spPr>
              <a:xfrm flipH="1" flipV="1">
                <a:off x="5002119" y="14483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2" name="椭圆 371"/>
              <p:cNvSpPr/>
              <p:nvPr/>
            </p:nvSpPr>
            <p:spPr>
              <a:xfrm flipH="1" flipV="1">
                <a:off x="5032923" y="132467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3" name="椭圆 372"/>
              <p:cNvSpPr/>
              <p:nvPr/>
            </p:nvSpPr>
            <p:spPr>
              <a:xfrm flipH="1" flipV="1">
                <a:off x="5077873" y="16958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4" name="椭圆 373"/>
              <p:cNvSpPr/>
              <p:nvPr/>
            </p:nvSpPr>
            <p:spPr>
              <a:xfrm flipH="1" flipV="1">
                <a:off x="4693302" y="178928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5" name="椭圆 374"/>
              <p:cNvSpPr/>
              <p:nvPr/>
            </p:nvSpPr>
            <p:spPr>
              <a:xfrm flipH="1" flipV="1">
                <a:off x="4641835" y="17682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6" name="椭圆 375"/>
              <p:cNvSpPr/>
              <p:nvPr/>
            </p:nvSpPr>
            <p:spPr>
              <a:xfrm flipH="1" flipV="1">
                <a:off x="4609276" y="165360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7" name="椭圆 376"/>
              <p:cNvSpPr/>
              <p:nvPr/>
            </p:nvSpPr>
            <p:spPr>
              <a:xfrm flipH="1" flipV="1">
                <a:off x="4752785" y="169588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8" name="椭圆 377"/>
              <p:cNvSpPr/>
              <p:nvPr/>
            </p:nvSpPr>
            <p:spPr>
              <a:xfrm flipH="1" flipV="1">
                <a:off x="4889215" y="13770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9" name="椭圆 378"/>
              <p:cNvSpPr/>
              <p:nvPr/>
            </p:nvSpPr>
            <p:spPr>
              <a:xfrm flipH="1" flipV="1">
                <a:off x="5077873" y="142147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0" name="椭圆 379"/>
              <p:cNvSpPr/>
              <p:nvPr/>
            </p:nvSpPr>
            <p:spPr>
              <a:xfrm flipH="1" flipV="1">
                <a:off x="4841221" y="1737912"/>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1" name="椭圆 380"/>
              <p:cNvSpPr/>
              <p:nvPr/>
            </p:nvSpPr>
            <p:spPr>
              <a:xfrm flipH="1" flipV="1">
                <a:off x="4911187" y="6220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2" name="椭圆 381"/>
              <p:cNvSpPr/>
              <p:nvPr/>
            </p:nvSpPr>
            <p:spPr>
              <a:xfrm flipH="1" flipV="1">
                <a:off x="4784187" y="9268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3" name="椭圆 382"/>
              <p:cNvSpPr/>
              <p:nvPr/>
            </p:nvSpPr>
            <p:spPr>
              <a:xfrm flipH="1" flipV="1">
                <a:off x="4739285" y="106001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4" name="椭圆 383"/>
              <p:cNvSpPr/>
              <p:nvPr/>
            </p:nvSpPr>
            <p:spPr>
              <a:xfrm flipH="1" flipV="1">
                <a:off x="4911187" y="109010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5" name="椭圆 384"/>
              <p:cNvSpPr/>
              <p:nvPr/>
            </p:nvSpPr>
            <p:spPr>
              <a:xfrm flipH="1" flipV="1">
                <a:off x="4990162" y="89002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6" name="椭圆 385"/>
              <p:cNvSpPr/>
              <p:nvPr/>
            </p:nvSpPr>
            <p:spPr>
              <a:xfrm flipH="1" flipV="1">
                <a:off x="4691521" y="19267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7" name="椭圆 386"/>
              <p:cNvSpPr/>
              <p:nvPr/>
            </p:nvSpPr>
            <p:spPr>
              <a:xfrm flipH="1" flipV="1">
                <a:off x="4859720" y="106903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8" name="椭圆 387"/>
              <p:cNvSpPr/>
              <p:nvPr/>
            </p:nvSpPr>
            <p:spPr>
              <a:xfrm flipH="1" flipV="1">
                <a:off x="4644316" y="19513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9" name="椭圆 388"/>
              <p:cNvSpPr/>
              <p:nvPr/>
            </p:nvSpPr>
            <p:spPr>
              <a:xfrm flipH="1" flipV="1">
                <a:off x="4828707" y="7544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0" name="椭圆 389"/>
              <p:cNvSpPr/>
              <p:nvPr/>
            </p:nvSpPr>
            <p:spPr>
              <a:xfrm flipH="1" flipV="1">
                <a:off x="4827161" y="95442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1" name="椭圆 390"/>
              <p:cNvSpPr/>
              <p:nvPr/>
            </p:nvSpPr>
            <p:spPr>
              <a:xfrm flipH="1" flipV="1">
                <a:off x="4906091" y="54271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2" name="椭圆 391"/>
              <p:cNvSpPr/>
              <p:nvPr/>
            </p:nvSpPr>
            <p:spPr>
              <a:xfrm flipH="1" flipV="1">
                <a:off x="4936895" y="41900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3" name="椭圆 392"/>
              <p:cNvSpPr/>
              <p:nvPr/>
            </p:nvSpPr>
            <p:spPr>
              <a:xfrm flipH="1" flipV="1">
                <a:off x="5019435" y="69919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4" name="椭圆 393"/>
              <p:cNvSpPr/>
              <p:nvPr/>
            </p:nvSpPr>
            <p:spPr>
              <a:xfrm flipH="1" flipV="1">
                <a:off x="4981845" y="7902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5" name="椭圆 394"/>
              <p:cNvSpPr/>
              <p:nvPr/>
            </p:nvSpPr>
            <p:spPr>
              <a:xfrm flipH="1" flipV="1">
                <a:off x="4886213" y="129177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6" name="椭圆 395"/>
              <p:cNvSpPr/>
              <p:nvPr/>
            </p:nvSpPr>
            <p:spPr>
              <a:xfrm flipH="1" flipV="1">
                <a:off x="4834746" y="12707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7" name="椭圆 396"/>
              <p:cNvSpPr/>
              <p:nvPr/>
            </p:nvSpPr>
            <p:spPr>
              <a:xfrm flipH="1" flipV="1">
                <a:off x="4802187" y="115609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8" name="椭圆 397"/>
              <p:cNvSpPr/>
              <p:nvPr/>
            </p:nvSpPr>
            <p:spPr>
              <a:xfrm flipH="1" flipV="1">
                <a:off x="5066854" y="122243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9" name="椭圆 398"/>
              <p:cNvSpPr/>
              <p:nvPr/>
            </p:nvSpPr>
            <p:spPr>
              <a:xfrm flipH="1" flipV="1">
                <a:off x="4981845" y="51580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0" name="椭圆 399"/>
              <p:cNvSpPr/>
              <p:nvPr/>
            </p:nvSpPr>
            <p:spPr>
              <a:xfrm flipH="1" flipV="1">
                <a:off x="5018241" y="11124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1" name="椭圆 400"/>
              <p:cNvSpPr/>
              <p:nvPr/>
            </p:nvSpPr>
            <p:spPr>
              <a:xfrm flipH="1" flipV="1">
                <a:off x="4821674" y="194046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2" name="椭圆 401"/>
              <p:cNvSpPr/>
              <p:nvPr/>
            </p:nvSpPr>
            <p:spPr>
              <a:xfrm flipH="1" flipV="1">
                <a:off x="4828707" y="194677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3" name="椭圆 402"/>
              <p:cNvSpPr/>
              <p:nvPr/>
            </p:nvSpPr>
            <p:spPr>
              <a:xfrm flipH="1" flipV="1">
                <a:off x="4770961" y="161032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4" name="椭圆 403"/>
              <p:cNvSpPr/>
              <p:nvPr/>
            </p:nvSpPr>
            <p:spPr>
              <a:xfrm flipH="1" flipV="1">
                <a:off x="4793187" y="166369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5" name="椭圆 404"/>
              <p:cNvSpPr/>
              <p:nvPr/>
            </p:nvSpPr>
            <p:spPr>
              <a:xfrm flipH="1" flipV="1">
                <a:off x="4816722" y="148110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6" name="椭圆 405"/>
              <p:cNvSpPr/>
              <p:nvPr/>
            </p:nvSpPr>
            <p:spPr>
              <a:xfrm flipH="1" flipV="1">
                <a:off x="4739499" y="16435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7" name="椭圆 406"/>
              <p:cNvSpPr/>
              <p:nvPr/>
            </p:nvSpPr>
            <p:spPr>
              <a:xfrm flipH="1" flipV="1">
                <a:off x="4734194" y="12112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8" name="椭圆 407"/>
              <p:cNvSpPr/>
              <p:nvPr/>
            </p:nvSpPr>
            <p:spPr>
              <a:xfrm flipH="1" flipV="1">
                <a:off x="4822630" y="125332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grpSp>
        <p:nvGrpSpPr>
          <p:cNvPr id="410" name="组合 409"/>
          <p:cNvGrpSpPr/>
          <p:nvPr/>
        </p:nvGrpSpPr>
        <p:grpSpPr>
          <a:xfrm>
            <a:off x="2113855" y="2767618"/>
            <a:ext cx="757168" cy="757168"/>
            <a:chOff x="6567487" y="1576387"/>
            <a:chExt cx="942975" cy="942975"/>
          </a:xfrm>
        </p:grpSpPr>
        <p:sp>
          <p:nvSpPr>
            <p:cNvPr id="411" name="椭圆 410"/>
            <p:cNvSpPr/>
            <p:nvPr/>
          </p:nvSpPr>
          <p:spPr>
            <a:xfrm>
              <a:off x="6567487" y="1576387"/>
              <a:ext cx="942975" cy="942975"/>
            </a:xfrm>
            <a:prstGeom prst="ellipse">
              <a:avLst/>
            </a:prstGeom>
            <a:gradFill>
              <a:gsLst>
                <a:gs pos="36000">
                  <a:srgbClr val="814C59">
                    <a:alpha val="50000"/>
                  </a:srgbClr>
                </a:gs>
                <a:gs pos="31000">
                  <a:srgbClr val="814C59">
                    <a:alpha val="20000"/>
                  </a:srgbClr>
                </a:gs>
                <a:gs pos="57000">
                  <a:srgbClr val="814C59">
                    <a:alpha val="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2" name="椭圆 411"/>
            <p:cNvSpPr/>
            <p:nvPr/>
          </p:nvSpPr>
          <p:spPr>
            <a:xfrm>
              <a:off x="6752516" y="1763193"/>
              <a:ext cx="575409" cy="575409"/>
            </a:xfrm>
            <a:prstGeom prst="ellipse">
              <a:avLst/>
            </a:prstGeom>
            <a:solidFill>
              <a:srgbClr val="814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13" name="组合 412"/>
          <p:cNvGrpSpPr/>
          <p:nvPr/>
        </p:nvGrpSpPr>
        <p:grpSpPr>
          <a:xfrm>
            <a:off x="4206790" y="955734"/>
            <a:ext cx="3284225" cy="5574594"/>
            <a:chOff x="844791" y="1347516"/>
            <a:chExt cx="3284225" cy="5574594"/>
          </a:xfrm>
        </p:grpSpPr>
        <p:sp>
          <p:nvSpPr>
            <p:cNvPr id="414" name="文本框 413"/>
            <p:cNvSpPr txBox="1"/>
            <p:nvPr/>
          </p:nvSpPr>
          <p:spPr>
            <a:xfrm>
              <a:off x="844791" y="1347516"/>
              <a:ext cx="3239600" cy="400110"/>
            </a:xfrm>
            <a:prstGeom prst="rect">
              <a:avLst/>
            </a:prstGeom>
            <a:noFill/>
          </p:spPr>
          <p:txBody>
            <a:bodyPr wrap="square" rtlCol="0">
              <a:spAutoFit/>
            </a:bodyPr>
            <a:lstStyle/>
            <a:p>
              <a:r>
                <a:rPr lang="en-US" altLang="zh-CN" sz="2000" b="1" dirty="0">
                  <a:solidFill>
                    <a:schemeClr val="bg1"/>
                  </a:solidFill>
                  <a:latin typeface="SDMSeaSalt" panose="02000603000000000000" pitchFamily="2" charset="0"/>
                  <a:ea typeface="SDMSeaSalt" panose="02000603000000000000" pitchFamily="2" charset="0"/>
                </a:rPr>
                <a:t>Earth’s place in our solar system</a:t>
              </a:r>
              <a:endParaRPr lang="zh-CN" altLang="en-US" sz="2000" b="1" dirty="0">
                <a:solidFill>
                  <a:schemeClr val="bg1"/>
                </a:solidFill>
                <a:latin typeface="SDMSeaSalt" panose="02000603000000000000" pitchFamily="2" charset="0"/>
              </a:endParaRPr>
            </a:p>
          </p:txBody>
        </p:sp>
        <p:sp>
          <p:nvSpPr>
            <p:cNvPr id="415" name="矩形 414"/>
            <p:cNvSpPr/>
            <p:nvPr/>
          </p:nvSpPr>
          <p:spPr>
            <a:xfrm>
              <a:off x="856913" y="1783203"/>
              <a:ext cx="3272103" cy="5138907"/>
            </a:xfrm>
            <a:prstGeom prst="rect">
              <a:avLst/>
            </a:prstGeom>
          </p:spPr>
          <p:txBody>
            <a:bodyPr wrap="square">
              <a:spAutoFit/>
            </a:bodyPr>
            <a:lstStyle/>
            <a:p>
              <a:pPr marL="171450" indent="-171450" algn="just">
                <a:lnSpc>
                  <a:spcPct val="130000"/>
                </a:lnSpc>
                <a:buFont typeface="Wingdings" panose="05000000000000000000" pitchFamily="2" charset="2"/>
                <a:buChar char="q"/>
              </a:pPr>
              <a:r>
                <a:rPr lang="en-AU" altLang="zh-CN" sz="1100" dirty="0">
                  <a:solidFill>
                    <a:schemeClr val="bg1">
                      <a:lumMod val="75000"/>
                    </a:schemeClr>
                  </a:solidFill>
                  <a:latin typeface="HelloButtons" panose="02000603000000000000" pitchFamily="2" charset="0"/>
                  <a:ea typeface="HelloButtons" panose="02000603000000000000" pitchFamily="2" charset="0"/>
                  <a:cs typeface="+mn-ea"/>
                  <a:sym typeface="+mn-lt"/>
                </a:rPr>
                <a:t>Identify that Earth is part of a system of planets orbiting around a star (the Sun)</a:t>
              </a:r>
            </a:p>
            <a:p>
              <a:pPr marL="171450" indent="-171450" algn="just">
                <a:lnSpc>
                  <a:spcPct val="130000"/>
                </a:lnSpc>
                <a:buFont typeface="Wingdings" panose="05000000000000000000" pitchFamily="2" charset="2"/>
                <a:buChar char="q"/>
              </a:pPr>
              <a:r>
                <a:rPr lang="en-AU" altLang="zh-CN" sz="1100" dirty="0">
                  <a:solidFill>
                    <a:schemeClr val="bg1">
                      <a:lumMod val="75000"/>
                    </a:schemeClr>
                  </a:solidFill>
                  <a:latin typeface="HelloButtons" panose="02000603000000000000" pitchFamily="2" charset="0"/>
                  <a:ea typeface="HelloButtons" panose="02000603000000000000" pitchFamily="2" charset="0"/>
                  <a:cs typeface="+mn-ea"/>
                  <a:sym typeface="+mn-lt"/>
                </a:rPr>
                <a:t>Investigate the role of light energy in how we observe the Sun, Moon and planets</a:t>
              </a:r>
            </a:p>
            <a:p>
              <a:pPr marL="171450" indent="-171450" algn="just">
                <a:lnSpc>
                  <a:spcPct val="130000"/>
                </a:lnSpc>
                <a:buFont typeface="Wingdings" panose="05000000000000000000" pitchFamily="2" charset="2"/>
                <a:buChar char="q"/>
              </a:pPr>
              <a:r>
                <a:rPr lang="en-AU" altLang="zh-CN" sz="1100" dirty="0">
                  <a:solidFill>
                    <a:schemeClr val="bg1">
                      <a:lumMod val="75000"/>
                    </a:schemeClr>
                  </a:solidFill>
                  <a:latin typeface="HelloButtons" panose="02000603000000000000" pitchFamily="2" charset="0"/>
                  <a:ea typeface="HelloButtons" panose="02000603000000000000" pitchFamily="2" charset="0"/>
                  <a:cs typeface="+mn-ea"/>
                  <a:sym typeface="+mn-lt"/>
                </a:rPr>
                <a:t>Compare the key features of the planets of our solar system, for example:</a:t>
              </a:r>
            </a:p>
            <a:p>
              <a:pPr marL="628650" lvl="1" indent="-171450" algn="just">
                <a:lnSpc>
                  <a:spcPct val="130000"/>
                </a:lnSpc>
                <a:buFont typeface="Wingdings" panose="05000000000000000000" pitchFamily="2" charset="2"/>
                <a:buChar char="§"/>
              </a:pPr>
              <a:r>
                <a:rPr lang="en-AU" altLang="zh-CN" sz="1100" dirty="0">
                  <a:solidFill>
                    <a:schemeClr val="bg1">
                      <a:lumMod val="75000"/>
                    </a:schemeClr>
                  </a:solidFill>
                  <a:latin typeface="HelloButtons" panose="02000603000000000000" pitchFamily="2" charset="0"/>
                  <a:ea typeface="HelloButtons" panose="02000603000000000000" pitchFamily="2" charset="0"/>
                  <a:cs typeface="+mn-ea"/>
                  <a:sym typeface="+mn-lt"/>
                </a:rPr>
                <a:t>Time it takes for the planets to revolve around the Sun</a:t>
              </a:r>
            </a:p>
            <a:p>
              <a:pPr marL="628650" lvl="1" indent="-171450" algn="just">
                <a:lnSpc>
                  <a:spcPct val="130000"/>
                </a:lnSpc>
                <a:buFont typeface="Wingdings" panose="05000000000000000000" pitchFamily="2" charset="2"/>
                <a:buChar char="§"/>
              </a:pPr>
              <a:r>
                <a:rPr lang="en-AU" altLang="zh-CN" sz="1100" dirty="0">
                  <a:solidFill>
                    <a:schemeClr val="bg1">
                      <a:lumMod val="75000"/>
                    </a:schemeClr>
                  </a:solidFill>
                  <a:latin typeface="HelloButtons" panose="02000603000000000000" pitchFamily="2" charset="0"/>
                  <a:ea typeface="HelloButtons" panose="02000603000000000000" pitchFamily="2" charset="0"/>
                  <a:cs typeface="+mn-ea"/>
                  <a:sym typeface="+mn-lt"/>
                </a:rPr>
                <a:t>Size of the planets</a:t>
              </a:r>
            </a:p>
            <a:p>
              <a:pPr marL="628650" lvl="1" indent="-171450" algn="just">
                <a:lnSpc>
                  <a:spcPct val="130000"/>
                </a:lnSpc>
                <a:buFont typeface="Wingdings" panose="05000000000000000000" pitchFamily="2" charset="2"/>
                <a:buChar char="§"/>
              </a:pPr>
              <a:r>
                <a:rPr lang="en-AU" altLang="zh-CN" sz="1100" dirty="0">
                  <a:solidFill>
                    <a:schemeClr val="bg1">
                      <a:lumMod val="75000"/>
                    </a:schemeClr>
                  </a:solidFill>
                  <a:latin typeface="HelloButtons" panose="02000603000000000000" pitchFamily="2" charset="0"/>
                  <a:ea typeface="HelloButtons" panose="02000603000000000000" pitchFamily="2" charset="0"/>
                  <a:cs typeface="+mn-ea"/>
                  <a:sym typeface="+mn-lt"/>
                </a:rPr>
                <a:t>Distance of the planets from the Sun </a:t>
              </a:r>
            </a:p>
            <a:p>
              <a:pPr marL="171450" indent="-171450" algn="just">
                <a:lnSpc>
                  <a:spcPct val="130000"/>
                </a:lnSpc>
                <a:buFont typeface="Wingdings" panose="05000000000000000000" pitchFamily="2" charset="2"/>
                <a:buChar char="q"/>
              </a:pPr>
              <a:r>
                <a:rPr lang="en-AU" altLang="zh-CN" sz="1100" dirty="0">
                  <a:solidFill>
                    <a:schemeClr val="bg1">
                      <a:lumMod val="75000"/>
                    </a:schemeClr>
                  </a:solidFill>
                  <a:latin typeface="HelloButtons" panose="02000603000000000000" pitchFamily="2" charset="0"/>
                  <a:ea typeface="HelloButtons" panose="02000603000000000000" pitchFamily="2" charset="0"/>
                  <a:cs typeface="+mn-ea"/>
                  <a:sym typeface="+mn-lt"/>
                </a:rPr>
                <a:t>Research and communicate how Aboriginal and/or Torres Strait Islander Peoples use observations of the night sky to inform decisions about resources and significant cultural events, for example:</a:t>
              </a:r>
            </a:p>
            <a:p>
              <a:pPr marL="628650" lvl="1" indent="-171450" algn="just">
                <a:lnSpc>
                  <a:spcPct val="130000"/>
                </a:lnSpc>
                <a:buFont typeface="Wingdings" panose="05000000000000000000" pitchFamily="2" charset="2"/>
                <a:buChar char="§"/>
              </a:pPr>
              <a:r>
                <a:rPr lang="en-AU" altLang="zh-CN" sz="1100" dirty="0">
                  <a:solidFill>
                    <a:schemeClr val="bg1">
                      <a:lumMod val="75000"/>
                    </a:schemeClr>
                  </a:solidFill>
                  <a:latin typeface="HelloButtons" panose="02000603000000000000" pitchFamily="2" charset="0"/>
                  <a:ea typeface="HelloButtons" panose="02000603000000000000" pitchFamily="2" charset="0"/>
                  <a:cs typeface="+mn-ea"/>
                  <a:sym typeface="+mn-lt"/>
                </a:rPr>
                <a:t>Gathering food</a:t>
              </a:r>
            </a:p>
            <a:p>
              <a:pPr marL="628650" lvl="1" indent="-171450" algn="just">
                <a:lnSpc>
                  <a:spcPct val="130000"/>
                </a:lnSpc>
                <a:buFont typeface="Wingdings" panose="05000000000000000000" pitchFamily="2" charset="2"/>
                <a:buChar char="§"/>
              </a:pPr>
              <a:r>
                <a:rPr lang="en-AU" altLang="zh-CN" sz="1100" dirty="0">
                  <a:solidFill>
                    <a:schemeClr val="bg1">
                      <a:lumMod val="75000"/>
                    </a:schemeClr>
                  </a:solidFill>
                  <a:latin typeface="HelloButtons" panose="02000603000000000000" pitchFamily="2" charset="0"/>
                  <a:ea typeface="HelloButtons" panose="02000603000000000000" pitchFamily="2" charset="0"/>
                  <a:cs typeface="+mn-ea"/>
                  <a:sym typeface="+mn-lt"/>
                </a:rPr>
                <a:t>Ceremonies</a:t>
              </a:r>
            </a:p>
            <a:p>
              <a:pPr marL="628650" lvl="1" indent="-171450" algn="just">
                <a:lnSpc>
                  <a:spcPct val="130000"/>
                </a:lnSpc>
                <a:buFont typeface="Wingdings" panose="05000000000000000000" pitchFamily="2" charset="2"/>
                <a:buChar char="§"/>
              </a:pPr>
              <a:r>
                <a:rPr lang="en-AU" altLang="zh-CN" sz="1100" dirty="0">
                  <a:solidFill>
                    <a:schemeClr val="bg1">
                      <a:lumMod val="75000"/>
                    </a:schemeClr>
                  </a:solidFill>
                  <a:latin typeface="HelloButtons" panose="02000603000000000000" pitchFamily="2" charset="0"/>
                  <a:ea typeface="HelloButtons" panose="02000603000000000000" pitchFamily="2" charset="0"/>
                  <a:cs typeface="+mn-ea"/>
                  <a:sym typeface="+mn-lt"/>
                </a:rPr>
                <a:t>Song lines</a:t>
              </a:r>
            </a:p>
            <a:p>
              <a:pPr marL="628650" lvl="1" indent="-171450" algn="just">
                <a:lnSpc>
                  <a:spcPct val="130000"/>
                </a:lnSpc>
                <a:buFont typeface="Wingdings" panose="05000000000000000000" pitchFamily="2" charset="2"/>
                <a:buChar char="§"/>
              </a:pPr>
              <a:r>
                <a:rPr lang="en-AU" altLang="zh-CN" sz="1100" dirty="0">
                  <a:solidFill>
                    <a:schemeClr val="bg1">
                      <a:lumMod val="75000"/>
                    </a:schemeClr>
                  </a:solidFill>
                  <a:latin typeface="HelloButtons" panose="02000603000000000000" pitchFamily="2" charset="0"/>
                  <a:ea typeface="HelloButtons" panose="02000603000000000000" pitchFamily="2" charset="0"/>
                  <a:cs typeface="+mn-ea"/>
                  <a:sym typeface="+mn-lt"/>
                </a:rPr>
                <a:t>Navigation </a:t>
              </a:r>
            </a:p>
            <a:p>
              <a:pPr marL="171450" indent="-171450" algn="just">
                <a:lnSpc>
                  <a:spcPct val="130000"/>
                </a:lnSpc>
                <a:buFont typeface="Wingdings" panose="05000000000000000000" pitchFamily="2" charset="2"/>
                <a:buChar char="q"/>
              </a:pPr>
              <a:r>
                <a:rPr lang="en-AU" altLang="zh-CN" sz="1100" dirty="0">
                  <a:solidFill>
                    <a:schemeClr val="bg1">
                      <a:lumMod val="75000"/>
                    </a:schemeClr>
                  </a:solidFill>
                  <a:latin typeface="HelloButtons" panose="02000603000000000000" pitchFamily="2" charset="0"/>
                  <a:ea typeface="HelloButtons" panose="02000603000000000000" pitchFamily="2" charset="0"/>
                  <a:cs typeface="+mn-ea"/>
                  <a:sym typeface="+mn-lt"/>
                </a:rPr>
                <a:t>Examine and discuss current developments in astronomy, space and planetary science, particularly related to making observations and gathering data</a:t>
              </a:r>
            </a:p>
          </p:txBody>
        </p:sp>
      </p:grpSp>
      <p:grpSp>
        <p:nvGrpSpPr>
          <p:cNvPr id="416" name="组合 415"/>
          <p:cNvGrpSpPr/>
          <p:nvPr/>
        </p:nvGrpSpPr>
        <p:grpSpPr>
          <a:xfrm>
            <a:off x="8204821" y="997909"/>
            <a:ext cx="3449508" cy="3872782"/>
            <a:chOff x="844791" y="1347516"/>
            <a:chExt cx="3038269" cy="3872782"/>
          </a:xfrm>
        </p:grpSpPr>
        <p:sp>
          <p:nvSpPr>
            <p:cNvPr id="417" name="文本框 416"/>
            <p:cNvSpPr txBox="1"/>
            <p:nvPr/>
          </p:nvSpPr>
          <p:spPr>
            <a:xfrm>
              <a:off x="844791" y="1347516"/>
              <a:ext cx="3026146" cy="400110"/>
            </a:xfrm>
            <a:prstGeom prst="rect">
              <a:avLst/>
            </a:prstGeom>
            <a:noFill/>
          </p:spPr>
          <p:txBody>
            <a:bodyPr wrap="square" rtlCol="0">
              <a:spAutoFit/>
            </a:bodyPr>
            <a:lstStyle/>
            <a:p>
              <a:r>
                <a:rPr lang="en-US" altLang="zh-CN" sz="2000" b="1" dirty="0">
                  <a:solidFill>
                    <a:schemeClr val="bg1"/>
                  </a:solidFill>
                  <a:latin typeface="SDMSeaSalt" panose="02000603000000000000" pitchFamily="2" charset="0"/>
                  <a:ea typeface="SDMSeaSalt" panose="02000603000000000000" pitchFamily="2" charset="0"/>
                </a:rPr>
                <a:t>Changes to the Earth’s surface</a:t>
              </a:r>
              <a:endParaRPr lang="zh-CN" altLang="en-US" sz="2000" b="1" dirty="0">
                <a:solidFill>
                  <a:schemeClr val="bg1"/>
                </a:solidFill>
                <a:latin typeface="SDMSeaSalt" panose="02000603000000000000" pitchFamily="2" charset="0"/>
              </a:endParaRPr>
            </a:p>
          </p:txBody>
        </p:sp>
        <p:sp>
          <p:nvSpPr>
            <p:cNvPr id="418" name="矩形 417"/>
            <p:cNvSpPr/>
            <p:nvPr/>
          </p:nvSpPr>
          <p:spPr>
            <a:xfrm>
              <a:off x="856913" y="1783203"/>
              <a:ext cx="3026147" cy="3437095"/>
            </a:xfrm>
            <a:prstGeom prst="rect">
              <a:avLst/>
            </a:prstGeom>
          </p:spPr>
          <p:txBody>
            <a:bodyPr wrap="square">
              <a:spAutoFit/>
            </a:bodyPr>
            <a:lstStyle/>
            <a:p>
              <a:pPr marL="171450" indent="-171450" algn="just">
                <a:lnSpc>
                  <a:spcPct val="130000"/>
                </a:lnSpc>
                <a:buFont typeface="Wingdings" panose="05000000000000000000" pitchFamily="2" charset="2"/>
                <a:buChar char="q"/>
              </a:pPr>
              <a:r>
                <a:rPr lang="en-AU" altLang="zh-CN" sz="1200" dirty="0">
                  <a:solidFill>
                    <a:schemeClr val="bg1">
                      <a:lumMod val="75000"/>
                    </a:schemeClr>
                  </a:solidFill>
                  <a:latin typeface="HelloButtons" panose="02000603000000000000" pitchFamily="2" charset="0"/>
                  <a:ea typeface="HelloButtons" panose="02000603000000000000" pitchFamily="2" charset="0"/>
                  <a:cs typeface="+mn-ea"/>
                  <a:sym typeface="+mn-lt"/>
                </a:rPr>
                <a:t>Investigate the effects of sudden geological changes and extreme weather events on the Earth’s surface, for example:</a:t>
              </a:r>
            </a:p>
            <a:p>
              <a:pPr marL="628650" lvl="1" indent="-171450" algn="just">
                <a:lnSpc>
                  <a:spcPct val="130000"/>
                </a:lnSpc>
                <a:buFont typeface="Wingdings" panose="05000000000000000000" pitchFamily="2" charset="2"/>
                <a:buChar char="§"/>
              </a:pPr>
              <a:r>
                <a:rPr lang="en-AU" altLang="zh-CN" sz="1200" dirty="0">
                  <a:solidFill>
                    <a:schemeClr val="bg1">
                      <a:lumMod val="75000"/>
                    </a:schemeClr>
                  </a:solidFill>
                  <a:latin typeface="HelloButtons" panose="02000603000000000000" pitchFamily="2" charset="0"/>
                  <a:ea typeface="HelloButtons" panose="02000603000000000000" pitchFamily="2" charset="0"/>
                  <a:cs typeface="+mn-ea"/>
                  <a:sym typeface="+mn-lt"/>
                </a:rPr>
                <a:t>Earthquakes, volcanic eruptions, tsunamis</a:t>
              </a:r>
            </a:p>
            <a:p>
              <a:pPr marL="628650" lvl="1" indent="-171450" algn="just">
                <a:lnSpc>
                  <a:spcPct val="130000"/>
                </a:lnSpc>
                <a:buFont typeface="Wingdings" panose="05000000000000000000" pitchFamily="2" charset="2"/>
                <a:buChar char="§"/>
              </a:pPr>
              <a:r>
                <a:rPr lang="en-AU" altLang="zh-CN" sz="1200" dirty="0">
                  <a:solidFill>
                    <a:schemeClr val="bg1">
                      <a:lumMod val="75000"/>
                    </a:schemeClr>
                  </a:solidFill>
                  <a:latin typeface="HelloButtons" panose="02000603000000000000" pitchFamily="2" charset="0"/>
                  <a:ea typeface="HelloButtons" panose="02000603000000000000" pitchFamily="2" charset="0"/>
                  <a:cs typeface="+mn-ea"/>
                  <a:sym typeface="+mn-lt"/>
                </a:rPr>
                <a:t>Cyclones, storms, drought and floods</a:t>
              </a:r>
            </a:p>
            <a:p>
              <a:pPr marL="171450" indent="-171450" algn="just">
                <a:lnSpc>
                  <a:spcPct val="130000"/>
                </a:lnSpc>
                <a:buFont typeface="Wingdings" panose="05000000000000000000" pitchFamily="2" charset="2"/>
                <a:buChar char="q"/>
              </a:pPr>
              <a:r>
                <a:rPr lang="en-AU" altLang="zh-CN" sz="1200" dirty="0">
                  <a:solidFill>
                    <a:schemeClr val="bg1">
                      <a:lumMod val="75000"/>
                    </a:schemeClr>
                  </a:solidFill>
                  <a:latin typeface="HelloButtons" panose="02000603000000000000" pitchFamily="2" charset="0"/>
                  <a:ea typeface="HelloButtons" panose="02000603000000000000" pitchFamily="2" charset="0"/>
                  <a:cs typeface="+mn-ea"/>
                  <a:sym typeface="+mn-lt"/>
                </a:rPr>
                <a:t>Investigate ways that advances in science and technology have assisted people to plan for and manage natural disasters to minimise their effect, for example:</a:t>
              </a:r>
            </a:p>
            <a:p>
              <a:pPr marL="628650" lvl="1" indent="-171450" algn="just">
                <a:lnSpc>
                  <a:spcPct val="130000"/>
                </a:lnSpc>
                <a:buFont typeface="Wingdings" panose="05000000000000000000" pitchFamily="2" charset="2"/>
                <a:buChar char="§"/>
              </a:pPr>
              <a:r>
                <a:rPr lang="en-AU" altLang="zh-CN" sz="1200" dirty="0">
                  <a:solidFill>
                    <a:schemeClr val="bg1">
                      <a:lumMod val="75000"/>
                    </a:schemeClr>
                  </a:solidFill>
                  <a:latin typeface="HelloButtons" panose="02000603000000000000" pitchFamily="2" charset="0"/>
                  <a:ea typeface="HelloButtons" panose="02000603000000000000" pitchFamily="2" charset="0"/>
                  <a:cs typeface="+mn-ea"/>
                  <a:sym typeface="+mn-lt"/>
                </a:rPr>
                <a:t>Design and construction of buildings and roads</a:t>
              </a:r>
            </a:p>
            <a:p>
              <a:pPr marL="628650" lvl="1" indent="-171450" algn="just">
                <a:lnSpc>
                  <a:spcPct val="130000"/>
                </a:lnSpc>
                <a:buFont typeface="Wingdings" panose="05000000000000000000" pitchFamily="2" charset="2"/>
                <a:buChar char="§"/>
              </a:pPr>
              <a:r>
                <a:rPr lang="en-AU" altLang="zh-CN" sz="1200" dirty="0">
                  <a:solidFill>
                    <a:schemeClr val="bg1">
                      <a:lumMod val="75000"/>
                    </a:schemeClr>
                  </a:solidFill>
                  <a:latin typeface="HelloButtons" panose="02000603000000000000" pitchFamily="2" charset="0"/>
                  <a:ea typeface="HelloButtons" panose="02000603000000000000" pitchFamily="2" charset="0"/>
                  <a:cs typeface="+mn-ea"/>
                  <a:sym typeface="+mn-lt"/>
                </a:rPr>
                <a:t>Detection systems for tsunamis</a:t>
              </a:r>
            </a:p>
            <a:p>
              <a:pPr marL="628650" lvl="1" indent="-171450" algn="just">
                <a:lnSpc>
                  <a:spcPct val="130000"/>
                </a:lnSpc>
                <a:buFont typeface="Wingdings" panose="05000000000000000000" pitchFamily="2" charset="2"/>
                <a:buChar char="§"/>
              </a:pPr>
              <a:r>
                <a:rPr lang="en-AU" altLang="zh-CN" sz="1200" dirty="0">
                  <a:solidFill>
                    <a:schemeClr val="bg1">
                      <a:lumMod val="75000"/>
                    </a:schemeClr>
                  </a:solidFill>
                  <a:latin typeface="HelloButtons" panose="02000603000000000000" pitchFamily="2" charset="0"/>
                  <a:ea typeface="HelloButtons" panose="02000603000000000000" pitchFamily="2" charset="0"/>
                  <a:cs typeface="+mn-ea"/>
                  <a:sym typeface="+mn-lt"/>
                </a:rPr>
                <a:t>Digital flood and fire warning systems</a:t>
              </a:r>
            </a:p>
          </p:txBody>
        </p:sp>
      </p:grpSp>
      <p:grpSp>
        <p:nvGrpSpPr>
          <p:cNvPr id="21" name="组合 20"/>
          <p:cNvGrpSpPr/>
          <p:nvPr/>
        </p:nvGrpSpPr>
        <p:grpSpPr>
          <a:xfrm>
            <a:off x="1636773" y="5157023"/>
            <a:ext cx="832192" cy="832192"/>
            <a:chOff x="6567487" y="1576387"/>
            <a:chExt cx="942975" cy="942975"/>
          </a:xfrm>
        </p:grpSpPr>
        <p:sp>
          <p:nvSpPr>
            <p:cNvPr id="22" name="椭圆 21"/>
            <p:cNvSpPr/>
            <p:nvPr/>
          </p:nvSpPr>
          <p:spPr>
            <a:xfrm>
              <a:off x="6567487" y="1576387"/>
              <a:ext cx="942975" cy="942975"/>
            </a:xfrm>
            <a:prstGeom prst="ellipse">
              <a:avLst/>
            </a:prstGeom>
            <a:gradFill>
              <a:gsLst>
                <a:gs pos="40000">
                  <a:srgbClr val="D3B76D">
                    <a:alpha val="25000"/>
                  </a:srgbClr>
                </a:gs>
                <a:gs pos="31000">
                  <a:srgbClr val="D3B76D"/>
                </a:gs>
                <a:gs pos="57000">
                  <a:srgbClr val="D3B76D">
                    <a:alpha val="0"/>
                  </a:srgbClr>
                </a:gs>
              </a:gsLst>
              <a:path path="circle">
                <a:fillToRect l="50000" t="50000" r="50000" b="50000"/>
              </a:path>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 name="椭圆 22"/>
            <p:cNvSpPr/>
            <p:nvPr/>
          </p:nvSpPr>
          <p:spPr>
            <a:xfrm>
              <a:off x="6783387" y="1793080"/>
              <a:ext cx="502445" cy="502445"/>
            </a:xfrm>
            <a:prstGeom prst="ellipse">
              <a:avLst/>
            </a:prstGeom>
            <a:solidFill>
              <a:srgbClr val="D3B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26" name="组合 425"/>
          <p:cNvGrpSpPr/>
          <p:nvPr/>
        </p:nvGrpSpPr>
        <p:grpSpPr>
          <a:xfrm>
            <a:off x="3969144" y="435427"/>
            <a:ext cx="4253713" cy="523220"/>
            <a:chOff x="3969144" y="435427"/>
            <a:chExt cx="4253713" cy="523220"/>
          </a:xfrm>
        </p:grpSpPr>
        <p:sp>
          <p:nvSpPr>
            <p:cNvPr id="431" name="文本框 430"/>
            <p:cNvSpPr txBox="1"/>
            <p:nvPr/>
          </p:nvSpPr>
          <p:spPr>
            <a:xfrm>
              <a:off x="4363380" y="435427"/>
              <a:ext cx="3465241" cy="523220"/>
            </a:xfrm>
            <a:prstGeom prst="rect">
              <a:avLst/>
            </a:prstGeom>
            <a:noFill/>
          </p:spPr>
          <p:txBody>
            <a:bodyPr wrap="square" rtlCol="0">
              <a:spAutoFit/>
            </a:bodyPr>
            <a:lstStyle/>
            <a:p>
              <a:pPr algn="ctr"/>
              <a:r>
                <a:rPr lang="en-US" altLang="zh-CN" sz="2800" b="1" dirty="0">
                  <a:solidFill>
                    <a:schemeClr val="bg1"/>
                  </a:solidFill>
                  <a:latin typeface="SDMSeaSalt" panose="02000603000000000000" pitchFamily="2" charset="0"/>
                  <a:ea typeface="SDMSeaSalt" panose="02000603000000000000" pitchFamily="2" charset="0"/>
                </a:rPr>
                <a:t>Content Focus</a:t>
              </a:r>
              <a:endParaRPr lang="zh-CN" altLang="en-US" sz="2800" b="1" dirty="0">
                <a:solidFill>
                  <a:schemeClr val="bg1"/>
                </a:solidFill>
                <a:latin typeface="SDMSeaSalt" panose="02000603000000000000" pitchFamily="2" charset="0"/>
                <a:ea typeface="+mj-ea"/>
              </a:endParaRPr>
            </a:p>
          </p:txBody>
        </p:sp>
        <p:grpSp>
          <p:nvGrpSpPr>
            <p:cNvPr id="428" name="组合 427"/>
            <p:cNvGrpSpPr/>
            <p:nvPr/>
          </p:nvGrpSpPr>
          <p:grpSpPr>
            <a:xfrm>
              <a:off x="3969144" y="695325"/>
              <a:ext cx="4253713" cy="0"/>
              <a:chOff x="4000500" y="695325"/>
              <a:chExt cx="4253713" cy="0"/>
            </a:xfrm>
          </p:grpSpPr>
          <p:cxnSp>
            <p:nvCxnSpPr>
              <p:cNvPr id="429" name="直接连接符 428"/>
              <p:cNvCxnSpPr/>
              <p:nvPr/>
            </p:nvCxnSpPr>
            <p:spPr>
              <a:xfrm>
                <a:off x="4000500" y="695325"/>
                <a:ext cx="539750" cy="0"/>
              </a:xfrm>
              <a:prstGeom prst="line">
                <a:avLst/>
              </a:prstGeom>
              <a:ln w="50800">
                <a:solidFill>
                  <a:srgbClr val="D19072"/>
                </a:solidFill>
              </a:ln>
            </p:spPr>
            <p:style>
              <a:lnRef idx="1">
                <a:schemeClr val="accent1"/>
              </a:lnRef>
              <a:fillRef idx="0">
                <a:schemeClr val="accent1"/>
              </a:fillRef>
              <a:effectRef idx="0">
                <a:schemeClr val="accent1"/>
              </a:effectRef>
              <a:fontRef idx="minor">
                <a:schemeClr val="tx1"/>
              </a:fontRef>
            </p:style>
          </p:cxnSp>
          <p:cxnSp>
            <p:nvCxnSpPr>
              <p:cNvPr id="430" name="直接连接符 429"/>
              <p:cNvCxnSpPr/>
              <p:nvPr/>
            </p:nvCxnSpPr>
            <p:spPr>
              <a:xfrm>
                <a:off x="7714463" y="695325"/>
                <a:ext cx="539750" cy="0"/>
              </a:xfrm>
              <a:prstGeom prst="line">
                <a:avLst/>
              </a:prstGeom>
              <a:ln w="50800">
                <a:solidFill>
                  <a:srgbClr val="D19072"/>
                </a:solidFill>
              </a:ln>
            </p:spPr>
            <p:style>
              <a:lnRef idx="1">
                <a:schemeClr val="accent1"/>
              </a:lnRef>
              <a:fillRef idx="0">
                <a:schemeClr val="accent1"/>
              </a:fillRef>
              <a:effectRef idx="0">
                <a:schemeClr val="accent1"/>
              </a:effectRef>
              <a:fontRef idx="minor">
                <a:schemeClr val="tx1"/>
              </a:fontRef>
            </p:style>
          </p:cxnSp>
        </p:grpSp>
      </p:grpSp>
      <p:sp>
        <p:nvSpPr>
          <p:cNvPr id="425" name="TextBox 424">
            <a:extLst>
              <a:ext uri="{FF2B5EF4-FFF2-40B4-BE49-F238E27FC236}">
                <a16:creationId xmlns:a16="http://schemas.microsoft.com/office/drawing/2014/main" id="{780F58C5-330E-4603-A6F9-66A68C04B5AF}"/>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spTree>
    <p:custDataLst>
      <p:tags r:id="rId1"/>
    </p:custDataLst>
    <p:extLst>
      <p:ext uri="{BB962C8B-B14F-4D97-AF65-F5344CB8AC3E}">
        <p14:creationId xmlns:p14="http://schemas.microsoft.com/office/powerpoint/2010/main" val="2956485564"/>
      </p:ext>
    </p:extLst>
  </p:cSld>
  <p:clrMapOvr>
    <a:masterClrMapping/>
  </p:clrMapOvr>
  <p:transition advTm="1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500"/>
                                        <p:tgtEl>
                                          <p:spTgt spid="4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1000"/>
                                        <p:tgtEl>
                                          <p:spTgt spid="13"/>
                                        </p:tgtEl>
                                      </p:cBhvr>
                                    </p:animEffect>
                                  </p:childTnLst>
                                </p:cTn>
                              </p:par>
                              <p:par>
                                <p:cTn id="16" presetID="22" presetClass="entr" presetSubtype="1" fill="hold" grpId="0"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1000"/>
                                        <p:tgtEl>
                                          <p:spTgt spid="14"/>
                                        </p:tgtEl>
                                      </p:cBhvr>
                                    </p:animEffect>
                                  </p:childTnLst>
                                </p:cTn>
                              </p:par>
                              <p:par>
                                <p:cTn id="19" presetID="22" presetClass="entr" presetSubtype="1" fill="hold" grpId="0" nodeType="withEffect">
                                  <p:stCondLst>
                                    <p:cond delay="100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1000"/>
                                        <p:tgtEl>
                                          <p:spTgt spid="10"/>
                                        </p:tgtEl>
                                      </p:cBhvr>
                                    </p:animEffect>
                                  </p:childTnLst>
                                </p:cTn>
                              </p:par>
                              <p:par>
                                <p:cTn id="22" presetID="10" presetClass="entr" presetSubtype="0" fill="hold" nodeType="withEffect">
                                  <p:stCondLst>
                                    <p:cond delay="125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250"/>
                                  </p:stCondLst>
                                  <p:childTnLst>
                                    <p:set>
                                      <p:cBhvr>
                                        <p:cTn id="30" dur="1" fill="hold">
                                          <p:stCondLst>
                                            <p:cond delay="0"/>
                                          </p:stCondLst>
                                        </p:cTn>
                                        <p:tgtEl>
                                          <p:spTgt spid="410"/>
                                        </p:tgtEl>
                                        <p:attrNameLst>
                                          <p:attrName>style.visibility</p:attrName>
                                        </p:attrNameLst>
                                      </p:cBhvr>
                                      <p:to>
                                        <p:strVal val="visible"/>
                                      </p:to>
                                    </p:set>
                                    <p:animEffect transition="in" filter="fade">
                                      <p:cBhvr>
                                        <p:cTn id="31" dur="500"/>
                                        <p:tgtEl>
                                          <p:spTgt spid="410"/>
                                        </p:tgtEl>
                                      </p:cBhvr>
                                    </p:animEffect>
                                  </p:childTnLst>
                                </p:cTn>
                              </p:par>
                              <p:par>
                                <p:cTn id="32" presetID="10" presetClass="entr" presetSubtype="0" fill="hold" nodeType="withEffect">
                                  <p:stCondLst>
                                    <p:cond delay="1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20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par>
                          <p:cTn id="38" fill="hold">
                            <p:stCondLst>
                              <p:cond delay="3750"/>
                            </p:stCondLst>
                            <p:childTnLst>
                              <p:par>
                                <p:cTn id="39" presetID="10" presetClass="entr" presetSubtype="0" fill="hold" nodeType="afterEffect">
                                  <p:stCondLst>
                                    <p:cond delay="0"/>
                                  </p:stCondLst>
                                  <p:childTnLst>
                                    <p:set>
                                      <p:cBhvr>
                                        <p:cTn id="40" dur="1" fill="hold">
                                          <p:stCondLst>
                                            <p:cond delay="0"/>
                                          </p:stCondLst>
                                        </p:cTn>
                                        <p:tgtEl>
                                          <p:spTgt spid="413"/>
                                        </p:tgtEl>
                                        <p:attrNameLst>
                                          <p:attrName>style.visibility</p:attrName>
                                        </p:attrNameLst>
                                      </p:cBhvr>
                                      <p:to>
                                        <p:strVal val="visible"/>
                                      </p:to>
                                    </p:set>
                                    <p:animEffect transition="in" filter="fade">
                                      <p:cBhvr>
                                        <p:cTn id="41" dur="500"/>
                                        <p:tgtEl>
                                          <p:spTgt spid="413"/>
                                        </p:tgtEl>
                                      </p:cBhvr>
                                    </p:animEffect>
                                  </p:childTnLst>
                                </p:cTn>
                              </p:par>
                              <p:par>
                                <p:cTn id="42" presetID="10" presetClass="entr" presetSubtype="0" fill="hold" nodeType="withEffect">
                                  <p:stCondLst>
                                    <p:cond delay="250"/>
                                  </p:stCondLst>
                                  <p:childTnLst>
                                    <p:set>
                                      <p:cBhvr>
                                        <p:cTn id="43" dur="1" fill="hold">
                                          <p:stCondLst>
                                            <p:cond delay="0"/>
                                          </p:stCondLst>
                                        </p:cTn>
                                        <p:tgtEl>
                                          <p:spTgt spid="416"/>
                                        </p:tgtEl>
                                        <p:attrNameLst>
                                          <p:attrName>style.visibility</p:attrName>
                                        </p:attrNameLst>
                                      </p:cBhvr>
                                      <p:to>
                                        <p:strVal val="visible"/>
                                      </p:to>
                                    </p:set>
                                    <p:animEffect transition="in" filter="fade">
                                      <p:cBhvr>
                                        <p:cTn id="44" dur="500"/>
                                        <p:tgtEl>
                                          <p:spTgt spid="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785573" y="705669"/>
            <a:ext cx="5860639" cy="5860639"/>
            <a:chOff x="-2785573" y="705669"/>
            <a:chExt cx="5860639" cy="5860639"/>
          </a:xfrm>
        </p:grpSpPr>
        <p:sp>
          <p:nvSpPr>
            <p:cNvPr id="11" name="椭圆 10"/>
            <p:cNvSpPr/>
            <p:nvPr/>
          </p:nvSpPr>
          <p:spPr>
            <a:xfrm>
              <a:off x="-2785573" y="705669"/>
              <a:ext cx="5860639" cy="5860639"/>
            </a:xfrm>
            <a:prstGeom prst="ellipse">
              <a:avLst/>
            </a:prstGeom>
            <a:gradFill>
              <a:gsLst>
                <a:gs pos="22000">
                  <a:srgbClr val="8E506A"/>
                </a:gs>
                <a:gs pos="37000">
                  <a:srgbClr val="8E506A">
                    <a:alpha val="0"/>
                  </a:srgbClr>
                </a:gs>
              </a:gsLst>
              <a:path path="circle">
                <a:fillToRect l="50000" t="50000" r="50000" b="50000"/>
              </a:path>
            </a:gradFill>
            <a:ln>
              <a:noFill/>
            </a:ln>
            <a:effectLst>
              <a:glow rad="1905000">
                <a:srgbClr val="8E506A">
                  <a:alpha val="50000"/>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 name="自由: 形状 11"/>
            <p:cNvSpPr/>
            <p:nvPr/>
          </p:nvSpPr>
          <p:spPr>
            <a:xfrm>
              <a:off x="-1878780" y="1865288"/>
              <a:ext cx="3714204" cy="3635626"/>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4"/>
              <a:srcRect/>
              <a:stretch>
                <a:fillRect l="-18000" r="-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6" name="自由: 形状 5"/>
            <p:cNvSpPr/>
            <p:nvPr/>
          </p:nvSpPr>
          <p:spPr>
            <a:xfrm>
              <a:off x="-1878780" y="1865288"/>
              <a:ext cx="3714204" cy="3635626"/>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gradFill flip="none" rotWithShape="1">
              <a:gsLst>
                <a:gs pos="0">
                  <a:schemeClr val="tx1"/>
                </a:gs>
                <a:gs pos="51000">
                  <a:schemeClr val="tx1">
                    <a:alpha val="70000"/>
                  </a:schemeClr>
                </a:gs>
                <a:gs pos="97248">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grpSp>
      <p:sp>
        <p:nvSpPr>
          <p:cNvPr id="10" name="弧形 9"/>
          <p:cNvSpPr/>
          <p:nvPr/>
        </p:nvSpPr>
        <p:spPr>
          <a:xfrm rot="1347081">
            <a:off x="-2721330" y="2299722"/>
            <a:ext cx="6717145" cy="3404673"/>
          </a:xfrm>
          <a:prstGeom prst="arc">
            <a:avLst>
              <a:gd name="adj1" fmla="val 16200000"/>
              <a:gd name="adj2" fmla="val 563373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弧形 12"/>
          <p:cNvSpPr/>
          <p:nvPr/>
        </p:nvSpPr>
        <p:spPr>
          <a:xfrm rot="1347081">
            <a:off x="-3475226" y="2031018"/>
            <a:ext cx="6001776" cy="3042079"/>
          </a:xfrm>
          <a:prstGeom prst="arc">
            <a:avLst>
              <a:gd name="adj1" fmla="val 19710558"/>
              <a:gd name="adj2" fmla="val 563373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弧形 13"/>
          <p:cNvSpPr/>
          <p:nvPr/>
        </p:nvSpPr>
        <p:spPr>
          <a:xfrm rot="1347081">
            <a:off x="-2981781" y="2216357"/>
            <a:ext cx="6231741" cy="3158640"/>
          </a:xfrm>
          <a:prstGeom prst="arc">
            <a:avLst>
              <a:gd name="adj1" fmla="val 18108190"/>
              <a:gd name="adj2" fmla="val 563373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8" name="组合 17"/>
          <p:cNvGrpSpPr/>
          <p:nvPr/>
        </p:nvGrpSpPr>
        <p:grpSpPr>
          <a:xfrm>
            <a:off x="3422942" y="4468945"/>
            <a:ext cx="757168" cy="757168"/>
            <a:chOff x="6567487" y="1576387"/>
            <a:chExt cx="942975" cy="942975"/>
          </a:xfrm>
        </p:grpSpPr>
        <p:sp>
          <p:nvSpPr>
            <p:cNvPr id="19" name="椭圆 18"/>
            <p:cNvSpPr/>
            <p:nvPr/>
          </p:nvSpPr>
          <p:spPr>
            <a:xfrm>
              <a:off x="6567487" y="1576387"/>
              <a:ext cx="942975" cy="942975"/>
            </a:xfrm>
            <a:prstGeom prst="ellipse">
              <a:avLst/>
            </a:prstGeom>
            <a:gradFill>
              <a:gsLst>
                <a:gs pos="36000">
                  <a:srgbClr val="37AE7E">
                    <a:alpha val="50000"/>
                  </a:srgbClr>
                </a:gs>
                <a:gs pos="31000">
                  <a:srgbClr val="37AE7E">
                    <a:alpha val="20000"/>
                  </a:srgbClr>
                </a:gs>
                <a:gs pos="57000">
                  <a:srgbClr val="37AE7E">
                    <a:alpha val="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 name="椭圆 19"/>
            <p:cNvSpPr/>
            <p:nvPr/>
          </p:nvSpPr>
          <p:spPr>
            <a:xfrm>
              <a:off x="6752516" y="1763193"/>
              <a:ext cx="575409" cy="575409"/>
            </a:xfrm>
            <a:prstGeom prst="ellipse">
              <a:avLst/>
            </a:prstGeom>
            <a:solidFill>
              <a:srgbClr val="37A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4" name="组合 23"/>
          <p:cNvGrpSpPr/>
          <p:nvPr/>
        </p:nvGrpSpPr>
        <p:grpSpPr>
          <a:xfrm>
            <a:off x="1827309" y="3429000"/>
            <a:ext cx="569808" cy="569808"/>
            <a:chOff x="6567487" y="1576387"/>
            <a:chExt cx="942975" cy="942975"/>
          </a:xfrm>
        </p:grpSpPr>
        <p:sp>
          <p:nvSpPr>
            <p:cNvPr id="25" name="椭圆 24"/>
            <p:cNvSpPr/>
            <p:nvPr/>
          </p:nvSpPr>
          <p:spPr>
            <a:xfrm>
              <a:off x="6567487" y="1576387"/>
              <a:ext cx="942975" cy="942975"/>
            </a:xfrm>
            <a:prstGeom prst="ellipse">
              <a:avLst/>
            </a:prstGeom>
            <a:gradFill>
              <a:gsLst>
                <a:gs pos="40000">
                  <a:srgbClr val="D3B76D">
                    <a:alpha val="25000"/>
                  </a:srgbClr>
                </a:gs>
                <a:gs pos="31000">
                  <a:srgbClr val="D3B76D"/>
                </a:gs>
                <a:gs pos="57000">
                  <a:srgbClr val="D3B76D">
                    <a:alpha val="0"/>
                  </a:srgbClr>
                </a:gs>
              </a:gsLst>
              <a:path path="circle">
                <a:fillToRect l="50000" t="50000" r="50000" b="50000"/>
              </a:path>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 name="椭圆 25"/>
            <p:cNvSpPr/>
            <p:nvPr/>
          </p:nvSpPr>
          <p:spPr>
            <a:xfrm>
              <a:off x="6783387" y="1793080"/>
              <a:ext cx="502445" cy="5024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 name="组合 3"/>
          <p:cNvGrpSpPr/>
          <p:nvPr/>
        </p:nvGrpSpPr>
        <p:grpSpPr>
          <a:xfrm>
            <a:off x="-130806" y="2840412"/>
            <a:ext cx="3493458" cy="3240198"/>
            <a:chOff x="-130806" y="2840412"/>
            <a:chExt cx="3493458" cy="3240198"/>
          </a:xfrm>
        </p:grpSpPr>
        <p:grpSp>
          <p:nvGrpSpPr>
            <p:cNvPr id="310" name="组合 309"/>
            <p:cNvGrpSpPr/>
            <p:nvPr/>
          </p:nvGrpSpPr>
          <p:grpSpPr>
            <a:xfrm rot="5193013">
              <a:off x="1614622" y="4973473"/>
              <a:ext cx="486597" cy="1550344"/>
              <a:chOff x="4609276" y="419000"/>
              <a:chExt cx="486597" cy="1550344"/>
            </a:xfrm>
          </p:grpSpPr>
          <p:sp>
            <p:nvSpPr>
              <p:cNvPr id="311" name="椭圆 310"/>
              <p:cNvSpPr/>
              <p:nvPr/>
            </p:nvSpPr>
            <p:spPr>
              <a:xfrm flipH="1" flipV="1">
                <a:off x="5007215" y="15276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2" name="椭圆 311"/>
              <p:cNvSpPr/>
              <p:nvPr/>
            </p:nvSpPr>
            <p:spPr>
              <a:xfrm flipH="1" flipV="1">
                <a:off x="4880215" y="18324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3" name="椭圆 312"/>
              <p:cNvSpPr/>
              <p:nvPr/>
            </p:nvSpPr>
            <p:spPr>
              <a:xfrm flipH="1" flipV="1">
                <a:off x="4809557" y="149382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4" name="椭圆 313"/>
              <p:cNvSpPr/>
              <p:nvPr/>
            </p:nvSpPr>
            <p:spPr>
              <a:xfrm flipH="1" flipV="1">
                <a:off x="4716944" y="162050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5" name="椭圆 314"/>
              <p:cNvSpPr/>
              <p:nvPr/>
            </p:nvSpPr>
            <p:spPr>
              <a:xfrm flipH="1" flipV="1">
                <a:off x="4917702" y="165382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6" name="椭圆 315"/>
              <p:cNvSpPr/>
              <p:nvPr/>
            </p:nvSpPr>
            <p:spPr>
              <a:xfrm flipH="1" flipV="1">
                <a:off x="4924735" y="166013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7" name="椭圆 316"/>
              <p:cNvSpPr/>
              <p:nvPr/>
            </p:nvSpPr>
            <p:spPr>
              <a:xfrm flipH="1" flipV="1">
                <a:off x="4923189" y="18600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8" name="椭圆 317"/>
              <p:cNvSpPr/>
              <p:nvPr/>
            </p:nvSpPr>
            <p:spPr>
              <a:xfrm flipH="1" flipV="1">
                <a:off x="5002119" y="14483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9" name="椭圆 318"/>
              <p:cNvSpPr/>
              <p:nvPr/>
            </p:nvSpPr>
            <p:spPr>
              <a:xfrm flipH="1" flipV="1">
                <a:off x="5032923" y="132467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0" name="椭圆 319"/>
              <p:cNvSpPr/>
              <p:nvPr/>
            </p:nvSpPr>
            <p:spPr>
              <a:xfrm flipH="1" flipV="1">
                <a:off x="5077873" y="16958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1" name="椭圆 320"/>
              <p:cNvSpPr/>
              <p:nvPr/>
            </p:nvSpPr>
            <p:spPr>
              <a:xfrm flipH="1" flipV="1">
                <a:off x="4693302" y="178928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2" name="椭圆 321"/>
              <p:cNvSpPr/>
              <p:nvPr/>
            </p:nvSpPr>
            <p:spPr>
              <a:xfrm flipH="1" flipV="1">
                <a:off x="4641835" y="17682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3" name="椭圆 322"/>
              <p:cNvSpPr/>
              <p:nvPr/>
            </p:nvSpPr>
            <p:spPr>
              <a:xfrm flipH="1" flipV="1">
                <a:off x="4609276" y="165360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4" name="椭圆 323"/>
              <p:cNvSpPr/>
              <p:nvPr/>
            </p:nvSpPr>
            <p:spPr>
              <a:xfrm flipH="1" flipV="1">
                <a:off x="4752785" y="169588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5" name="椭圆 324"/>
              <p:cNvSpPr/>
              <p:nvPr/>
            </p:nvSpPr>
            <p:spPr>
              <a:xfrm flipH="1" flipV="1">
                <a:off x="4889215" y="13770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6" name="椭圆 325"/>
              <p:cNvSpPr/>
              <p:nvPr/>
            </p:nvSpPr>
            <p:spPr>
              <a:xfrm flipH="1" flipV="1">
                <a:off x="5077873" y="142147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7" name="椭圆 326"/>
              <p:cNvSpPr/>
              <p:nvPr/>
            </p:nvSpPr>
            <p:spPr>
              <a:xfrm flipH="1" flipV="1">
                <a:off x="4841221" y="1737912"/>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8" name="椭圆 327"/>
              <p:cNvSpPr/>
              <p:nvPr/>
            </p:nvSpPr>
            <p:spPr>
              <a:xfrm flipH="1" flipV="1">
                <a:off x="4911187" y="6220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9" name="椭圆 328"/>
              <p:cNvSpPr/>
              <p:nvPr/>
            </p:nvSpPr>
            <p:spPr>
              <a:xfrm flipH="1" flipV="1">
                <a:off x="4784187" y="9268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0" name="椭圆 329"/>
              <p:cNvSpPr/>
              <p:nvPr/>
            </p:nvSpPr>
            <p:spPr>
              <a:xfrm flipH="1" flipV="1">
                <a:off x="4739285" y="106001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1" name="椭圆 330"/>
              <p:cNvSpPr/>
              <p:nvPr/>
            </p:nvSpPr>
            <p:spPr>
              <a:xfrm flipH="1" flipV="1">
                <a:off x="4911187" y="109010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2" name="椭圆 331"/>
              <p:cNvSpPr/>
              <p:nvPr/>
            </p:nvSpPr>
            <p:spPr>
              <a:xfrm flipH="1" flipV="1">
                <a:off x="4990162" y="89002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3" name="椭圆 332"/>
              <p:cNvSpPr/>
              <p:nvPr/>
            </p:nvSpPr>
            <p:spPr>
              <a:xfrm flipH="1" flipV="1">
                <a:off x="4691521" y="19267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4" name="椭圆 333"/>
              <p:cNvSpPr/>
              <p:nvPr/>
            </p:nvSpPr>
            <p:spPr>
              <a:xfrm flipH="1" flipV="1">
                <a:off x="4859720" y="106903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5" name="椭圆 334"/>
              <p:cNvSpPr/>
              <p:nvPr/>
            </p:nvSpPr>
            <p:spPr>
              <a:xfrm flipH="1" flipV="1">
                <a:off x="4644316" y="19513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6" name="椭圆 335"/>
              <p:cNvSpPr/>
              <p:nvPr/>
            </p:nvSpPr>
            <p:spPr>
              <a:xfrm flipH="1" flipV="1">
                <a:off x="4828707" y="7544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7" name="椭圆 336"/>
              <p:cNvSpPr/>
              <p:nvPr/>
            </p:nvSpPr>
            <p:spPr>
              <a:xfrm flipH="1" flipV="1">
                <a:off x="4827161" y="95442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8" name="椭圆 337"/>
              <p:cNvSpPr/>
              <p:nvPr/>
            </p:nvSpPr>
            <p:spPr>
              <a:xfrm flipH="1" flipV="1">
                <a:off x="4906091" y="54271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9" name="椭圆 338"/>
              <p:cNvSpPr/>
              <p:nvPr/>
            </p:nvSpPr>
            <p:spPr>
              <a:xfrm flipH="1" flipV="1">
                <a:off x="4936895" y="41900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0" name="椭圆 339"/>
              <p:cNvSpPr/>
              <p:nvPr/>
            </p:nvSpPr>
            <p:spPr>
              <a:xfrm flipH="1" flipV="1">
                <a:off x="5019435" y="69919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1" name="椭圆 340"/>
              <p:cNvSpPr/>
              <p:nvPr/>
            </p:nvSpPr>
            <p:spPr>
              <a:xfrm flipH="1" flipV="1">
                <a:off x="4981845" y="7902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2" name="椭圆 341"/>
              <p:cNvSpPr/>
              <p:nvPr/>
            </p:nvSpPr>
            <p:spPr>
              <a:xfrm flipH="1" flipV="1">
                <a:off x="4886213" y="129177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3" name="椭圆 342"/>
              <p:cNvSpPr/>
              <p:nvPr/>
            </p:nvSpPr>
            <p:spPr>
              <a:xfrm flipH="1" flipV="1">
                <a:off x="4834746" y="12707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4" name="椭圆 343"/>
              <p:cNvSpPr/>
              <p:nvPr/>
            </p:nvSpPr>
            <p:spPr>
              <a:xfrm flipH="1" flipV="1">
                <a:off x="4802187" y="115609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5" name="椭圆 344"/>
              <p:cNvSpPr/>
              <p:nvPr/>
            </p:nvSpPr>
            <p:spPr>
              <a:xfrm flipH="1" flipV="1">
                <a:off x="5066854" y="122243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6" name="椭圆 345"/>
              <p:cNvSpPr/>
              <p:nvPr/>
            </p:nvSpPr>
            <p:spPr>
              <a:xfrm flipH="1" flipV="1">
                <a:off x="4981845" y="51580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7" name="椭圆 346"/>
              <p:cNvSpPr/>
              <p:nvPr/>
            </p:nvSpPr>
            <p:spPr>
              <a:xfrm flipH="1" flipV="1">
                <a:off x="5018241" y="11124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8" name="椭圆 347"/>
              <p:cNvSpPr/>
              <p:nvPr/>
            </p:nvSpPr>
            <p:spPr>
              <a:xfrm flipH="1" flipV="1">
                <a:off x="4821674" y="194046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9" name="椭圆 348"/>
              <p:cNvSpPr/>
              <p:nvPr/>
            </p:nvSpPr>
            <p:spPr>
              <a:xfrm flipH="1" flipV="1">
                <a:off x="4828707" y="194677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0" name="椭圆 349"/>
              <p:cNvSpPr/>
              <p:nvPr/>
            </p:nvSpPr>
            <p:spPr>
              <a:xfrm flipH="1" flipV="1">
                <a:off x="4770961" y="161032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1" name="椭圆 350"/>
              <p:cNvSpPr/>
              <p:nvPr/>
            </p:nvSpPr>
            <p:spPr>
              <a:xfrm flipH="1" flipV="1">
                <a:off x="4793187" y="166369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2" name="椭圆 351"/>
              <p:cNvSpPr/>
              <p:nvPr/>
            </p:nvSpPr>
            <p:spPr>
              <a:xfrm flipH="1" flipV="1">
                <a:off x="4816722" y="148110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3" name="椭圆 352"/>
              <p:cNvSpPr/>
              <p:nvPr/>
            </p:nvSpPr>
            <p:spPr>
              <a:xfrm flipH="1" flipV="1">
                <a:off x="4739499" y="16435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4" name="椭圆 353"/>
              <p:cNvSpPr/>
              <p:nvPr/>
            </p:nvSpPr>
            <p:spPr>
              <a:xfrm flipH="1" flipV="1">
                <a:off x="4734194" y="12112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5" name="椭圆 354"/>
              <p:cNvSpPr/>
              <p:nvPr/>
            </p:nvSpPr>
            <p:spPr>
              <a:xfrm flipH="1" flipV="1">
                <a:off x="4822630" y="125332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09" name="组合 408"/>
            <p:cNvGrpSpPr/>
            <p:nvPr/>
          </p:nvGrpSpPr>
          <p:grpSpPr>
            <a:xfrm>
              <a:off x="1681610" y="3832300"/>
              <a:ext cx="1162622" cy="1353921"/>
              <a:chOff x="4332337" y="1957654"/>
              <a:chExt cx="1162622" cy="1353921"/>
            </a:xfrm>
          </p:grpSpPr>
          <p:sp>
            <p:nvSpPr>
              <p:cNvPr id="29" name="椭圆 28"/>
              <p:cNvSpPr/>
              <p:nvPr/>
            </p:nvSpPr>
            <p:spPr>
              <a:xfrm flipH="1" flipV="1">
                <a:off x="4929778" y="2298923"/>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 name="椭圆 29"/>
              <p:cNvSpPr/>
              <p:nvPr/>
            </p:nvSpPr>
            <p:spPr>
              <a:xfrm flipH="1" flipV="1">
                <a:off x="4494361" y="3102609"/>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 name="椭圆 30"/>
              <p:cNvSpPr/>
              <p:nvPr/>
            </p:nvSpPr>
            <p:spPr>
              <a:xfrm flipH="1" flipV="1">
                <a:off x="4802778" y="2603723"/>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 name="椭圆 31"/>
              <p:cNvSpPr/>
              <p:nvPr/>
            </p:nvSpPr>
            <p:spPr>
              <a:xfrm flipH="1" flipV="1">
                <a:off x="4601678" y="2631327"/>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 name="椭圆 32"/>
              <p:cNvSpPr/>
              <p:nvPr/>
            </p:nvSpPr>
            <p:spPr>
              <a:xfrm flipH="1" flipV="1">
                <a:off x="4757876" y="273692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 name="椭圆 33"/>
              <p:cNvSpPr/>
              <p:nvPr/>
            </p:nvSpPr>
            <p:spPr>
              <a:xfrm flipH="1" flipV="1">
                <a:off x="4929778" y="276700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 name="椭圆 34"/>
              <p:cNvSpPr/>
              <p:nvPr/>
            </p:nvSpPr>
            <p:spPr>
              <a:xfrm flipH="1" flipV="1">
                <a:off x="4732120" y="226505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 name="椭圆 35"/>
              <p:cNvSpPr/>
              <p:nvPr/>
            </p:nvSpPr>
            <p:spPr>
              <a:xfrm flipH="1" flipV="1">
                <a:off x="4525303" y="276393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 name="椭圆 36"/>
              <p:cNvSpPr/>
              <p:nvPr/>
            </p:nvSpPr>
            <p:spPr>
              <a:xfrm flipH="1" flipV="1">
                <a:off x="5008753" y="256693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 name="椭圆 37"/>
              <p:cNvSpPr/>
              <p:nvPr/>
            </p:nvSpPr>
            <p:spPr>
              <a:xfrm flipH="1" flipV="1">
                <a:off x="4680653" y="289933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 name="椭圆 38"/>
              <p:cNvSpPr/>
              <p:nvPr/>
            </p:nvSpPr>
            <p:spPr>
              <a:xfrm flipH="1" flipV="1">
                <a:off x="5206411" y="241353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 name="椭圆 39"/>
              <p:cNvSpPr/>
              <p:nvPr/>
            </p:nvSpPr>
            <p:spPr>
              <a:xfrm flipH="1" flipV="1">
                <a:off x="4878311" y="274593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 name="椭圆 40"/>
              <p:cNvSpPr/>
              <p:nvPr/>
            </p:nvSpPr>
            <p:spPr>
              <a:xfrm flipH="1" flipV="1">
                <a:off x="4840265" y="242505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 name="椭圆 41"/>
              <p:cNvSpPr/>
              <p:nvPr/>
            </p:nvSpPr>
            <p:spPr>
              <a:xfrm flipH="1" flipV="1">
                <a:off x="4633448" y="292394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3" name="椭圆 42"/>
              <p:cNvSpPr/>
              <p:nvPr/>
            </p:nvSpPr>
            <p:spPr>
              <a:xfrm flipH="1" flipV="1">
                <a:off x="4847298" y="243136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4" name="椭圆 43"/>
              <p:cNvSpPr/>
              <p:nvPr/>
            </p:nvSpPr>
            <p:spPr>
              <a:xfrm flipH="1" flipV="1">
                <a:off x="4640481" y="293025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5" name="椭圆 44"/>
              <p:cNvSpPr/>
              <p:nvPr/>
            </p:nvSpPr>
            <p:spPr>
              <a:xfrm flipH="1" flipV="1">
                <a:off x="5173852" y="229892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6" name="椭圆 45"/>
              <p:cNvSpPr/>
              <p:nvPr/>
            </p:nvSpPr>
            <p:spPr>
              <a:xfrm flipH="1" flipV="1">
                <a:off x="4845752" y="263132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7" name="椭圆 46"/>
              <p:cNvSpPr/>
              <p:nvPr/>
            </p:nvSpPr>
            <p:spPr>
              <a:xfrm flipH="1" flipV="1">
                <a:off x="4924682" y="221962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 name="椭圆 47"/>
              <p:cNvSpPr/>
              <p:nvPr/>
            </p:nvSpPr>
            <p:spPr>
              <a:xfrm flipH="1" flipV="1">
                <a:off x="4596582" y="255202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9" name="椭圆 48"/>
              <p:cNvSpPr/>
              <p:nvPr/>
            </p:nvSpPr>
            <p:spPr>
              <a:xfrm flipH="1" flipV="1">
                <a:off x="4955486" y="209590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 name="椭圆 49"/>
              <p:cNvSpPr/>
              <p:nvPr/>
            </p:nvSpPr>
            <p:spPr>
              <a:xfrm flipH="1" flipV="1">
                <a:off x="5115554" y="268887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1" name="椭圆 50"/>
              <p:cNvSpPr/>
              <p:nvPr/>
            </p:nvSpPr>
            <p:spPr>
              <a:xfrm flipH="1" flipV="1">
                <a:off x="5038026" y="237610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2" name="椭圆 51"/>
              <p:cNvSpPr/>
              <p:nvPr/>
            </p:nvSpPr>
            <p:spPr>
              <a:xfrm flipH="1" flipV="1">
                <a:off x="5000436" y="246711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 name="椭圆 52"/>
              <p:cNvSpPr/>
              <p:nvPr/>
            </p:nvSpPr>
            <p:spPr>
              <a:xfrm flipH="1" flipV="1">
                <a:off x="4904804" y="296868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4" name="椭圆 53"/>
              <p:cNvSpPr/>
              <p:nvPr/>
            </p:nvSpPr>
            <p:spPr>
              <a:xfrm flipH="1" flipV="1">
                <a:off x="4853337" y="29476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5" name="椭圆 54"/>
              <p:cNvSpPr/>
              <p:nvPr/>
            </p:nvSpPr>
            <p:spPr>
              <a:xfrm flipH="1" flipV="1">
                <a:off x="4820778" y="283300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6" name="椭圆 55"/>
              <p:cNvSpPr/>
              <p:nvPr/>
            </p:nvSpPr>
            <p:spPr>
              <a:xfrm flipH="1" flipV="1">
                <a:off x="4762480" y="322295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7" name="椭圆 56"/>
              <p:cNvSpPr/>
              <p:nvPr/>
            </p:nvSpPr>
            <p:spPr>
              <a:xfrm flipH="1" flipV="1">
                <a:off x="5169471" y="303501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8" name="椭圆 57"/>
              <p:cNvSpPr/>
              <p:nvPr/>
            </p:nvSpPr>
            <p:spPr>
              <a:xfrm flipH="1" flipV="1">
                <a:off x="5118004" y="301395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9" name="椭圆 58"/>
              <p:cNvSpPr/>
              <p:nvPr/>
            </p:nvSpPr>
            <p:spPr>
              <a:xfrm flipH="1" flipV="1">
                <a:off x="5085445" y="289933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0" name="椭圆 59"/>
              <p:cNvSpPr/>
              <p:nvPr/>
            </p:nvSpPr>
            <p:spPr>
              <a:xfrm flipH="1" flipV="1">
                <a:off x="5027147" y="328928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1" name="椭圆 60"/>
              <p:cNvSpPr/>
              <p:nvPr/>
            </p:nvSpPr>
            <p:spPr>
              <a:xfrm flipH="1" flipV="1">
                <a:off x="5439115" y="302601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2" name="椭圆 61"/>
              <p:cNvSpPr/>
              <p:nvPr/>
            </p:nvSpPr>
            <p:spPr>
              <a:xfrm flipH="1" flipV="1">
                <a:off x="5387648" y="300495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3" name="椭圆 62"/>
              <p:cNvSpPr/>
              <p:nvPr/>
            </p:nvSpPr>
            <p:spPr>
              <a:xfrm flipH="1" flipV="1">
                <a:off x="5355089" y="289033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4" name="椭圆 63"/>
              <p:cNvSpPr/>
              <p:nvPr/>
            </p:nvSpPr>
            <p:spPr>
              <a:xfrm flipH="1" flipV="1">
                <a:off x="5296791" y="328028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 name="椭圆 64"/>
              <p:cNvSpPr/>
              <p:nvPr/>
            </p:nvSpPr>
            <p:spPr>
              <a:xfrm flipH="1" flipV="1">
                <a:off x="5287313" y="277599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6" name="椭圆 65"/>
              <p:cNvSpPr/>
              <p:nvPr/>
            </p:nvSpPr>
            <p:spPr>
              <a:xfrm flipH="1" flipV="1">
                <a:off x="5235846" y="275492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7" name="椭圆 66"/>
              <p:cNvSpPr/>
              <p:nvPr/>
            </p:nvSpPr>
            <p:spPr>
              <a:xfrm flipH="1" flipV="1">
                <a:off x="5203287" y="264031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 name="椭圆 67"/>
              <p:cNvSpPr/>
              <p:nvPr/>
            </p:nvSpPr>
            <p:spPr>
              <a:xfrm flipH="1" flipV="1">
                <a:off x="5144989" y="303025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 name="椭圆 68"/>
              <p:cNvSpPr/>
              <p:nvPr/>
            </p:nvSpPr>
            <p:spPr>
              <a:xfrm flipH="1" flipV="1">
                <a:off x="4501661" y="293271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 name="椭圆 69"/>
              <p:cNvSpPr/>
              <p:nvPr/>
            </p:nvSpPr>
            <p:spPr>
              <a:xfrm flipH="1" flipV="1">
                <a:off x="4450194" y="291164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1" name="椭圆 70"/>
              <p:cNvSpPr/>
              <p:nvPr/>
            </p:nvSpPr>
            <p:spPr>
              <a:xfrm flipH="1" flipV="1">
                <a:off x="4417635" y="279703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 name="椭圆 71"/>
              <p:cNvSpPr/>
              <p:nvPr/>
            </p:nvSpPr>
            <p:spPr>
              <a:xfrm flipH="1" flipV="1">
                <a:off x="4359337" y="318698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 name="椭圆 72"/>
              <p:cNvSpPr/>
              <p:nvPr/>
            </p:nvSpPr>
            <p:spPr>
              <a:xfrm flipH="1" flipV="1">
                <a:off x="4332337" y="311519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 name="椭圆 73"/>
              <p:cNvSpPr/>
              <p:nvPr/>
            </p:nvSpPr>
            <p:spPr>
              <a:xfrm flipH="1" flipV="1">
                <a:off x="4685995" y="312918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5" name="椭圆 74"/>
              <p:cNvSpPr/>
              <p:nvPr/>
            </p:nvSpPr>
            <p:spPr>
              <a:xfrm flipH="1" flipV="1">
                <a:off x="4675348" y="246711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6" name="椭圆 75"/>
              <p:cNvSpPr/>
              <p:nvPr/>
            </p:nvSpPr>
            <p:spPr>
              <a:xfrm flipH="1" flipV="1">
                <a:off x="4811778" y="214828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7" name="椭圆 76"/>
              <p:cNvSpPr/>
              <p:nvPr/>
            </p:nvSpPr>
            <p:spPr>
              <a:xfrm flipH="1" flipV="1">
                <a:off x="5000436" y="219271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8" name="椭圆 77"/>
              <p:cNvSpPr/>
              <p:nvPr/>
            </p:nvSpPr>
            <p:spPr>
              <a:xfrm flipH="1" flipV="1">
                <a:off x="5119412" y="320250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9" name="椭圆 78"/>
              <p:cNvSpPr/>
              <p:nvPr/>
            </p:nvSpPr>
            <p:spPr>
              <a:xfrm flipH="1" flipV="1">
                <a:off x="5067945" y="318143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0" name="椭圆 79"/>
              <p:cNvSpPr/>
              <p:nvPr/>
            </p:nvSpPr>
            <p:spPr>
              <a:xfrm flipH="1" flipV="1">
                <a:off x="5035386" y="306682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1" name="椭圆 80"/>
              <p:cNvSpPr/>
              <p:nvPr/>
            </p:nvSpPr>
            <p:spPr>
              <a:xfrm flipH="1" flipV="1">
                <a:off x="4451102" y="325970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2" name="椭圆 81"/>
              <p:cNvSpPr/>
              <p:nvPr/>
            </p:nvSpPr>
            <p:spPr>
              <a:xfrm flipH="1" flipV="1">
                <a:off x="4399635" y="323864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3" name="椭圆 82"/>
              <p:cNvSpPr/>
              <p:nvPr/>
            </p:nvSpPr>
            <p:spPr>
              <a:xfrm flipH="1" flipV="1">
                <a:off x="4887890" y="318450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 name="椭圆 83"/>
              <p:cNvSpPr/>
              <p:nvPr/>
            </p:nvSpPr>
            <p:spPr>
              <a:xfrm flipH="1" flipV="1">
                <a:off x="4668478" y="329357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5" name="椭圆 84"/>
              <p:cNvSpPr/>
              <p:nvPr/>
            </p:nvSpPr>
            <p:spPr>
              <a:xfrm flipH="1" flipV="1">
                <a:off x="5290400" y="312110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6" name="椭圆 85"/>
              <p:cNvSpPr/>
              <p:nvPr/>
            </p:nvSpPr>
            <p:spPr>
              <a:xfrm flipH="1" flipV="1">
                <a:off x="5476959" y="324764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7" name="椭圆 86"/>
              <p:cNvSpPr/>
              <p:nvPr/>
            </p:nvSpPr>
            <p:spPr>
              <a:xfrm flipH="1" flipV="1">
                <a:off x="5036832" y="278932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8" name="椭圆 87"/>
              <p:cNvSpPr/>
              <p:nvPr/>
            </p:nvSpPr>
            <p:spPr>
              <a:xfrm flipH="1" flipV="1">
                <a:off x="4763784" y="250914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9" name="椭圆 88"/>
              <p:cNvSpPr/>
              <p:nvPr/>
            </p:nvSpPr>
            <p:spPr>
              <a:xfrm flipH="1" flipV="1">
                <a:off x="5191852" y="290586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0" name="椭圆 89"/>
              <p:cNvSpPr/>
              <p:nvPr/>
            </p:nvSpPr>
            <p:spPr>
              <a:xfrm flipH="1" flipV="1">
                <a:off x="4730135" y="310200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1" name="椭圆 90"/>
              <p:cNvSpPr/>
              <p:nvPr/>
            </p:nvSpPr>
            <p:spPr>
              <a:xfrm flipH="1" flipV="1">
                <a:off x="4972642" y="311118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4" name="椭圆 93"/>
              <p:cNvSpPr/>
              <p:nvPr/>
            </p:nvSpPr>
            <p:spPr>
              <a:xfrm flipH="1" flipV="1">
                <a:off x="4594370" y="2936601"/>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5" name="椭圆 94"/>
              <p:cNvSpPr/>
              <p:nvPr/>
            </p:nvSpPr>
            <p:spPr>
              <a:xfrm flipH="1" flipV="1">
                <a:off x="4835313" y="196569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6" name="椭圆 95"/>
              <p:cNvSpPr/>
              <p:nvPr/>
            </p:nvSpPr>
            <p:spPr>
              <a:xfrm flipH="1" flipV="1">
                <a:off x="5007215" y="199577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9" name="椭圆 98"/>
              <p:cNvSpPr/>
              <p:nvPr/>
            </p:nvSpPr>
            <p:spPr>
              <a:xfrm flipH="1" flipV="1">
                <a:off x="4758090" y="212810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0" name="椭圆 99"/>
              <p:cNvSpPr/>
              <p:nvPr/>
            </p:nvSpPr>
            <p:spPr>
              <a:xfrm flipH="1" flipV="1">
                <a:off x="4955748" y="197470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2" name="椭圆 101"/>
              <p:cNvSpPr/>
              <p:nvPr/>
            </p:nvSpPr>
            <p:spPr>
              <a:xfrm flipH="1" flipV="1">
                <a:off x="4710885" y="21527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4" name="椭圆 103"/>
              <p:cNvSpPr/>
              <p:nvPr/>
            </p:nvSpPr>
            <p:spPr>
              <a:xfrm flipH="1" flipV="1">
                <a:off x="4717918" y="215902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7" name="椭圆 106"/>
              <p:cNvSpPr/>
              <p:nvPr/>
            </p:nvSpPr>
            <p:spPr>
              <a:xfrm flipH="1" flipV="1">
                <a:off x="4589274" y="285730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0" name="椭圆 109"/>
              <p:cNvSpPr/>
              <p:nvPr/>
            </p:nvSpPr>
            <p:spPr>
              <a:xfrm flipH="1" flipV="1">
                <a:off x="4982241" y="219745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1" name="椭圆 110"/>
              <p:cNvSpPr/>
              <p:nvPr/>
            </p:nvSpPr>
            <p:spPr>
              <a:xfrm flipH="1" flipV="1">
                <a:off x="4930774" y="217638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2" name="椭圆 111"/>
              <p:cNvSpPr/>
              <p:nvPr/>
            </p:nvSpPr>
            <p:spPr>
              <a:xfrm flipH="1" flipV="1">
                <a:off x="4898215" y="206177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3" name="椭圆 112"/>
              <p:cNvSpPr/>
              <p:nvPr/>
            </p:nvSpPr>
            <p:spPr>
              <a:xfrm flipH="1" flipV="1">
                <a:off x="5162882" y="212810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4" name="椭圆 113"/>
              <p:cNvSpPr/>
              <p:nvPr/>
            </p:nvSpPr>
            <p:spPr>
              <a:xfrm flipH="1" flipV="1">
                <a:off x="5432526" y="211910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5" name="椭圆 114"/>
              <p:cNvSpPr/>
              <p:nvPr/>
            </p:nvSpPr>
            <p:spPr>
              <a:xfrm flipH="1" flipV="1">
                <a:off x="5364750" y="200475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2" name="椭圆 121"/>
              <p:cNvSpPr/>
              <p:nvPr/>
            </p:nvSpPr>
            <p:spPr>
              <a:xfrm flipH="1" flipV="1">
                <a:off x="5114269" y="201808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4" name="椭圆 123"/>
              <p:cNvSpPr/>
              <p:nvPr/>
            </p:nvSpPr>
            <p:spPr>
              <a:xfrm flipH="1" flipV="1">
                <a:off x="5269289" y="213462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9" name="椭圆 128"/>
              <p:cNvSpPr/>
              <p:nvPr/>
            </p:nvSpPr>
            <p:spPr>
              <a:xfrm flipH="1" flipV="1">
                <a:off x="5151541" y="2492721"/>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3" name="椭圆 132"/>
              <p:cNvSpPr/>
              <p:nvPr/>
            </p:nvSpPr>
            <p:spPr>
              <a:xfrm flipH="1" flipV="1">
                <a:off x="5259686" y="265272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6" name="椭圆 135"/>
              <p:cNvSpPr/>
              <p:nvPr/>
            </p:nvSpPr>
            <p:spPr>
              <a:xfrm flipH="1" flipV="1">
                <a:off x="4651349" y="195765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6" name="椭圆 145"/>
              <p:cNvSpPr/>
              <p:nvPr/>
            </p:nvSpPr>
            <p:spPr>
              <a:xfrm flipH="1" flipV="1">
                <a:off x="5231199" y="237595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9" name="椭圆 148"/>
              <p:cNvSpPr/>
              <p:nvPr/>
            </p:nvSpPr>
            <p:spPr>
              <a:xfrm flipH="1" flipV="1">
                <a:off x="5183205" y="273681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0" name="椭圆 149"/>
              <p:cNvSpPr/>
              <p:nvPr/>
            </p:nvSpPr>
            <p:spPr>
              <a:xfrm flipH="1" flipV="1">
                <a:off x="4628784" y="2856971"/>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5" name="椭圆 154"/>
              <p:cNvSpPr/>
              <p:nvPr/>
            </p:nvSpPr>
            <p:spPr>
              <a:xfrm flipH="1" flipV="1">
                <a:off x="4745193" y="2024556"/>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6" name="椭圆 155"/>
              <p:cNvSpPr/>
              <p:nvPr/>
            </p:nvSpPr>
            <p:spPr>
              <a:xfrm flipH="1" flipV="1">
                <a:off x="4575779" y="2452012"/>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8" name="椭圆 157"/>
              <p:cNvSpPr/>
              <p:nvPr/>
            </p:nvSpPr>
            <p:spPr>
              <a:xfrm flipH="1" flipV="1">
                <a:off x="4499404" y="258462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0" name="椭圆 159"/>
              <p:cNvSpPr/>
              <p:nvPr/>
            </p:nvSpPr>
            <p:spPr>
              <a:xfrm flipH="1" flipV="1">
                <a:off x="4607549" y="274462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1" name="椭圆 160"/>
              <p:cNvSpPr/>
              <p:nvPr/>
            </p:nvSpPr>
            <p:spPr>
              <a:xfrm flipH="1" flipV="1">
                <a:off x="4614582" y="275093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2" name="椭圆 161"/>
              <p:cNvSpPr/>
              <p:nvPr/>
            </p:nvSpPr>
            <p:spPr>
              <a:xfrm flipH="1" flipV="1">
                <a:off x="4684887" y="200051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3" name="椭圆 162"/>
              <p:cNvSpPr/>
              <p:nvPr/>
            </p:nvSpPr>
            <p:spPr>
              <a:xfrm flipH="1" flipV="1">
                <a:off x="4475762" y="275340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4" name="椭圆 163"/>
              <p:cNvSpPr/>
              <p:nvPr/>
            </p:nvSpPr>
            <p:spPr>
              <a:xfrm flipH="1" flipV="1">
                <a:off x="4424295" y="273233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5" name="椭圆 164"/>
              <p:cNvSpPr/>
              <p:nvPr/>
            </p:nvSpPr>
            <p:spPr>
              <a:xfrm flipH="1" flipV="1">
                <a:off x="4391736" y="261772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68" name="组合 167"/>
            <p:cNvGrpSpPr/>
            <p:nvPr/>
          </p:nvGrpSpPr>
          <p:grpSpPr>
            <a:xfrm rot="18448385">
              <a:off x="1977882" y="2308539"/>
              <a:ext cx="486597" cy="1550344"/>
              <a:chOff x="4609276" y="419000"/>
              <a:chExt cx="486597" cy="1550344"/>
            </a:xfrm>
          </p:grpSpPr>
          <p:sp>
            <p:nvSpPr>
              <p:cNvPr id="92" name="椭圆 91"/>
              <p:cNvSpPr/>
              <p:nvPr/>
            </p:nvSpPr>
            <p:spPr>
              <a:xfrm flipH="1" flipV="1">
                <a:off x="5007215" y="15276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3" name="椭圆 92"/>
              <p:cNvSpPr/>
              <p:nvPr/>
            </p:nvSpPr>
            <p:spPr>
              <a:xfrm flipH="1" flipV="1">
                <a:off x="4880215" y="18324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7" name="椭圆 96"/>
              <p:cNvSpPr/>
              <p:nvPr/>
            </p:nvSpPr>
            <p:spPr>
              <a:xfrm flipH="1" flipV="1">
                <a:off x="4809557" y="149382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8" name="椭圆 97"/>
              <p:cNvSpPr/>
              <p:nvPr/>
            </p:nvSpPr>
            <p:spPr>
              <a:xfrm flipH="1" flipV="1">
                <a:off x="4716944" y="162050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1" name="椭圆 100"/>
              <p:cNvSpPr/>
              <p:nvPr/>
            </p:nvSpPr>
            <p:spPr>
              <a:xfrm flipH="1" flipV="1">
                <a:off x="4917702" y="165382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3" name="椭圆 102"/>
              <p:cNvSpPr/>
              <p:nvPr/>
            </p:nvSpPr>
            <p:spPr>
              <a:xfrm flipH="1" flipV="1">
                <a:off x="4924735" y="166013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5" name="椭圆 104"/>
              <p:cNvSpPr/>
              <p:nvPr/>
            </p:nvSpPr>
            <p:spPr>
              <a:xfrm flipH="1" flipV="1">
                <a:off x="4923189" y="18600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 name="椭圆 105"/>
              <p:cNvSpPr/>
              <p:nvPr/>
            </p:nvSpPr>
            <p:spPr>
              <a:xfrm flipH="1" flipV="1">
                <a:off x="5002119" y="14483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 name="椭圆 107"/>
              <p:cNvSpPr/>
              <p:nvPr/>
            </p:nvSpPr>
            <p:spPr>
              <a:xfrm flipH="1" flipV="1">
                <a:off x="5032923" y="132467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9" name="椭圆 108"/>
              <p:cNvSpPr/>
              <p:nvPr/>
            </p:nvSpPr>
            <p:spPr>
              <a:xfrm flipH="1" flipV="1">
                <a:off x="5077873" y="16958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6" name="椭圆 115"/>
              <p:cNvSpPr/>
              <p:nvPr/>
            </p:nvSpPr>
            <p:spPr>
              <a:xfrm flipH="1" flipV="1">
                <a:off x="4693302" y="178928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7" name="椭圆 116"/>
              <p:cNvSpPr/>
              <p:nvPr/>
            </p:nvSpPr>
            <p:spPr>
              <a:xfrm flipH="1" flipV="1">
                <a:off x="4641835" y="17682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8" name="椭圆 117"/>
              <p:cNvSpPr/>
              <p:nvPr/>
            </p:nvSpPr>
            <p:spPr>
              <a:xfrm flipH="1" flipV="1">
                <a:off x="4609276" y="165360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9" name="椭圆 118"/>
              <p:cNvSpPr/>
              <p:nvPr/>
            </p:nvSpPr>
            <p:spPr>
              <a:xfrm flipH="1" flipV="1">
                <a:off x="4752785" y="169588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0" name="椭圆 119"/>
              <p:cNvSpPr/>
              <p:nvPr/>
            </p:nvSpPr>
            <p:spPr>
              <a:xfrm flipH="1" flipV="1">
                <a:off x="4889215" y="13770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1" name="椭圆 120"/>
              <p:cNvSpPr/>
              <p:nvPr/>
            </p:nvSpPr>
            <p:spPr>
              <a:xfrm flipH="1" flipV="1">
                <a:off x="5077873" y="142147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3" name="椭圆 122"/>
              <p:cNvSpPr/>
              <p:nvPr/>
            </p:nvSpPr>
            <p:spPr>
              <a:xfrm flipH="1" flipV="1">
                <a:off x="4841221" y="1737912"/>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5" name="椭圆 124"/>
              <p:cNvSpPr/>
              <p:nvPr/>
            </p:nvSpPr>
            <p:spPr>
              <a:xfrm flipH="1" flipV="1">
                <a:off x="4911187" y="6220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6" name="椭圆 125"/>
              <p:cNvSpPr/>
              <p:nvPr/>
            </p:nvSpPr>
            <p:spPr>
              <a:xfrm flipH="1" flipV="1">
                <a:off x="4784187" y="9268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7" name="椭圆 126"/>
              <p:cNvSpPr/>
              <p:nvPr/>
            </p:nvSpPr>
            <p:spPr>
              <a:xfrm flipH="1" flipV="1">
                <a:off x="4739285" y="106001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8" name="椭圆 127"/>
              <p:cNvSpPr/>
              <p:nvPr/>
            </p:nvSpPr>
            <p:spPr>
              <a:xfrm flipH="1" flipV="1">
                <a:off x="4911187" y="109010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0" name="椭圆 129"/>
              <p:cNvSpPr/>
              <p:nvPr/>
            </p:nvSpPr>
            <p:spPr>
              <a:xfrm flipH="1" flipV="1">
                <a:off x="4990162" y="89002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1" name="椭圆 130"/>
              <p:cNvSpPr/>
              <p:nvPr/>
            </p:nvSpPr>
            <p:spPr>
              <a:xfrm flipH="1" flipV="1">
                <a:off x="4691521" y="19267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2" name="椭圆 131"/>
              <p:cNvSpPr/>
              <p:nvPr/>
            </p:nvSpPr>
            <p:spPr>
              <a:xfrm flipH="1" flipV="1">
                <a:off x="4859720" y="106903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4" name="椭圆 133"/>
              <p:cNvSpPr/>
              <p:nvPr/>
            </p:nvSpPr>
            <p:spPr>
              <a:xfrm flipH="1" flipV="1">
                <a:off x="4644316" y="19513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5" name="椭圆 134"/>
              <p:cNvSpPr/>
              <p:nvPr/>
            </p:nvSpPr>
            <p:spPr>
              <a:xfrm flipH="1" flipV="1">
                <a:off x="4828707" y="7544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7" name="椭圆 136"/>
              <p:cNvSpPr/>
              <p:nvPr/>
            </p:nvSpPr>
            <p:spPr>
              <a:xfrm flipH="1" flipV="1">
                <a:off x="4827161" y="95442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8" name="椭圆 137"/>
              <p:cNvSpPr/>
              <p:nvPr/>
            </p:nvSpPr>
            <p:spPr>
              <a:xfrm flipH="1" flipV="1">
                <a:off x="4906091" y="54271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9" name="椭圆 138"/>
              <p:cNvSpPr/>
              <p:nvPr/>
            </p:nvSpPr>
            <p:spPr>
              <a:xfrm flipH="1" flipV="1">
                <a:off x="4936895" y="41900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0" name="椭圆 139"/>
              <p:cNvSpPr/>
              <p:nvPr/>
            </p:nvSpPr>
            <p:spPr>
              <a:xfrm flipH="1" flipV="1">
                <a:off x="5019435" y="69919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1" name="椭圆 140"/>
              <p:cNvSpPr/>
              <p:nvPr/>
            </p:nvSpPr>
            <p:spPr>
              <a:xfrm flipH="1" flipV="1">
                <a:off x="4981845" y="7902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2" name="椭圆 141"/>
              <p:cNvSpPr/>
              <p:nvPr/>
            </p:nvSpPr>
            <p:spPr>
              <a:xfrm flipH="1" flipV="1">
                <a:off x="4886213" y="129177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3" name="椭圆 142"/>
              <p:cNvSpPr/>
              <p:nvPr/>
            </p:nvSpPr>
            <p:spPr>
              <a:xfrm flipH="1" flipV="1">
                <a:off x="4834746" y="12707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4" name="椭圆 143"/>
              <p:cNvSpPr/>
              <p:nvPr/>
            </p:nvSpPr>
            <p:spPr>
              <a:xfrm flipH="1" flipV="1">
                <a:off x="4802187" y="115609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5" name="椭圆 144"/>
              <p:cNvSpPr/>
              <p:nvPr/>
            </p:nvSpPr>
            <p:spPr>
              <a:xfrm flipH="1" flipV="1">
                <a:off x="5066854" y="122243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7" name="椭圆 146"/>
              <p:cNvSpPr/>
              <p:nvPr/>
            </p:nvSpPr>
            <p:spPr>
              <a:xfrm flipH="1" flipV="1">
                <a:off x="4981845" y="51580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8" name="椭圆 147"/>
              <p:cNvSpPr/>
              <p:nvPr/>
            </p:nvSpPr>
            <p:spPr>
              <a:xfrm flipH="1" flipV="1">
                <a:off x="5018241" y="11124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1" name="椭圆 150"/>
              <p:cNvSpPr/>
              <p:nvPr/>
            </p:nvSpPr>
            <p:spPr>
              <a:xfrm flipH="1" flipV="1">
                <a:off x="4821674" y="194046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2" name="椭圆 151"/>
              <p:cNvSpPr/>
              <p:nvPr/>
            </p:nvSpPr>
            <p:spPr>
              <a:xfrm flipH="1" flipV="1">
                <a:off x="4828707" y="194677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3" name="椭圆 152"/>
              <p:cNvSpPr/>
              <p:nvPr/>
            </p:nvSpPr>
            <p:spPr>
              <a:xfrm flipH="1" flipV="1">
                <a:off x="4770961" y="161032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4" name="椭圆 153"/>
              <p:cNvSpPr/>
              <p:nvPr/>
            </p:nvSpPr>
            <p:spPr>
              <a:xfrm flipH="1" flipV="1">
                <a:off x="4793187" y="166369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7" name="椭圆 156"/>
              <p:cNvSpPr/>
              <p:nvPr/>
            </p:nvSpPr>
            <p:spPr>
              <a:xfrm flipH="1" flipV="1">
                <a:off x="4816722" y="148110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9" name="椭圆 158"/>
              <p:cNvSpPr/>
              <p:nvPr/>
            </p:nvSpPr>
            <p:spPr>
              <a:xfrm flipH="1" flipV="1">
                <a:off x="4739499" y="16435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6" name="椭圆 165"/>
              <p:cNvSpPr/>
              <p:nvPr/>
            </p:nvSpPr>
            <p:spPr>
              <a:xfrm flipH="1" flipV="1">
                <a:off x="4734194" y="12112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7" name="椭圆 166"/>
              <p:cNvSpPr/>
              <p:nvPr/>
            </p:nvSpPr>
            <p:spPr>
              <a:xfrm flipH="1" flipV="1">
                <a:off x="4822630" y="125332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69" name="组合 168"/>
            <p:cNvGrpSpPr/>
            <p:nvPr/>
          </p:nvGrpSpPr>
          <p:grpSpPr>
            <a:xfrm rot="19875055">
              <a:off x="2813593" y="3385235"/>
              <a:ext cx="486597" cy="1550344"/>
              <a:chOff x="4609276" y="419000"/>
              <a:chExt cx="486597" cy="1550344"/>
            </a:xfrm>
          </p:grpSpPr>
          <p:sp>
            <p:nvSpPr>
              <p:cNvPr id="170" name="椭圆 169"/>
              <p:cNvSpPr/>
              <p:nvPr/>
            </p:nvSpPr>
            <p:spPr>
              <a:xfrm flipH="1" flipV="1">
                <a:off x="5007215" y="15276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1" name="椭圆 170"/>
              <p:cNvSpPr/>
              <p:nvPr/>
            </p:nvSpPr>
            <p:spPr>
              <a:xfrm flipH="1" flipV="1">
                <a:off x="4880215" y="18324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2" name="椭圆 171"/>
              <p:cNvSpPr/>
              <p:nvPr/>
            </p:nvSpPr>
            <p:spPr>
              <a:xfrm flipH="1" flipV="1">
                <a:off x="4809557" y="149382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3" name="椭圆 172"/>
              <p:cNvSpPr/>
              <p:nvPr/>
            </p:nvSpPr>
            <p:spPr>
              <a:xfrm flipH="1" flipV="1">
                <a:off x="4716944" y="162050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4" name="椭圆 173"/>
              <p:cNvSpPr/>
              <p:nvPr/>
            </p:nvSpPr>
            <p:spPr>
              <a:xfrm flipH="1" flipV="1">
                <a:off x="4917702" y="165382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5" name="椭圆 174"/>
              <p:cNvSpPr/>
              <p:nvPr/>
            </p:nvSpPr>
            <p:spPr>
              <a:xfrm flipH="1" flipV="1">
                <a:off x="4924735" y="166013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6" name="椭圆 175"/>
              <p:cNvSpPr/>
              <p:nvPr/>
            </p:nvSpPr>
            <p:spPr>
              <a:xfrm flipH="1" flipV="1">
                <a:off x="4923189" y="18600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7" name="椭圆 176"/>
              <p:cNvSpPr/>
              <p:nvPr/>
            </p:nvSpPr>
            <p:spPr>
              <a:xfrm flipH="1" flipV="1">
                <a:off x="5002119" y="14483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8" name="椭圆 177"/>
              <p:cNvSpPr/>
              <p:nvPr/>
            </p:nvSpPr>
            <p:spPr>
              <a:xfrm flipH="1" flipV="1">
                <a:off x="5032923" y="132467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9" name="椭圆 178"/>
              <p:cNvSpPr/>
              <p:nvPr/>
            </p:nvSpPr>
            <p:spPr>
              <a:xfrm flipH="1" flipV="1">
                <a:off x="5077873" y="16958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0" name="椭圆 179"/>
              <p:cNvSpPr/>
              <p:nvPr/>
            </p:nvSpPr>
            <p:spPr>
              <a:xfrm flipH="1" flipV="1">
                <a:off x="4693302" y="178928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1" name="椭圆 180"/>
              <p:cNvSpPr/>
              <p:nvPr/>
            </p:nvSpPr>
            <p:spPr>
              <a:xfrm flipH="1" flipV="1">
                <a:off x="4641835" y="17682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2" name="椭圆 181"/>
              <p:cNvSpPr/>
              <p:nvPr/>
            </p:nvSpPr>
            <p:spPr>
              <a:xfrm flipH="1" flipV="1">
                <a:off x="4609276" y="165360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3" name="椭圆 182"/>
              <p:cNvSpPr/>
              <p:nvPr/>
            </p:nvSpPr>
            <p:spPr>
              <a:xfrm flipH="1" flipV="1">
                <a:off x="4752785" y="169588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4" name="椭圆 183"/>
              <p:cNvSpPr/>
              <p:nvPr/>
            </p:nvSpPr>
            <p:spPr>
              <a:xfrm flipH="1" flipV="1">
                <a:off x="4889215" y="13770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5" name="椭圆 184"/>
              <p:cNvSpPr/>
              <p:nvPr/>
            </p:nvSpPr>
            <p:spPr>
              <a:xfrm flipH="1" flipV="1">
                <a:off x="5077873" y="142147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6" name="椭圆 185"/>
              <p:cNvSpPr/>
              <p:nvPr/>
            </p:nvSpPr>
            <p:spPr>
              <a:xfrm flipH="1" flipV="1">
                <a:off x="4841221" y="1737912"/>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7" name="椭圆 186"/>
              <p:cNvSpPr/>
              <p:nvPr/>
            </p:nvSpPr>
            <p:spPr>
              <a:xfrm flipH="1" flipV="1">
                <a:off x="4911187" y="6220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8" name="椭圆 187"/>
              <p:cNvSpPr/>
              <p:nvPr/>
            </p:nvSpPr>
            <p:spPr>
              <a:xfrm flipH="1" flipV="1">
                <a:off x="4784187" y="9268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9" name="椭圆 188"/>
              <p:cNvSpPr/>
              <p:nvPr/>
            </p:nvSpPr>
            <p:spPr>
              <a:xfrm flipH="1" flipV="1">
                <a:off x="4739285" y="106001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0" name="椭圆 189"/>
              <p:cNvSpPr/>
              <p:nvPr/>
            </p:nvSpPr>
            <p:spPr>
              <a:xfrm flipH="1" flipV="1">
                <a:off x="4911187" y="109010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1" name="椭圆 190"/>
              <p:cNvSpPr/>
              <p:nvPr/>
            </p:nvSpPr>
            <p:spPr>
              <a:xfrm flipH="1" flipV="1">
                <a:off x="4990162" y="89002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2" name="椭圆 191"/>
              <p:cNvSpPr/>
              <p:nvPr/>
            </p:nvSpPr>
            <p:spPr>
              <a:xfrm flipH="1" flipV="1">
                <a:off x="4691521" y="19267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3" name="椭圆 192"/>
              <p:cNvSpPr/>
              <p:nvPr/>
            </p:nvSpPr>
            <p:spPr>
              <a:xfrm flipH="1" flipV="1">
                <a:off x="4859720" y="106903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4" name="椭圆 193"/>
              <p:cNvSpPr/>
              <p:nvPr/>
            </p:nvSpPr>
            <p:spPr>
              <a:xfrm flipH="1" flipV="1">
                <a:off x="4644316" y="19513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5" name="椭圆 194"/>
              <p:cNvSpPr/>
              <p:nvPr/>
            </p:nvSpPr>
            <p:spPr>
              <a:xfrm flipH="1" flipV="1">
                <a:off x="4828707" y="7544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6" name="椭圆 195"/>
              <p:cNvSpPr/>
              <p:nvPr/>
            </p:nvSpPr>
            <p:spPr>
              <a:xfrm flipH="1" flipV="1">
                <a:off x="4827161" y="95442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7" name="椭圆 196"/>
              <p:cNvSpPr/>
              <p:nvPr/>
            </p:nvSpPr>
            <p:spPr>
              <a:xfrm flipH="1" flipV="1">
                <a:off x="4906091" y="54271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8" name="椭圆 197"/>
              <p:cNvSpPr/>
              <p:nvPr/>
            </p:nvSpPr>
            <p:spPr>
              <a:xfrm flipH="1" flipV="1">
                <a:off x="4936895" y="41900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9" name="椭圆 198"/>
              <p:cNvSpPr/>
              <p:nvPr/>
            </p:nvSpPr>
            <p:spPr>
              <a:xfrm flipH="1" flipV="1">
                <a:off x="5019435" y="69919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0" name="椭圆 199"/>
              <p:cNvSpPr/>
              <p:nvPr/>
            </p:nvSpPr>
            <p:spPr>
              <a:xfrm flipH="1" flipV="1">
                <a:off x="4981845" y="7902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1" name="椭圆 200"/>
              <p:cNvSpPr/>
              <p:nvPr/>
            </p:nvSpPr>
            <p:spPr>
              <a:xfrm flipH="1" flipV="1">
                <a:off x="4886213" y="129177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2" name="椭圆 201"/>
              <p:cNvSpPr/>
              <p:nvPr/>
            </p:nvSpPr>
            <p:spPr>
              <a:xfrm flipH="1" flipV="1">
                <a:off x="4834746" y="12707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3" name="椭圆 202"/>
              <p:cNvSpPr/>
              <p:nvPr/>
            </p:nvSpPr>
            <p:spPr>
              <a:xfrm flipH="1" flipV="1">
                <a:off x="4802187" y="115609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4" name="椭圆 203"/>
              <p:cNvSpPr/>
              <p:nvPr/>
            </p:nvSpPr>
            <p:spPr>
              <a:xfrm flipH="1" flipV="1">
                <a:off x="5066854" y="122243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5" name="椭圆 204"/>
              <p:cNvSpPr/>
              <p:nvPr/>
            </p:nvSpPr>
            <p:spPr>
              <a:xfrm flipH="1" flipV="1">
                <a:off x="4981845" y="51580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6" name="椭圆 205"/>
              <p:cNvSpPr/>
              <p:nvPr/>
            </p:nvSpPr>
            <p:spPr>
              <a:xfrm flipH="1" flipV="1">
                <a:off x="5018241" y="11124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7" name="椭圆 206"/>
              <p:cNvSpPr/>
              <p:nvPr/>
            </p:nvSpPr>
            <p:spPr>
              <a:xfrm flipH="1" flipV="1">
                <a:off x="4821674" y="194046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8" name="椭圆 207"/>
              <p:cNvSpPr/>
              <p:nvPr/>
            </p:nvSpPr>
            <p:spPr>
              <a:xfrm flipH="1" flipV="1">
                <a:off x="4828707" y="194677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9" name="椭圆 208"/>
              <p:cNvSpPr/>
              <p:nvPr/>
            </p:nvSpPr>
            <p:spPr>
              <a:xfrm flipH="1" flipV="1">
                <a:off x="4770961" y="161032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0" name="椭圆 209"/>
              <p:cNvSpPr/>
              <p:nvPr/>
            </p:nvSpPr>
            <p:spPr>
              <a:xfrm flipH="1" flipV="1">
                <a:off x="4793187" y="166369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1" name="椭圆 210"/>
              <p:cNvSpPr/>
              <p:nvPr/>
            </p:nvSpPr>
            <p:spPr>
              <a:xfrm flipH="1" flipV="1">
                <a:off x="4816722" y="148110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2" name="椭圆 211"/>
              <p:cNvSpPr/>
              <p:nvPr/>
            </p:nvSpPr>
            <p:spPr>
              <a:xfrm flipH="1" flipV="1">
                <a:off x="4739499" y="16435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3" name="椭圆 212"/>
              <p:cNvSpPr/>
              <p:nvPr/>
            </p:nvSpPr>
            <p:spPr>
              <a:xfrm flipH="1" flipV="1">
                <a:off x="4734194" y="12112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4" name="椭圆 213"/>
              <p:cNvSpPr/>
              <p:nvPr/>
            </p:nvSpPr>
            <p:spPr>
              <a:xfrm flipH="1" flipV="1">
                <a:off x="4822630" y="125332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64" name="组合 263"/>
            <p:cNvGrpSpPr/>
            <p:nvPr/>
          </p:nvGrpSpPr>
          <p:grpSpPr>
            <a:xfrm rot="2090690">
              <a:off x="2876055" y="4530266"/>
              <a:ext cx="486597" cy="1550344"/>
              <a:chOff x="4609276" y="419000"/>
              <a:chExt cx="486597" cy="1550344"/>
            </a:xfrm>
          </p:grpSpPr>
          <p:sp>
            <p:nvSpPr>
              <p:cNvPr id="265" name="椭圆 264"/>
              <p:cNvSpPr/>
              <p:nvPr/>
            </p:nvSpPr>
            <p:spPr>
              <a:xfrm flipH="1" flipV="1">
                <a:off x="5007215" y="15276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6" name="椭圆 265"/>
              <p:cNvSpPr/>
              <p:nvPr/>
            </p:nvSpPr>
            <p:spPr>
              <a:xfrm flipH="1" flipV="1">
                <a:off x="4880215" y="18324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7" name="椭圆 266"/>
              <p:cNvSpPr/>
              <p:nvPr/>
            </p:nvSpPr>
            <p:spPr>
              <a:xfrm flipH="1" flipV="1">
                <a:off x="4809557" y="149382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8" name="椭圆 267"/>
              <p:cNvSpPr/>
              <p:nvPr/>
            </p:nvSpPr>
            <p:spPr>
              <a:xfrm flipH="1" flipV="1">
                <a:off x="4716944" y="162050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9" name="椭圆 268"/>
              <p:cNvSpPr/>
              <p:nvPr/>
            </p:nvSpPr>
            <p:spPr>
              <a:xfrm flipH="1" flipV="1">
                <a:off x="4917702" y="165382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0" name="椭圆 269"/>
              <p:cNvSpPr/>
              <p:nvPr/>
            </p:nvSpPr>
            <p:spPr>
              <a:xfrm flipH="1" flipV="1">
                <a:off x="4924735" y="166013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1" name="椭圆 270"/>
              <p:cNvSpPr/>
              <p:nvPr/>
            </p:nvSpPr>
            <p:spPr>
              <a:xfrm flipH="1" flipV="1">
                <a:off x="4923189" y="18600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2" name="椭圆 271"/>
              <p:cNvSpPr/>
              <p:nvPr/>
            </p:nvSpPr>
            <p:spPr>
              <a:xfrm flipH="1" flipV="1">
                <a:off x="5002119" y="14483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3" name="椭圆 272"/>
              <p:cNvSpPr/>
              <p:nvPr/>
            </p:nvSpPr>
            <p:spPr>
              <a:xfrm flipH="1" flipV="1">
                <a:off x="5032923" y="132467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4" name="椭圆 273"/>
              <p:cNvSpPr/>
              <p:nvPr/>
            </p:nvSpPr>
            <p:spPr>
              <a:xfrm flipH="1" flipV="1">
                <a:off x="5077873" y="16958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5" name="椭圆 274"/>
              <p:cNvSpPr/>
              <p:nvPr/>
            </p:nvSpPr>
            <p:spPr>
              <a:xfrm flipH="1" flipV="1">
                <a:off x="4693302" y="178928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6" name="椭圆 275"/>
              <p:cNvSpPr/>
              <p:nvPr/>
            </p:nvSpPr>
            <p:spPr>
              <a:xfrm flipH="1" flipV="1">
                <a:off x="4641835" y="17682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7" name="椭圆 276"/>
              <p:cNvSpPr/>
              <p:nvPr/>
            </p:nvSpPr>
            <p:spPr>
              <a:xfrm flipH="1" flipV="1">
                <a:off x="4609276" y="165360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8" name="椭圆 277"/>
              <p:cNvSpPr/>
              <p:nvPr/>
            </p:nvSpPr>
            <p:spPr>
              <a:xfrm flipH="1" flipV="1">
                <a:off x="4752785" y="169588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9" name="椭圆 278"/>
              <p:cNvSpPr/>
              <p:nvPr/>
            </p:nvSpPr>
            <p:spPr>
              <a:xfrm flipH="1" flipV="1">
                <a:off x="4889215" y="13770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0" name="椭圆 279"/>
              <p:cNvSpPr/>
              <p:nvPr/>
            </p:nvSpPr>
            <p:spPr>
              <a:xfrm flipH="1" flipV="1">
                <a:off x="5077873" y="142147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1" name="椭圆 280"/>
              <p:cNvSpPr/>
              <p:nvPr/>
            </p:nvSpPr>
            <p:spPr>
              <a:xfrm flipH="1" flipV="1">
                <a:off x="4841221" y="1737912"/>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2" name="椭圆 281"/>
              <p:cNvSpPr/>
              <p:nvPr/>
            </p:nvSpPr>
            <p:spPr>
              <a:xfrm flipH="1" flipV="1">
                <a:off x="4911187" y="6220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3" name="椭圆 282"/>
              <p:cNvSpPr/>
              <p:nvPr/>
            </p:nvSpPr>
            <p:spPr>
              <a:xfrm flipH="1" flipV="1">
                <a:off x="4784187" y="9268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4" name="椭圆 283"/>
              <p:cNvSpPr/>
              <p:nvPr/>
            </p:nvSpPr>
            <p:spPr>
              <a:xfrm flipH="1" flipV="1">
                <a:off x="4739285" y="106001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5" name="椭圆 284"/>
              <p:cNvSpPr/>
              <p:nvPr/>
            </p:nvSpPr>
            <p:spPr>
              <a:xfrm flipH="1" flipV="1">
                <a:off x="4911187" y="109010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6" name="椭圆 285"/>
              <p:cNvSpPr/>
              <p:nvPr/>
            </p:nvSpPr>
            <p:spPr>
              <a:xfrm flipH="1" flipV="1">
                <a:off x="4990162" y="89002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7" name="椭圆 286"/>
              <p:cNvSpPr/>
              <p:nvPr/>
            </p:nvSpPr>
            <p:spPr>
              <a:xfrm flipH="1" flipV="1">
                <a:off x="4691521" y="19267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8" name="椭圆 287"/>
              <p:cNvSpPr/>
              <p:nvPr/>
            </p:nvSpPr>
            <p:spPr>
              <a:xfrm flipH="1" flipV="1">
                <a:off x="4859720" y="106903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9" name="椭圆 288"/>
              <p:cNvSpPr/>
              <p:nvPr/>
            </p:nvSpPr>
            <p:spPr>
              <a:xfrm flipH="1" flipV="1">
                <a:off x="4644316" y="19513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0" name="椭圆 289"/>
              <p:cNvSpPr/>
              <p:nvPr/>
            </p:nvSpPr>
            <p:spPr>
              <a:xfrm flipH="1" flipV="1">
                <a:off x="4828707" y="7544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1" name="椭圆 290"/>
              <p:cNvSpPr/>
              <p:nvPr/>
            </p:nvSpPr>
            <p:spPr>
              <a:xfrm flipH="1" flipV="1">
                <a:off x="4827161" y="95442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2" name="椭圆 291"/>
              <p:cNvSpPr/>
              <p:nvPr/>
            </p:nvSpPr>
            <p:spPr>
              <a:xfrm flipH="1" flipV="1">
                <a:off x="4906091" y="54271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3" name="椭圆 292"/>
              <p:cNvSpPr/>
              <p:nvPr/>
            </p:nvSpPr>
            <p:spPr>
              <a:xfrm flipH="1" flipV="1">
                <a:off x="4936895" y="41900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4" name="椭圆 293"/>
              <p:cNvSpPr/>
              <p:nvPr/>
            </p:nvSpPr>
            <p:spPr>
              <a:xfrm flipH="1" flipV="1">
                <a:off x="5019435" y="69919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5" name="椭圆 294"/>
              <p:cNvSpPr/>
              <p:nvPr/>
            </p:nvSpPr>
            <p:spPr>
              <a:xfrm flipH="1" flipV="1">
                <a:off x="4981845" y="7902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6" name="椭圆 295"/>
              <p:cNvSpPr/>
              <p:nvPr/>
            </p:nvSpPr>
            <p:spPr>
              <a:xfrm flipH="1" flipV="1">
                <a:off x="4886213" y="129177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7" name="椭圆 296"/>
              <p:cNvSpPr/>
              <p:nvPr/>
            </p:nvSpPr>
            <p:spPr>
              <a:xfrm flipH="1" flipV="1">
                <a:off x="4834746" y="12707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8" name="椭圆 297"/>
              <p:cNvSpPr/>
              <p:nvPr/>
            </p:nvSpPr>
            <p:spPr>
              <a:xfrm flipH="1" flipV="1">
                <a:off x="4802187" y="115609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9" name="椭圆 298"/>
              <p:cNvSpPr/>
              <p:nvPr/>
            </p:nvSpPr>
            <p:spPr>
              <a:xfrm flipH="1" flipV="1">
                <a:off x="5066854" y="122243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0" name="椭圆 299"/>
              <p:cNvSpPr/>
              <p:nvPr/>
            </p:nvSpPr>
            <p:spPr>
              <a:xfrm flipH="1" flipV="1">
                <a:off x="4981845" y="51580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1" name="椭圆 300"/>
              <p:cNvSpPr/>
              <p:nvPr/>
            </p:nvSpPr>
            <p:spPr>
              <a:xfrm flipH="1" flipV="1">
                <a:off x="5018241" y="11124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2" name="椭圆 301"/>
              <p:cNvSpPr/>
              <p:nvPr/>
            </p:nvSpPr>
            <p:spPr>
              <a:xfrm flipH="1" flipV="1">
                <a:off x="4821674" y="194046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3" name="椭圆 302"/>
              <p:cNvSpPr/>
              <p:nvPr/>
            </p:nvSpPr>
            <p:spPr>
              <a:xfrm flipH="1" flipV="1">
                <a:off x="4828707" y="194677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4" name="椭圆 303"/>
              <p:cNvSpPr/>
              <p:nvPr/>
            </p:nvSpPr>
            <p:spPr>
              <a:xfrm flipH="1" flipV="1">
                <a:off x="4770961" y="161032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5" name="椭圆 304"/>
              <p:cNvSpPr/>
              <p:nvPr/>
            </p:nvSpPr>
            <p:spPr>
              <a:xfrm flipH="1" flipV="1">
                <a:off x="4793187" y="166369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6" name="椭圆 305"/>
              <p:cNvSpPr/>
              <p:nvPr/>
            </p:nvSpPr>
            <p:spPr>
              <a:xfrm flipH="1" flipV="1">
                <a:off x="4816722" y="148110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7" name="椭圆 306"/>
              <p:cNvSpPr/>
              <p:nvPr/>
            </p:nvSpPr>
            <p:spPr>
              <a:xfrm flipH="1" flipV="1">
                <a:off x="4739499" y="16435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8" name="椭圆 307"/>
              <p:cNvSpPr/>
              <p:nvPr/>
            </p:nvSpPr>
            <p:spPr>
              <a:xfrm flipH="1" flipV="1">
                <a:off x="4734194" y="12112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9" name="椭圆 308"/>
              <p:cNvSpPr/>
              <p:nvPr/>
            </p:nvSpPr>
            <p:spPr>
              <a:xfrm flipH="1" flipV="1">
                <a:off x="4822630" y="125332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363" name="组合 362"/>
            <p:cNvGrpSpPr/>
            <p:nvPr/>
          </p:nvGrpSpPr>
          <p:grpSpPr>
            <a:xfrm rot="5919988">
              <a:off x="401067" y="4969642"/>
              <a:ext cx="486597" cy="1550344"/>
              <a:chOff x="4609276" y="419000"/>
              <a:chExt cx="486597" cy="1550344"/>
            </a:xfrm>
          </p:grpSpPr>
          <p:sp>
            <p:nvSpPr>
              <p:cNvPr id="364" name="椭圆 363"/>
              <p:cNvSpPr/>
              <p:nvPr/>
            </p:nvSpPr>
            <p:spPr>
              <a:xfrm flipH="1" flipV="1">
                <a:off x="5007215" y="15276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5" name="椭圆 364"/>
              <p:cNvSpPr/>
              <p:nvPr/>
            </p:nvSpPr>
            <p:spPr>
              <a:xfrm flipH="1" flipV="1">
                <a:off x="4880215" y="18324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6" name="椭圆 365"/>
              <p:cNvSpPr/>
              <p:nvPr/>
            </p:nvSpPr>
            <p:spPr>
              <a:xfrm flipH="1" flipV="1">
                <a:off x="4809557" y="149382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7" name="椭圆 366"/>
              <p:cNvSpPr/>
              <p:nvPr/>
            </p:nvSpPr>
            <p:spPr>
              <a:xfrm flipH="1" flipV="1">
                <a:off x="4716944" y="162050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8" name="椭圆 367"/>
              <p:cNvSpPr/>
              <p:nvPr/>
            </p:nvSpPr>
            <p:spPr>
              <a:xfrm flipH="1" flipV="1">
                <a:off x="4917702" y="165382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9" name="椭圆 368"/>
              <p:cNvSpPr/>
              <p:nvPr/>
            </p:nvSpPr>
            <p:spPr>
              <a:xfrm flipH="1" flipV="1">
                <a:off x="4924735" y="166013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0" name="椭圆 369"/>
              <p:cNvSpPr/>
              <p:nvPr/>
            </p:nvSpPr>
            <p:spPr>
              <a:xfrm flipH="1" flipV="1">
                <a:off x="4923189" y="18600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1" name="椭圆 370"/>
              <p:cNvSpPr/>
              <p:nvPr/>
            </p:nvSpPr>
            <p:spPr>
              <a:xfrm flipH="1" flipV="1">
                <a:off x="5002119" y="14483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2" name="椭圆 371"/>
              <p:cNvSpPr/>
              <p:nvPr/>
            </p:nvSpPr>
            <p:spPr>
              <a:xfrm flipH="1" flipV="1">
                <a:off x="5032923" y="132467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3" name="椭圆 372"/>
              <p:cNvSpPr/>
              <p:nvPr/>
            </p:nvSpPr>
            <p:spPr>
              <a:xfrm flipH="1" flipV="1">
                <a:off x="5077873" y="16958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4" name="椭圆 373"/>
              <p:cNvSpPr/>
              <p:nvPr/>
            </p:nvSpPr>
            <p:spPr>
              <a:xfrm flipH="1" flipV="1">
                <a:off x="4693302" y="178928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5" name="椭圆 374"/>
              <p:cNvSpPr/>
              <p:nvPr/>
            </p:nvSpPr>
            <p:spPr>
              <a:xfrm flipH="1" flipV="1">
                <a:off x="4641835" y="17682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6" name="椭圆 375"/>
              <p:cNvSpPr/>
              <p:nvPr/>
            </p:nvSpPr>
            <p:spPr>
              <a:xfrm flipH="1" flipV="1">
                <a:off x="4609276" y="165360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7" name="椭圆 376"/>
              <p:cNvSpPr/>
              <p:nvPr/>
            </p:nvSpPr>
            <p:spPr>
              <a:xfrm flipH="1" flipV="1">
                <a:off x="4752785" y="169588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8" name="椭圆 377"/>
              <p:cNvSpPr/>
              <p:nvPr/>
            </p:nvSpPr>
            <p:spPr>
              <a:xfrm flipH="1" flipV="1">
                <a:off x="4889215" y="13770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9" name="椭圆 378"/>
              <p:cNvSpPr/>
              <p:nvPr/>
            </p:nvSpPr>
            <p:spPr>
              <a:xfrm flipH="1" flipV="1">
                <a:off x="5077873" y="142147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0" name="椭圆 379"/>
              <p:cNvSpPr/>
              <p:nvPr/>
            </p:nvSpPr>
            <p:spPr>
              <a:xfrm flipH="1" flipV="1">
                <a:off x="4841221" y="1737912"/>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1" name="椭圆 380"/>
              <p:cNvSpPr/>
              <p:nvPr/>
            </p:nvSpPr>
            <p:spPr>
              <a:xfrm flipH="1" flipV="1">
                <a:off x="4911187" y="6220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2" name="椭圆 381"/>
              <p:cNvSpPr/>
              <p:nvPr/>
            </p:nvSpPr>
            <p:spPr>
              <a:xfrm flipH="1" flipV="1">
                <a:off x="4784187" y="9268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3" name="椭圆 382"/>
              <p:cNvSpPr/>
              <p:nvPr/>
            </p:nvSpPr>
            <p:spPr>
              <a:xfrm flipH="1" flipV="1">
                <a:off x="4739285" y="106001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4" name="椭圆 383"/>
              <p:cNvSpPr/>
              <p:nvPr/>
            </p:nvSpPr>
            <p:spPr>
              <a:xfrm flipH="1" flipV="1">
                <a:off x="4911187" y="109010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5" name="椭圆 384"/>
              <p:cNvSpPr/>
              <p:nvPr/>
            </p:nvSpPr>
            <p:spPr>
              <a:xfrm flipH="1" flipV="1">
                <a:off x="4990162" y="89002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6" name="椭圆 385"/>
              <p:cNvSpPr/>
              <p:nvPr/>
            </p:nvSpPr>
            <p:spPr>
              <a:xfrm flipH="1" flipV="1">
                <a:off x="4691521" y="19267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7" name="椭圆 386"/>
              <p:cNvSpPr/>
              <p:nvPr/>
            </p:nvSpPr>
            <p:spPr>
              <a:xfrm flipH="1" flipV="1">
                <a:off x="4859720" y="106903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8" name="椭圆 387"/>
              <p:cNvSpPr/>
              <p:nvPr/>
            </p:nvSpPr>
            <p:spPr>
              <a:xfrm flipH="1" flipV="1">
                <a:off x="4644316" y="19513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9" name="椭圆 388"/>
              <p:cNvSpPr/>
              <p:nvPr/>
            </p:nvSpPr>
            <p:spPr>
              <a:xfrm flipH="1" flipV="1">
                <a:off x="4828707" y="7544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0" name="椭圆 389"/>
              <p:cNvSpPr/>
              <p:nvPr/>
            </p:nvSpPr>
            <p:spPr>
              <a:xfrm flipH="1" flipV="1">
                <a:off x="4827161" y="95442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1" name="椭圆 390"/>
              <p:cNvSpPr/>
              <p:nvPr/>
            </p:nvSpPr>
            <p:spPr>
              <a:xfrm flipH="1" flipV="1">
                <a:off x="4906091" y="54271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2" name="椭圆 391"/>
              <p:cNvSpPr/>
              <p:nvPr/>
            </p:nvSpPr>
            <p:spPr>
              <a:xfrm flipH="1" flipV="1">
                <a:off x="4936895" y="41900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3" name="椭圆 392"/>
              <p:cNvSpPr/>
              <p:nvPr/>
            </p:nvSpPr>
            <p:spPr>
              <a:xfrm flipH="1" flipV="1">
                <a:off x="5019435" y="69919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4" name="椭圆 393"/>
              <p:cNvSpPr/>
              <p:nvPr/>
            </p:nvSpPr>
            <p:spPr>
              <a:xfrm flipH="1" flipV="1">
                <a:off x="4981845" y="7902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5" name="椭圆 394"/>
              <p:cNvSpPr/>
              <p:nvPr/>
            </p:nvSpPr>
            <p:spPr>
              <a:xfrm flipH="1" flipV="1">
                <a:off x="4886213" y="129177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6" name="椭圆 395"/>
              <p:cNvSpPr/>
              <p:nvPr/>
            </p:nvSpPr>
            <p:spPr>
              <a:xfrm flipH="1" flipV="1">
                <a:off x="4834746" y="12707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7" name="椭圆 396"/>
              <p:cNvSpPr/>
              <p:nvPr/>
            </p:nvSpPr>
            <p:spPr>
              <a:xfrm flipH="1" flipV="1">
                <a:off x="4802187" y="115609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8" name="椭圆 397"/>
              <p:cNvSpPr/>
              <p:nvPr/>
            </p:nvSpPr>
            <p:spPr>
              <a:xfrm flipH="1" flipV="1">
                <a:off x="5066854" y="122243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9" name="椭圆 398"/>
              <p:cNvSpPr/>
              <p:nvPr/>
            </p:nvSpPr>
            <p:spPr>
              <a:xfrm flipH="1" flipV="1">
                <a:off x="4981845" y="51580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0" name="椭圆 399"/>
              <p:cNvSpPr/>
              <p:nvPr/>
            </p:nvSpPr>
            <p:spPr>
              <a:xfrm flipH="1" flipV="1">
                <a:off x="5018241" y="11124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1" name="椭圆 400"/>
              <p:cNvSpPr/>
              <p:nvPr/>
            </p:nvSpPr>
            <p:spPr>
              <a:xfrm flipH="1" flipV="1">
                <a:off x="4821674" y="194046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2" name="椭圆 401"/>
              <p:cNvSpPr/>
              <p:nvPr/>
            </p:nvSpPr>
            <p:spPr>
              <a:xfrm flipH="1" flipV="1">
                <a:off x="4828707" y="194677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3" name="椭圆 402"/>
              <p:cNvSpPr/>
              <p:nvPr/>
            </p:nvSpPr>
            <p:spPr>
              <a:xfrm flipH="1" flipV="1">
                <a:off x="4770961" y="161032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4" name="椭圆 403"/>
              <p:cNvSpPr/>
              <p:nvPr/>
            </p:nvSpPr>
            <p:spPr>
              <a:xfrm flipH="1" flipV="1">
                <a:off x="4793187" y="166369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5" name="椭圆 404"/>
              <p:cNvSpPr/>
              <p:nvPr/>
            </p:nvSpPr>
            <p:spPr>
              <a:xfrm flipH="1" flipV="1">
                <a:off x="4816722" y="148110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6" name="椭圆 405"/>
              <p:cNvSpPr/>
              <p:nvPr/>
            </p:nvSpPr>
            <p:spPr>
              <a:xfrm flipH="1" flipV="1">
                <a:off x="4739499" y="16435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7" name="椭圆 406"/>
              <p:cNvSpPr/>
              <p:nvPr/>
            </p:nvSpPr>
            <p:spPr>
              <a:xfrm flipH="1" flipV="1">
                <a:off x="4734194" y="12112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8" name="椭圆 407"/>
              <p:cNvSpPr/>
              <p:nvPr/>
            </p:nvSpPr>
            <p:spPr>
              <a:xfrm flipH="1" flipV="1">
                <a:off x="4822630" y="125332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grpSp>
        <p:nvGrpSpPr>
          <p:cNvPr id="410" name="组合 409"/>
          <p:cNvGrpSpPr/>
          <p:nvPr/>
        </p:nvGrpSpPr>
        <p:grpSpPr>
          <a:xfrm>
            <a:off x="2113855" y="2767618"/>
            <a:ext cx="757168" cy="757168"/>
            <a:chOff x="6567487" y="1576387"/>
            <a:chExt cx="942975" cy="942975"/>
          </a:xfrm>
        </p:grpSpPr>
        <p:sp>
          <p:nvSpPr>
            <p:cNvPr id="411" name="椭圆 410"/>
            <p:cNvSpPr/>
            <p:nvPr/>
          </p:nvSpPr>
          <p:spPr>
            <a:xfrm>
              <a:off x="6567487" y="1576387"/>
              <a:ext cx="942975" cy="942975"/>
            </a:xfrm>
            <a:prstGeom prst="ellipse">
              <a:avLst/>
            </a:prstGeom>
            <a:gradFill>
              <a:gsLst>
                <a:gs pos="36000">
                  <a:srgbClr val="814C59">
                    <a:alpha val="50000"/>
                  </a:srgbClr>
                </a:gs>
                <a:gs pos="31000">
                  <a:srgbClr val="814C59">
                    <a:alpha val="20000"/>
                  </a:srgbClr>
                </a:gs>
                <a:gs pos="57000">
                  <a:srgbClr val="814C59">
                    <a:alpha val="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2" name="椭圆 411"/>
            <p:cNvSpPr/>
            <p:nvPr/>
          </p:nvSpPr>
          <p:spPr>
            <a:xfrm>
              <a:off x="6752516" y="1763193"/>
              <a:ext cx="575409" cy="575409"/>
            </a:xfrm>
            <a:prstGeom prst="ellipse">
              <a:avLst/>
            </a:prstGeom>
            <a:solidFill>
              <a:srgbClr val="814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13" name="组合 412"/>
          <p:cNvGrpSpPr/>
          <p:nvPr/>
        </p:nvGrpSpPr>
        <p:grpSpPr>
          <a:xfrm>
            <a:off x="4173010" y="1323863"/>
            <a:ext cx="3510097" cy="4990332"/>
            <a:chOff x="844791" y="1347516"/>
            <a:chExt cx="3038269" cy="4990332"/>
          </a:xfrm>
        </p:grpSpPr>
        <p:sp>
          <p:nvSpPr>
            <p:cNvPr id="414" name="文本框 413"/>
            <p:cNvSpPr txBox="1"/>
            <p:nvPr/>
          </p:nvSpPr>
          <p:spPr>
            <a:xfrm>
              <a:off x="844791" y="1347516"/>
              <a:ext cx="2744397" cy="400110"/>
            </a:xfrm>
            <a:prstGeom prst="rect">
              <a:avLst/>
            </a:prstGeom>
            <a:noFill/>
          </p:spPr>
          <p:txBody>
            <a:bodyPr wrap="square" rtlCol="0">
              <a:spAutoFit/>
            </a:bodyPr>
            <a:lstStyle/>
            <a:p>
              <a:r>
                <a:rPr lang="en-US" altLang="zh-CN" sz="2000" b="1" dirty="0">
                  <a:solidFill>
                    <a:schemeClr val="bg1"/>
                  </a:solidFill>
                  <a:latin typeface="SDMSeaSalt" panose="02000603000000000000" pitchFamily="2" charset="0"/>
                  <a:ea typeface="SDMSeaSalt" panose="02000603000000000000" pitchFamily="2" charset="0"/>
                </a:rPr>
                <a:t>Working Scientifically</a:t>
              </a:r>
              <a:endParaRPr lang="zh-CN" altLang="en-US" sz="2000" b="1" dirty="0">
                <a:solidFill>
                  <a:schemeClr val="bg1"/>
                </a:solidFill>
                <a:latin typeface="+mj-ea"/>
              </a:endParaRPr>
            </a:p>
          </p:txBody>
        </p:sp>
        <p:sp>
          <p:nvSpPr>
            <p:cNvPr id="415" name="矩形 414"/>
            <p:cNvSpPr/>
            <p:nvPr/>
          </p:nvSpPr>
          <p:spPr>
            <a:xfrm>
              <a:off x="856913" y="1783203"/>
              <a:ext cx="3026147" cy="4554645"/>
            </a:xfrm>
            <a:prstGeom prst="rect">
              <a:avLst/>
            </a:prstGeom>
          </p:spPr>
          <p:txBody>
            <a:bodyPr wrap="square">
              <a:spAutoFit/>
            </a:bodyPr>
            <a:lstStyle/>
            <a:p>
              <a:pPr>
                <a:lnSpc>
                  <a:spcPct val="130000"/>
                </a:lnSpc>
              </a:pPr>
              <a:r>
                <a:rPr lang="en-US" altLang="zh-CN" sz="1400" b="1" u="sng" dirty="0">
                  <a:solidFill>
                    <a:srgbClr val="B47274"/>
                  </a:solidFill>
                  <a:latin typeface="HelloButtons" panose="02000603000000000000" pitchFamily="2" charset="0"/>
                  <a:ea typeface="HelloButtons" panose="02000603000000000000" pitchFamily="2" charset="0"/>
                  <a:cs typeface="+mn-ea"/>
                  <a:sym typeface="+mn-lt"/>
                </a:rPr>
                <a:t>Processing and Analysing Data</a:t>
              </a: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Construct and use a range of representations, including tables and graphs, to represent and describe observations, patterns or relationships in data</a:t>
              </a: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Employ appropriate technologies to represent data</a:t>
              </a: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Compare data with predictions</a:t>
              </a: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Present data as evidence in developing explanations</a:t>
              </a:r>
            </a:p>
            <a:p>
              <a:pPr>
                <a:lnSpc>
                  <a:spcPct val="130000"/>
                </a:lnSpc>
              </a:pPr>
              <a:r>
                <a:rPr lang="en-AU" altLang="zh-CN" sz="1400" b="1" u="sng" dirty="0">
                  <a:solidFill>
                    <a:srgbClr val="D19072"/>
                  </a:solidFill>
                  <a:latin typeface="HelloButtons" panose="02000603000000000000" pitchFamily="2" charset="0"/>
                  <a:ea typeface="HelloButtons" panose="02000603000000000000" pitchFamily="2" charset="0"/>
                  <a:cs typeface="+mn-ea"/>
                  <a:sym typeface="+mn-lt"/>
                </a:rPr>
                <a:t>Communication</a:t>
              </a: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 </a:t>
              </a: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Communicate ideas, explanations and processes, using scientific representations including multimodal forms</a:t>
              </a:r>
            </a:p>
          </p:txBody>
        </p:sp>
      </p:grpSp>
      <p:grpSp>
        <p:nvGrpSpPr>
          <p:cNvPr id="416" name="组合 415"/>
          <p:cNvGrpSpPr/>
          <p:nvPr/>
        </p:nvGrpSpPr>
        <p:grpSpPr>
          <a:xfrm>
            <a:off x="8158946" y="1323863"/>
            <a:ext cx="3496093" cy="4990332"/>
            <a:chOff x="844791" y="1347516"/>
            <a:chExt cx="3038269" cy="4990332"/>
          </a:xfrm>
        </p:grpSpPr>
        <p:sp>
          <p:nvSpPr>
            <p:cNvPr id="417" name="文本框 416"/>
            <p:cNvSpPr txBox="1"/>
            <p:nvPr/>
          </p:nvSpPr>
          <p:spPr>
            <a:xfrm>
              <a:off x="844791" y="1347516"/>
              <a:ext cx="2744397" cy="400110"/>
            </a:xfrm>
            <a:prstGeom prst="rect">
              <a:avLst/>
            </a:prstGeom>
            <a:noFill/>
          </p:spPr>
          <p:txBody>
            <a:bodyPr wrap="square" rtlCol="0">
              <a:spAutoFit/>
            </a:bodyPr>
            <a:lstStyle/>
            <a:p>
              <a:r>
                <a:rPr lang="en-US" altLang="zh-CN" sz="2000" b="1" dirty="0">
                  <a:solidFill>
                    <a:schemeClr val="bg1"/>
                  </a:solidFill>
                  <a:latin typeface="SDMSeaSalt" panose="02000603000000000000" pitchFamily="2" charset="0"/>
                  <a:ea typeface="SDMSeaSalt" panose="02000603000000000000" pitchFamily="2" charset="0"/>
                </a:rPr>
                <a:t>Design and Production</a:t>
              </a:r>
              <a:endParaRPr lang="zh-CN" altLang="en-US" sz="2000" b="1" dirty="0">
                <a:solidFill>
                  <a:schemeClr val="bg1"/>
                </a:solidFill>
                <a:latin typeface="+mj-ea"/>
              </a:endParaRPr>
            </a:p>
          </p:txBody>
        </p:sp>
        <p:sp>
          <p:nvSpPr>
            <p:cNvPr id="418" name="矩形 417"/>
            <p:cNvSpPr/>
            <p:nvPr/>
          </p:nvSpPr>
          <p:spPr>
            <a:xfrm>
              <a:off x="856913" y="1783203"/>
              <a:ext cx="3026147" cy="4554645"/>
            </a:xfrm>
            <a:prstGeom prst="rect">
              <a:avLst/>
            </a:prstGeom>
          </p:spPr>
          <p:txBody>
            <a:bodyPr wrap="square">
              <a:spAutoFit/>
            </a:bodyPr>
            <a:lstStyle/>
            <a:p>
              <a:pPr>
                <a:lnSpc>
                  <a:spcPct val="130000"/>
                </a:lnSpc>
              </a:pPr>
              <a:r>
                <a:rPr lang="en-US" altLang="zh-CN" sz="1400" b="1" u="sng" dirty="0">
                  <a:solidFill>
                    <a:srgbClr val="FFD687"/>
                  </a:solidFill>
                  <a:latin typeface="HelloButtons" panose="02000603000000000000" pitchFamily="2" charset="0"/>
                  <a:ea typeface="HelloButtons" panose="02000603000000000000" pitchFamily="2" charset="0"/>
                  <a:cs typeface="+mn-ea"/>
                  <a:sym typeface="+mn-lt"/>
                </a:rPr>
                <a:t>Researching and Planning</a:t>
              </a: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research, identify and define design ideas and processes for an audience</a:t>
              </a: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consider functional and aesthetic needs in planning a design solution</a:t>
              </a: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develop, record and communicate design ideas, decisions and processes using appropriate technical terms</a:t>
              </a: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produce labelled and annotated drawings including digital graphic representations for an audience</a:t>
              </a: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consider sustainability of resources when researching and planning design solutions</a:t>
              </a: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manage projects within time constraints</a:t>
              </a:r>
            </a:p>
          </p:txBody>
        </p:sp>
      </p:grpSp>
      <p:grpSp>
        <p:nvGrpSpPr>
          <p:cNvPr id="21" name="组合 20"/>
          <p:cNvGrpSpPr/>
          <p:nvPr/>
        </p:nvGrpSpPr>
        <p:grpSpPr>
          <a:xfrm>
            <a:off x="1636773" y="5157023"/>
            <a:ext cx="832192" cy="832192"/>
            <a:chOff x="6567487" y="1576387"/>
            <a:chExt cx="942975" cy="942975"/>
          </a:xfrm>
        </p:grpSpPr>
        <p:sp>
          <p:nvSpPr>
            <p:cNvPr id="22" name="椭圆 21"/>
            <p:cNvSpPr/>
            <p:nvPr/>
          </p:nvSpPr>
          <p:spPr>
            <a:xfrm>
              <a:off x="6567487" y="1576387"/>
              <a:ext cx="942975" cy="942975"/>
            </a:xfrm>
            <a:prstGeom prst="ellipse">
              <a:avLst/>
            </a:prstGeom>
            <a:gradFill>
              <a:gsLst>
                <a:gs pos="40000">
                  <a:srgbClr val="D3B76D">
                    <a:alpha val="25000"/>
                  </a:srgbClr>
                </a:gs>
                <a:gs pos="31000">
                  <a:srgbClr val="D3B76D"/>
                </a:gs>
                <a:gs pos="57000">
                  <a:srgbClr val="D3B76D">
                    <a:alpha val="0"/>
                  </a:srgbClr>
                </a:gs>
              </a:gsLst>
              <a:path path="circle">
                <a:fillToRect l="50000" t="50000" r="50000" b="50000"/>
              </a:path>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 name="椭圆 22"/>
            <p:cNvSpPr/>
            <p:nvPr/>
          </p:nvSpPr>
          <p:spPr>
            <a:xfrm>
              <a:off x="6783387" y="1793080"/>
              <a:ext cx="502445" cy="502445"/>
            </a:xfrm>
            <a:prstGeom prst="ellipse">
              <a:avLst/>
            </a:prstGeom>
            <a:solidFill>
              <a:srgbClr val="D3B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26" name="组合 425"/>
          <p:cNvGrpSpPr/>
          <p:nvPr/>
        </p:nvGrpSpPr>
        <p:grpSpPr>
          <a:xfrm>
            <a:off x="3969144" y="435427"/>
            <a:ext cx="4253713" cy="523220"/>
            <a:chOff x="3969144" y="435427"/>
            <a:chExt cx="4253713" cy="523220"/>
          </a:xfrm>
        </p:grpSpPr>
        <p:sp>
          <p:nvSpPr>
            <p:cNvPr id="431" name="文本框 430"/>
            <p:cNvSpPr txBox="1"/>
            <p:nvPr/>
          </p:nvSpPr>
          <p:spPr>
            <a:xfrm>
              <a:off x="4363380" y="435427"/>
              <a:ext cx="3465241" cy="523220"/>
            </a:xfrm>
            <a:prstGeom prst="rect">
              <a:avLst/>
            </a:prstGeom>
            <a:noFill/>
          </p:spPr>
          <p:txBody>
            <a:bodyPr wrap="square" rtlCol="0">
              <a:spAutoFit/>
            </a:bodyPr>
            <a:lstStyle/>
            <a:p>
              <a:pPr algn="ctr"/>
              <a:r>
                <a:rPr lang="en-US" altLang="zh-CN" sz="2800" b="1" dirty="0">
                  <a:solidFill>
                    <a:schemeClr val="bg1"/>
                  </a:solidFill>
                  <a:latin typeface="SDMSeaSalt" panose="02000603000000000000" pitchFamily="2" charset="0"/>
                  <a:ea typeface="SDMSeaSalt" panose="02000603000000000000" pitchFamily="2" charset="0"/>
                </a:rPr>
                <a:t>Skills Focus</a:t>
              </a:r>
              <a:endParaRPr lang="zh-CN" altLang="en-US" sz="2800" b="1" dirty="0">
                <a:solidFill>
                  <a:schemeClr val="bg1"/>
                </a:solidFill>
                <a:latin typeface="SDMSeaSalt" panose="02000603000000000000" pitchFamily="2" charset="0"/>
              </a:endParaRPr>
            </a:p>
          </p:txBody>
        </p:sp>
        <p:grpSp>
          <p:nvGrpSpPr>
            <p:cNvPr id="428" name="组合 427"/>
            <p:cNvGrpSpPr/>
            <p:nvPr/>
          </p:nvGrpSpPr>
          <p:grpSpPr>
            <a:xfrm>
              <a:off x="3969144" y="695325"/>
              <a:ext cx="4253713" cy="0"/>
              <a:chOff x="4000500" y="695325"/>
              <a:chExt cx="4253713" cy="0"/>
            </a:xfrm>
          </p:grpSpPr>
          <p:cxnSp>
            <p:nvCxnSpPr>
              <p:cNvPr id="429" name="直接连接符 428"/>
              <p:cNvCxnSpPr/>
              <p:nvPr/>
            </p:nvCxnSpPr>
            <p:spPr>
              <a:xfrm>
                <a:off x="4000500" y="695325"/>
                <a:ext cx="539750" cy="0"/>
              </a:xfrm>
              <a:prstGeom prst="line">
                <a:avLst/>
              </a:prstGeom>
              <a:ln w="50800">
                <a:solidFill>
                  <a:srgbClr val="FFD687"/>
                </a:solidFill>
              </a:ln>
            </p:spPr>
            <p:style>
              <a:lnRef idx="1">
                <a:schemeClr val="accent1"/>
              </a:lnRef>
              <a:fillRef idx="0">
                <a:schemeClr val="accent1"/>
              </a:fillRef>
              <a:effectRef idx="0">
                <a:schemeClr val="accent1"/>
              </a:effectRef>
              <a:fontRef idx="minor">
                <a:schemeClr val="tx1"/>
              </a:fontRef>
            </p:style>
          </p:cxnSp>
          <p:cxnSp>
            <p:nvCxnSpPr>
              <p:cNvPr id="430" name="直接连接符 429"/>
              <p:cNvCxnSpPr/>
              <p:nvPr/>
            </p:nvCxnSpPr>
            <p:spPr>
              <a:xfrm>
                <a:off x="7714463" y="695325"/>
                <a:ext cx="539750" cy="0"/>
              </a:xfrm>
              <a:prstGeom prst="line">
                <a:avLst/>
              </a:prstGeom>
              <a:ln w="50800">
                <a:solidFill>
                  <a:srgbClr val="FFD687"/>
                </a:solidFill>
              </a:ln>
            </p:spPr>
            <p:style>
              <a:lnRef idx="1">
                <a:schemeClr val="accent1"/>
              </a:lnRef>
              <a:fillRef idx="0">
                <a:schemeClr val="accent1"/>
              </a:fillRef>
              <a:effectRef idx="0">
                <a:schemeClr val="accent1"/>
              </a:effectRef>
              <a:fontRef idx="minor">
                <a:schemeClr val="tx1"/>
              </a:fontRef>
            </p:style>
          </p:cxnSp>
        </p:grpSp>
      </p:grpSp>
      <p:sp>
        <p:nvSpPr>
          <p:cNvPr id="425" name="TextBox 424">
            <a:extLst>
              <a:ext uri="{FF2B5EF4-FFF2-40B4-BE49-F238E27FC236}">
                <a16:creationId xmlns:a16="http://schemas.microsoft.com/office/drawing/2014/main" id="{780F58C5-330E-4603-A6F9-66A68C04B5AF}"/>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spTree>
    <p:custDataLst>
      <p:tags r:id="rId1"/>
    </p:custDataLst>
    <p:extLst>
      <p:ext uri="{BB962C8B-B14F-4D97-AF65-F5344CB8AC3E}">
        <p14:creationId xmlns:p14="http://schemas.microsoft.com/office/powerpoint/2010/main" val="2978035457"/>
      </p:ext>
    </p:extLst>
  </p:cSld>
  <p:clrMapOvr>
    <a:masterClrMapping/>
  </p:clrMapOvr>
  <p:transition advTm="1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500"/>
                                        <p:tgtEl>
                                          <p:spTgt spid="4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1000"/>
                                        <p:tgtEl>
                                          <p:spTgt spid="13"/>
                                        </p:tgtEl>
                                      </p:cBhvr>
                                    </p:animEffect>
                                  </p:childTnLst>
                                </p:cTn>
                              </p:par>
                              <p:par>
                                <p:cTn id="16" presetID="22" presetClass="entr" presetSubtype="1" fill="hold" grpId="0"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1000"/>
                                        <p:tgtEl>
                                          <p:spTgt spid="14"/>
                                        </p:tgtEl>
                                      </p:cBhvr>
                                    </p:animEffect>
                                  </p:childTnLst>
                                </p:cTn>
                              </p:par>
                              <p:par>
                                <p:cTn id="19" presetID="22" presetClass="entr" presetSubtype="1" fill="hold" grpId="0" nodeType="withEffect">
                                  <p:stCondLst>
                                    <p:cond delay="100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1000"/>
                                        <p:tgtEl>
                                          <p:spTgt spid="10"/>
                                        </p:tgtEl>
                                      </p:cBhvr>
                                    </p:animEffect>
                                  </p:childTnLst>
                                </p:cTn>
                              </p:par>
                              <p:par>
                                <p:cTn id="22" presetID="10" presetClass="entr" presetSubtype="0" fill="hold" nodeType="withEffect">
                                  <p:stCondLst>
                                    <p:cond delay="125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250"/>
                                  </p:stCondLst>
                                  <p:childTnLst>
                                    <p:set>
                                      <p:cBhvr>
                                        <p:cTn id="30" dur="1" fill="hold">
                                          <p:stCondLst>
                                            <p:cond delay="0"/>
                                          </p:stCondLst>
                                        </p:cTn>
                                        <p:tgtEl>
                                          <p:spTgt spid="410"/>
                                        </p:tgtEl>
                                        <p:attrNameLst>
                                          <p:attrName>style.visibility</p:attrName>
                                        </p:attrNameLst>
                                      </p:cBhvr>
                                      <p:to>
                                        <p:strVal val="visible"/>
                                      </p:to>
                                    </p:set>
                                    <p:animEffect transition="in" filter="fade">
                                      <p:cBhvr>
                                        <p:cTn id="31" dur="500"/>
                                        <p:tgtEl>
                                          <p:spTgt spid="410"/>
                                        </p:tgtEl>
                                      </p:cBhvr>
                                    </p:animEffect>
                                  </p:childTnLst>
                                </p:cTn>
                              </p:par>
                              <p:par>
                                <p:cTn id="32" presetID="10" presetClass="entr" presetSubtype="0" fill="hold" nodeType="withEffect">
                                  <p:stCondLst>
                                    <p:cond delay="1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20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par>
                          <p:cTn id="38" fill="hold">
                            <p:stCondLst>
                              <p:cond delay="3750"/>
                            </p:stCondLst>
                            <p:childTnLst>
                              <p:par>
                                <p:cTn id="39" presetID="10" presetClass="entr" presetSubtype="0" fill="hold" nodeType="afterEffect">
                                  <p:stCondLst>
                                    <p:cond delay="0"/>
                                  </p:stCondLst>
                                  <p:childTnLst>
                                    <p:set>
                                      <p:cBhvr>
                                        <p:cTn id="40" dur="1" fill="hold">
                                          <p:stCondLst>
                                            <p:cond delay="0"/>
                                          </p:stCondLst>
                                        </p:cTn>
                                        <p:tgtEl>
                                          <p:spTgt spid="413"/>
                                        </p:tgtEl>
                                        <p:attrNameLst>
                                          <p:attrName>style.visibility</p:attrName>
                                        </p:attrNameLst>
                                      </p:cBhvr>
                                      <p:to>
                                        <p:strVal val="visible"/>
                                      </p:to>
                                    </p:set>
                                    <p:animEffect transition="in" filter="fade">
                                      <p:cBhvr>
                                        <p:cTn id="41" dur="500"/>
                                        <p:tgtEl>
                                          <p:spTgt spid="413"/>
                                        </p:tgtEl>
                                      </p:cBhvr>
                                    </p:animEffect>
                                  </p:childTnLst>
                                </p:cTn>
                              </p:par>
                              <p:par>
                                <p:cTn id="42" presetID="10" presetClass="entr" presetSubtype="0" fill="hold" nodeType="withEffect">
                                  <p:stCondLst>
                                    <p:cond delay="250"/>
                                  </p:stCondLst>
                                  <p:childTnLst>
                                    <p:set>
                                      <p:cBhvr>
                                        <p:cTn id="43" dur="1" fill="hold">
                                          <p:stCondLst>
                                            <p:cond delay="0"/>
                                          </p:stCondLst>
                                        </p:cTn>
                                        <p:tgtEl>
                                          <p:spTgt spid="416"/>
                                        </p:tgtEl>
                                        <p:attrNameLst>
                                          <p:attrName>style.visibility</p:attrName>
                                        </p:attrNameLst>
                                      </p:cBhvr>
                                      <p:to>
                                        <p:strVal val="visible"/>
                                      </p:to>
                                    </p:set>
                                    <p:animEffect transition="in" filter="fade">
                                      <p:cBhvr>
                                        <p:cTn id="44" dur="500"/>
                                        <p:tgtEl>
                                          <p:spTgt spid="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785573" y="705669"/>
            <a:ext cx="5860639" cy="5860639"/>
            <a:chOff x="-2785573" y="705669"/>
            <a:chExt cx="5860639" cy="5860639"/>
          </a:xfrm>
        </p:grpSpPr>
        <p:sp>
          <p:nvSpPr>
            <p:cNvPr id="11" name="椭圆 10"/>
            <p:cNvSpPr/>
            <p:nvPr/>
          </p:nvSpPr>
          <p:spPr>
            <a:xfrm>
              <a:off x="-2785573" y="705669"/>
              <a:ext cx="5860639" cy="5860639"/>
            </a:xfrm>
            <a:prstGeom prst="ellipse">
              <a:avLst/>
            </a:prstGeom>
            <a:gradFill>
              <a:gsLst>
                <a:gs pos="22000">
                  <a:srgbClr val="8E506A"/>
                </a:gs>
                <a:gs pos="37000">
                  <a:srgbClr val="8E506A">
                    <a:alpha val="0"/>
                  </a:srgbClr>
                </a:gs>
              </a:gsLst>
              <a:path path="circle">
                <a:fillToRect l="50000" t="50000" r="50000" b="50000"/>
              </a:path>
            </a:gradFill>
            <a:ln>
              <a:noFill/>
            </a:ln>
            <a:effectLst>
              <a:glow rad="1905000">
                <a:srgbClr val="8E506A">
                  <a:alpha val="50000"/>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 name="自由: 形状 11"/>
            <p:cNvSpPr/>
            <p:nvPr/>
          </p:nvSpPr>
          <p:spPr>
            <a:xfrm>
              <a:off x="-1878780" y="1865288"/>
              <a:ext cx="3714204" cy="3635626"/>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4"/>
              <a:srcRect/>
              <a:stretch>
                <a:fillRect l="-18000" r="-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6" name="自由: 形状 5"/>
            <p:cNvSpPr/>
            <p:nvPr/>
          </p:nvSpPr>
          <p:spPr>
            <a:xfrm>
              <a:off x="-1878780" y="1865288"/>
              <a:ext cx="3714204" cy="3635626"/>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gradFill flip="none" rotWithShape="1">
              <a:gsLst>
                <a:gs pos="0">
                  <a:schemeClr val="tx1"/>
                </a:gs>
                <a:gs pos="51000">
                  <a:schemeClr val="tx1">
                    <a:alpha val="70000"/>
                  </a:schemeClr>
                </a:gs>
                <a:gs pos="97248">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grpSp>
      <p:sp>
        <p:nvSpPr>
          <p:cNvPr id="10" name="弧形 9"/>
          <p:cNvSpPr/>
          <p:nvPr/>
        </p:nvSpPr>
        <p:spPr>
          <a:xfrm rot="1347081">
            <a:off x="-2721330" y="2299722"/>
            <a:ext cx="6717145" cy="3404673"/>
          </a:xfrm>
          <a:prstGeom prst="arc">
            <a:avLst>
              <a:gd name="adj1" fmla="val 16200000"/>
              <a:gd name="adj2" fmla="val 563373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弧形 12"/>
          <p:cNvSpPr/>
          <p:nvPr/>
        </p:nvSpPr>
        <p:spPr>
          <a:xfrm rot="1347081">
            <a:off x="-3475226" y="2031018"/>
            <a:ext cx="6001776" cy="3042079"/>
          </a:xfrm>
          <a:prstGeom prst="arc">
            <a:avLst>
              <a:gd name="adj1" fmla="val 19710558"/>
              <a:gd name="adj2" fmla="val 563373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弧形 13"/>
          <p:cNvSpPr/>
          <p:nvPr/>
        </p:nvSpPr>
        <p:spPr>
          <a:xfrm rot="1347081">
            <a:off x="-2981781" y="2216357"/>
            <a:ext cx="6231741" cy="3158640"/>
          </a:xfrm>
          <a:prstGeom prst="arc">
            <a:avLst>
              <a:gd name="adj1" fmla="val 18108190"/>
              <a:gd name="adj2" fmla="val 563373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8" name="组合 17"/>
          <p:cNvGrpSpPr/>
          <p:nvPr/>
        </p:nvGrpSpPr>
        <p:grpSpPr>
          <a:xfrm>
            <a:off x="3422942" y="4468945"/>
            <a:ext cx="757168" cy="757168"/>
            <a:chOff x="6567487" y="1576387"/>
            <a:chExt cx="942975" cy="942975"/>
          </a:xfrm>
        </p:grpSpPr>
        <p:sp>
          <p:nvSpPr>
            <p:cNvPr id="19" name="椭圆 18"/>
            <p:cNvSpPr/>
            <p:nvPr/>
          </p:nvSpPr>
          <p:spPr>
            <a:xfrm>
              <a:off x="6567487" y="1576387"/>
              <a:ext cx="942975" cy="942975"/>
            </a:xfrm>
            <a:prstGeom prst="ellipse">
              <a:avLst/>
            </a:prstGeom>
            <a:gradFill>
              <a:gsLst>
                <a:gs pos="36000">
                  <a:srgbClr val="37AE7E">
                    <a:alpha val="50000"/>
                  </a:srgbClr>
                </a:gs>
                <a:gs pos="31000">
                  <a:srgbClr val="37AE7E">
                    <a:alpha val="20000"/>
                  </a:srgbClr>
                </a:gs>
                <a:gs pos="57000">
                  <a:srgbClr val="37AE7E">
                    <a:alpha val="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 name="椭圆 19"/>
            <p:cNvSpPr/>
            <p:nvPr/>
          </p:nvSpPr>
          <p:spPr>
            <a:xfrm>
              <a:off x="6752516" y="1763193"/>
              <a:ext cx="575409" cy="575409"/>
            </a:xfrm>
            <a:prstGeom prst="ellipse">
              <a:avLst/>
            </a:prstGeom>
            <a:solidFill>
              <a:srgbClr val="37A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4" name="组合 23"/>
          <p:cNvGrpSpPr/>
          <p:nvPr/>
        </p:nvGrpSpPr>
        <p:grpSpPr>
          <a:xfrm>
            <a:off x="1827309" y="3429000"/>
            <a:ext cx="569808" cy="569808"/>
            <a:chOff x="6567487" y="1576387"/>
            <a:chExt cx="942975" cy="942975"/>
          </a:xfrm>
        </p:grpSpPr>
        <p:sp>
          <p:nvSpPr>
            <p:cNvPr id="25" name="椭圆 24"/>
            <p:cNvSpPr/>
            <p:nvPr/>
          </p:nvSpPr>
          <p:spPr>
            <a:xfrm>
              <a:off x="6567487" y="1576387"/>
              <a:ext cx="942975" cy="942975"/>
            </a:xfrm>
            <a:prstGeom prst="ellipse">
              <a:avLst/>
            </a:prstGeom>
            <a:gradFill>
              <a:gsLst>
                <a:gs pos="40000">
                  <a:srgbClr val="D3B76D">
                    <a:alpha val="25000"/>
                  </a:srgbClr>
                </a:gs>
                <a:gs pos="31000">
                  <a:srgbClr val="D3B76D"/>
                </a:gs>
                <a:gs pos="57000">
                  <a:srgbClr val="D3B76D">
                    <a:alpha val="0"/>
                  </a:srgbClr>
                </a:gs>
              </a:gsLst>
              <a:path path="circle">
                <a:fillToRect l="50000" t="50000" r="50000" b="50000"/>
              </a:path>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 name="椭圆 25"/>
            <p:cNvSpPr/>
            <p:nvPr/>
          </p:nvSpPr>
          <p:spPr>
            <a:xfrm>
              <a:off x="6783387" y="1793080"/>
              <a:ext cx="502445" cy="5024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 name="组合 3"/>
          <p:cNvGrpSpPr/>
          <p:nvPr/>
        </p:nvGrpSpPr>
        <p:grpSpPr>
          <a:xfrm>
            <a:off x="-130806" y="2840412"/>
            <a:ext cx="3493458" cy="3240198"/>
            <a:chOff x="-130806" y="2840412"/>
            <a:chExt cx="3493458" cy="3240198"/>
          </a:xfrm>
        </p:grpSpPr>
        <p:grpSp>
          <p:nvGrpSpPr>
            <p:cNvPr id="310" name="组合 309"/>
            <p:cNvGrpSpPr/>
            <p:nvPr/>
          </p:nvGrpSpPr>
          <p:grpSpPr>
            <a:xfrm rot="5193013">
              <a:off x="1614622" y="4973473"/>
              <a:ext cx="486597" cy="1550344"/>
              <a:chOff x="4609276" y="419000"/>
              <a:chExt cx="486597" cy="1550344"/>
            </a:xfrm>
          </p:grpSpPr>
          <p:sp>
            <p:nvSpPr>
              <p:cNvPr id="311" name="椭圆 310"/>
              <p:cNvSpPr/>
              <p:nvPr/>
            </p:nvSpPr>
            <p:spPr>
              <a:xfrm flipH="1" flipV="1">
                <a:off x="5007215" y="15276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2" name="椭圆 311"/>
              <p:cNvSpPr/>
              <p:nvPr/>
            </p:nvSpPr>
            <p:spPr>
              <a:xfrm flipH="1" flipV="1">
                <a:off x="4880215" y="18324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3" name="椭圆 312"/>
              <p:cNvSpPr/>
              <p:nvPr/>
            </p:nvSpPr>
            <p:spPr>
              <a:xfrm flipH="1" flipV="1">
                <a:off x="4809557" y="149382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4" name="椭圆 313"/>
              <p:cNvSpPr/>
              <p:nvPr/>
            </p:nvSpPr>
            <p:spPr>
              <a:xfrm flipH="1" flipV="1">
                <a:off x="4716944" y="162050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5" name="椭圆 314"/>
              <p:cNvSpPr/>
              <p:nvPr/>
            </p:nvSpPr>
            <p:spPr>
              <a:xfrm flipH="1" flipV="1">
                <a:off x="4917702" y="165382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6" name="椭圆 315"/>
              <p:cNvSpPr/>
              <p:nvPr/>
            </p:nvSpPr>
            <p:spPr>
              <a:xfrm flipH="1" flipV="1">
                <a:off x="4924735" y="166013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7" name="椭圆 316"/>
              <p:cNvSpPr/>
              <p:nvPr/>
            </p:nvSpPr>
            <p:spPr>
              <a:xfrm flipH="1" flipV="1">
                <a:off x="4923189" y="18600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8" name="椭圆 317"/>
              <p:cNvSpPr/>
              <p:nvPr/>
            </p:nvSpPr>
            <p:spPr>
              <a:xfrm flipH="1" flipV="1">
                <a:off x="5002119" y="14483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9" name="椭圆 318"/>
              <p:cNvSpPr/>
              <p:nvPr/>
            </p:nvSpPr>
            <p:spPr>
              <a:xfrm flipH="1" flipV="1">
                <a:off x="5032923" y="132467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0" name="椭圆 319"/>
              <p:cNvSpPr/>
              <p:nvPr/>
            </p:nvSpPr>
            <p:spPr>
              <a:xfrm flipH="1" flipV="1">
                <a:off x="5077873" y="16958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1" name="椭圆 320"/>
              <p:cNvSpPr/>
              <p:nvPr/>
            </p:nvSpPr>
            <p:spPr>
              <a:xfrm flipH="1" flipV="1">
                <a:off x="4693302" y="178928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2" name="椭圆 321"/>
              <p:cNvSpPr/>
              <p:nvPr/>
            </p:nvSpPr>
            <p:spPr>
              <a:xfrm flipH="1" flipV="1">
                <a:off x="4641835" y="17682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3" name="椭圆 322"/>
              <p:cNvSpPr/>
              <p:nvPr/>
            </p:nvSpPr>
            <p:spPr>
              <a:xfrm flipH="1" flipV="1">
                <a:off x="4609276" y="165360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4" name="椭圆 323"/>
              <p:cNvSpPr/>
              <p:nvPr/>
            </p:nvSpPr>
            <p:spPr>
              <a:xfrm flipH="1" flipV="1">
                <a:off x="4752785" y="169588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5" name="椭圆 324"/>
              <p:cNvSpPr/>
              <p:nvPr/>
            </p:nvSpPr>
            <p:spPr>
              <a:xfrm flipH="1" flipV="1">
                <a:off x="4889215" y="13770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6" name="椭圆 325"/>
              <p:cNvSpPr/>
              <p:nvPr/>
            </p:nvSpPr>
            <p:spPr>
              <a:xfrm flipH="1" flipV="1">
                <a:off x="5077873" y="142147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7" name="椭圆 326"/>
              <p:cNvSpPr/>
              <p:nvPr/>
            </p:nvSpPr>
            <p:spPr>
              <a:xfrm flipH="1" flipV="1">
                <a:off x="4841221" y="1737912"/>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8" name="椭圆 327"/>
              <p:cNvSpPr/>
              <p:nvPr/>
            </p:nvSpPr>
            <p:spPr>
              <a:xfrm flipH="1" flipV="1">
                <a:off x="4911187" y="6220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9" name="椭圆 328"/>
              <p:cNvSpPr/>
              <p:nvPr/>
            </p:nvSpPr>
            <p:spPr>
              <a:xfrm flipH="1" flipV="1">
                <a:off x="4784187" y="9268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0" name="椭圆 329"/>
              <p:cNvSpPr/>
              <p:nvPr/>
            </p:nvSpPr>
            <p:spPr>
              <a:xfrm flipH="1" flipV="1">
                <a:off x="4739285" y="106001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1" name="椭圆 330"/>
              <p:cNvSpPr/>
              <p:nvPr/>
            </p:nvSpPr>
            <p:spPr>
              <a:xfrm flipH="1" flipV="1">
                <a:off x="4911187" y="109010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2" name="椭圆 331"/>
              <p:cNvSpPr/>
              <p:nvPr/>
            </p:nvSpPr>
            <p:spPr>
              <a:xfrm flipH="1" flipV="1">
                <a:off x="4990162" y="89002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3" name="椭圆 332"/>
              <p:cNvSpPr/>
              <p:nvPr/>
            </p:nvSpPr>
            <p:spPr>
              <a:xfrm flipH="1" flipV="1">
                <a:off x="4691521" y="19267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4" name="椭圆 333"/>
              <p:cNvSpPr/>
              <p:nvPr/>
            </p:nvSpPr>
            <p:spPr>
              <a:xfrm flipH="1" flipV="1">
                <a:off x="4859720" y="106903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5" name="椭圆 334"/>
              <p:cNvSpPr/>
              <p:nvPr/>
            </p:nvSpPr>
            <p:spPr>
              <a:xfrm flipH="1" flipV="1">
                <a:off x="4644316" y="19513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6" name="椭圆 335"/>
              <p:cNvSpPr/>
              <p:nvPr/>
            </p:nvSpPr>
            <p:spPr>
              <a:xfrm flipH="1" flipV="1">
                <a:off x="4828707" y="7544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7" name="椭圆 336"/>
              <p:cNvSpPr/>
              <p:nvPr/>
            </p:nvSpPr>
            <p:spPr>
              <a:xfrm flipH="1" flipV="1">
                <a:off x="4827161" y="95442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8" name="椭圆 337"/>
              <p:cNvSpPr/>
              <p:nvPr/>
            </p:nvSpPr>
            <p:spPr>
              <a:xfrm flipH="1" flipV="1">
                <a:off x="4906091" y="54271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9" name="椭圆 338"/>
              <p:cNvSpPr/>
              <p:nvPr/>
            </p:nvSpPr>
            <p:spPr>
              <a:xfrm flipH="1" flipV="1">
                <a:off x="4936895" y="41900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0" name="椭圆 339"/>
              <p:cNvSpPr/>
              <p:nvPr/>
            </p:nvSpPr>
            <p:spPr>
              <a:xfrm flipH="1" flipV="1">
                <a:off x="5019435" y="69919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1" name="椭圆 340"/>
              <p:cNvSpPr/>
              <p:nvPr/>
            </p:nvSpPr>
            <p:spPr>
              <a:xfrm flipH="1" flipV="1">
                <a:off x="4981845" y="7902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2" name="椭圆 341"/>
              <p:cNvSpPr/>
              <p:nvPr/>
            </p:nvSpPr>
            <p:spPr>
              <a:xfrm flipH="1" flipV="1">
                <a:off x="4886213" y="129177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3" name="椭圆 342"/>
              <p:cNvSpPr/>
              <p:nvPr/>
            </p:nvSpPr>
            <p:spPr>
              <a:xfrm flipH="1" flipV="1">
                <a:off x="4834746" y="12707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4" name="椭圆 343"/>
              <p:cNvSpPr/>
              <p:nvPr/>
            </p:nvSpPr>
            <p:spPr>
              <a:xfrm flipH="1" flipV="1">
                <a:off x="4802187" y="115609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5" name="椭圆 344"/>
              <p:cNvSpPr/>
              <p:nvPr/>
            </p:nvSpPr>
            <p:spPr>
              <a:xfrm flipH="1" flipV="1">
                <a:off x="5066854" y="122243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6" name="椭圆 345"/>
              <p:cNvSpPr/>
              <p:nvPr/>
            </p:nvSpPr>
            <p:spPr>
              <a:xfrm flipH="1" flipV="1">
                <a:off x="4981845" y="51580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7" name="椭圆 346"/>
              <p:cNvSpPr/>
              <p:nvPr/>
            </p:nvSpPr>
            <p:spPr>
              <a:xfrm flipH="1" flipV="1">
                <a:off x="5018241" y="11124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8" name="椭圆 347"/>
              <p:cNvSpPr/>
              <p:nvPr/>
            </p:nvSpPr>
            <p:spPr>
              <a:xfrm flipH="1" flipV="1">
                <a:off x="4821674" y="194046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9" name="椭圆 348"/>
              <p:cNvSpPr/>
              <p:nvPr/>
            </p:nvSpPr>
            <p:spPr>
              <a:xfrm flipH="1" flipV="1">
                <a:off x="4828707" y="194677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0" name="椭圆 349"/>
              <p:cNvSpPr/>
              <p:nvPr/>
            </p:nvSpPr>
            <p:spPr>
              <a:xfrm flipH="1" flipV="1">
                <a:off x="4770961" y="161032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1" name="椭圆 350"/>
              <p:cNvSpPr/>
              <p:nvPr/>
            </p:nvSpPr>
            <p:spPr>
              <a:xfrm flipH="1" flipV="1">
                <a:off x="4793187" y="166369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2" name="椭圆 351"/>
              <p:cNvSpPr/>
              <p:nvPr/>
            </p:nvSpPr>
            <p:spPr>
              <a:xfrm flipH="1" flipV="1">
                <a:off x="4816722" y="148110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3" name="椭圆 352"/>
              <p:cNvSpPr/>
              <p:nvPr/>
            </p:nvSpPr>
            <p:spPr>
              <a:xfrm flipH="1" flipV="1">
                <a:off x="4739499" y="16435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4" name="椭圆 353"/>
              <p:cNvSpPr/>
              <p:nvPr/>
            </p:nvSpPr>
            <p:spPr>
              <a:xfrm flipH="1" flipV="1">
                <a:off x="4734194" y="12112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5" name="椭圆 354"/>
              <p:cNvSpPr/>
              <p:nvPr/>
            </p:nvSpPr>
            <p:spPr>
              <a:xfrm flipH="1" flipV="1">
                <a:off x="4822630" y="125332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09" name="组合 408"/>
            <p:cNvGrpSpPr/>
            <p:nvPr/>
          </p:nvGrpSpPr>
          <p:grpSpPr>
            <a:xfrm>
              <a:off x="1681610" y="3832300"/>
              <a:ext cx="1162622" cy="1353921"/>
              <a:chOff x="4332337" y="1957654"/>
              <a:chExt cx="1162622" cy="1353921"/>
            </a:xfrm>
          </p:grpSpPr>
          <p:sp>
            <p:nvSpPr>
              <p:cNvPr id="29" name="椭圆 28"/>
              <p:cNvSpPr/>
              <p:nvPr/>
            </p:nvSpPr>
            <p:spPr>
              <a:xfrm flipH="1" flipV="1">
                <a:off x="4929778" y="2298923"/>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 name="椭圆 29"/>
              <p:cNvSpPr/>
              <p:nvPr/>
            </p:nvSpPr>
            <p:spPr>
              <a:xfrm flipH="1" flipV="1">
                <a:off x="4494361" y="3102609"/>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 name="椭圆 30"/>
              <p:cNvSpPr/>
              <p:nvPr/>
            </p:nvSpPr>
            <p:spPr>
              <a:xfrm flipH="1" flipV="1">
                <a:off x="4802778" y="2603723"/>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 name="椭圆 31"/>
              <p:cNvSpPr/>
              <p:nvPr/>
            </p:nvSpPr>
            <p:spPr>
              <a:xfrm flipH="1" flipV="1">
                <a:off x="4601678" y="2631327"/>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 name="椭圆 32"/>
              <p:cNvSpPr/>
              <p:nvPr/>
            </p:nvSpPr>
            <p:spPr>
              <a:xfrm flipH="1" flipV="1">
                <a:off x="4757876" y="273692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 name="椭圆 33"/>
              <p:cNvSpPr/>
              <p:nvPr/>
            </p:nvSpPr>
            <p:spPr>
              <a:xfrm flipH="1" flipV="1">
                <a:off x="4929778" y="276700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 name="椭圆 34"/>
              <p:cNvSpPr/>
              <p:nvPr/>
            </p:nvSpPr>
            <p:spPr>
              <a:xfrm flipH="1" flipV="1">
                <a:off x="4732120" y="226505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 name="椭圆 35"/>
              <p:cNvSpPr/>
              <p:nvPr/>
            </p:nvSpPr>
            <p:spPr>
              <a:xfrm flipH="1" flipV="1">
                <a:off x="4525303" y="276393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 name="椭圆 36"/>
              <p:cNvSpPr/>
              <p:nvPr/>
            </p:nvSpPr>
            <p:spPr>
              <a:xfrm flipH="1" flipV="1">
                <a:off x="5008753" y="256693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 name="椭圆 37"/>
              <p:cNvSpPr/>
              <p:nvPr/>
            </p:nvSpPr>
            <p:spPr>
              <a:xfrm flipH="1" flipV="1">
                <a:off x="4680653" y="289933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 name="椭圆 38"/>
              <p:cNvSpPr/>
              <p:nvPr/>
            </p:nvSpPr>
            <p:spPr>
              <a:xfrm flipH="1" flipV="1">
                <a:off x="5206411" y="241353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 name="椭圆 39"/>
              <p:cNvSpPr/>
              <p:nvPr/>
            </p:nvSpPr>
            <p:spPr>
              <a:xfrm flipH="1" flipV="1">
                <a:off x="4878311" y="274593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 name="椭圆 40"/>
              <p:cNvSpPr/>
              <p:nvPr/>
            </p:nvSpPr>
            <p:spPr>
              <a:xfrm flipH="1" flipV="1">
                <a:off x="4840265" y="242505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 name="椭圆 41"/>
              <p:cNvSpPr/>
              <p:nvPr/>
            </p:nvSpPr>
            <p:spPr>
              <a:xfrm flipH="1" flipV="1">
                <a:off x="4633448" y="292394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3" name="椭圆 42"/>
              <p:cNvSpPr/>
              <p:nvPr/>
            </p:nvSpPr>
            <p:spPr>
              <a:xfrm flipH="1" flipV="1">
                <a:off x="4847298" y="243136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4" name="椭圆 43"/>
              <p:cNvSpPr/>
              <p:nvPr/>
            </p:nvSpPr>
            <p:spPr>
              <a:xfrm flipH="1" flipV="1">
                <a:off x="4640481" y="293025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5" name="椭圆 44"/>
              <p:cNvSpPr/>
              <p:nvPr/>
            </p:nvSpPr>
            <p:spPr>
              <a:xfrm flipH="1" flipV="1">
                <a:off x="5173852" y="229892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6" name="椭圆 45"/>
              <p:cNvSpPr/>
              <p:nvPr/>
            </p:nvSpPr>
            <p:spPr>
              <a:xfrm flipH="1" flipV="1">
                <a:off x="4845752" y="263132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7" name="椭圆 46"/>
              <p:cNvSpPr/>
              <p:nvPr/>
            </p:nvSpPr>
            <p:spPr>
              <a:xfrm flipH="1" flipV="1">
                <a:off x="4924682" y="221962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 name="椭圆 47"/>
              <p:cNvSpPr/>
              <p:nvPr/>
            </p:nvSpPr>
            <p:spPr>
              <a:xfrm flipH="1" flipV="1">
                <a:off x="4596582" y="255202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9" name="椭圆 48"/>
              <p:cNvSpPr/>
              <p:nvPr/>
            </p:nvSpPr>
            <p:spPr>
              <a:xfrm flipH="1" flipV="1">
                <a:off x="4955486" y="209590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 name="椭圆 49"/>
              <p:cNvSpPr/>
              <p:nvPr/>
            </p:nvSpPr>
            <p:spPr>
              <a:xfrm flipH="1" flipV="1">
                <a:off x="5115554" y="268887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1" name="椭圆 50"/>
              <p:cNvSpPr/>
              <p:nvPr/>
            </p:nvSpPr>
            <p:spPr>
              <a:xfrm flipH="1" flipV="1">
                <a:off x="5038026" y="237610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2" name="椭圆 51"/>
              <p:cNvSpPr/>
              <p:nvPr/>
            </p:nvSpPr>
            <p:spPr>
              <a:xfrm flipH="1" flipV="1">
                <a:off x="5000436" y="246711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 name="椭圆 52"/>
              <p:cNvSpPr/>
              <p:nvPr/>
            </p:nvSpPr>
            <p:spPr>
              <a:xfrm flipH="1" flipV="1">
                <a:off x="4904804" y="296868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4" name="椭圆 53"/>
              <p:cNvSpPr/>
              <p:nvPr/>
            </p:nvSpPr>
            <p:spPr>
              <a:xfrm flipH="1" flipV="1">
                <a:off x="4853337" y="29476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5" name="椭圆 54"/>
              <p:cNvSpPr/>
              <p:nvPr/>
            </p:nvSpPr>
            <p:spPr>
              <a:xfrm flipH="1" flipV="1">
                <a:off x="4820778" y="283300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6" name="椭圆 55"/>
              <p:cNvSpPr/>
              <p:nvPr/>
            </p:nvSpPr>
            <p:spPr>
              <a:xfrm flipH="1" flipV="1">
                <a:off x="4762480" y="322295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7" name="椭圆 56"/>
              <p:cNvSpPr/>
              <p:nvPr/>
            </p:nvSpPr>
            <p:spPr>
              <a:xfrm flipH="1" flipV="1">
                <a:off x="5169471" y="303501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8" name="椭圆 57"/>
              <p:cNvSpPr/>
              <p:nvPr/>
            </p:nvSpPr>
            <p:spPr>
              <a:xfrm flipH="1" flipV="1">
                <a:off x="5118004" y="301395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9" name="椭圆 58"/>
              <p:cNvSpPr/>
              <p:nvPr/>
            </p:nvSpPr>
            <p:spPr>
              <a:xfrm flipH="1" flipV="1">
                <a:off x="5085445" y="289933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0" name="椭圆 59"/>
              <p:cNvSpPr/>
              <p:nvPr/>
            </p:nvSpPr>
            <p:spPr>
              <a:xfrm flipH="1" flipV="1">
                <a:off x="5027147" y="328928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1" name="椭圆 60"/>
              <p:cNvSpPr/>
              <p:nvPr/>
            </p:nvSpPr>
            <p:spPr>
              <a:xfrm flipH="1" flipV="1">
                <a:off x="5439115" y="302601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2" name="椭圆 61"/>
              <p:cNvSpPr/>
              <p:nvPr/>
            </p:nvSpPr>
            <p:spPr>
              <a:xfrm flipH="1" flipV="1">
                <a:off x="5387648" y="300495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3" name="椭圆 62"/>
              <p:cNvSpPr/>
              <p:nvPr/>
            </p:nvSpPr>
            <p:spPr>
              <a:xfrm flipH="1" flipV="1">
                <a:off x="5355089" y="289033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4" name="椭圆 63"/>
              <p:cNvSpPr/>
              <p:nvPr/>
            </p:nvSpPr>
            <p:spPr>
              <a:xfrm flipH="1" flipV="1">
                <a:off x="5296791" y="328028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 name="椭圆 64"/>
              <p:cNvSpPr/>
              <p:nvPr/>
            </p:nvSpPr>
            <p:spPr>
              <a:xfrm flipH="1" flipV="1">
                <a:off x="5287313" y="277599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6" name="椭圆 65"/>
              <p:cNvSpPr/>
              <p:nvPr/>
            </p:nvSpPr>
            <p:spPr>
              <a:xfrm flipH="1" flipV="1">
                <a:off x="5235846" y="275492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7" name="椭圆 66"/>
              <p:cNvSpPr/>
              <p:nvPr/>
            </p:nvSpPr>
            <p:spPr>
              <a:xfrm flipH="1" flipV="1">
                <a:off x="5203287" y="264031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 name="椭圆 67"/>
              <p:cNvSpPr/>
              <p:nvPr/>
            </p:nvSpPr>
            <p:spPr>
              <a:xfrm flipH="1" flipV="1">
                <a:off x="5144989" y="303025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 name="椭圆 68"/>
              <p:cNvSpPr/>
              <p:nvPr/>
            </p:nvSpPr>
            <p:spPr>
              <a:xfrm flipH="1" flipV="1">
                <a:off x="4501661" y="293271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 name="椭圆 69"/>
              <p:cNvSpPr/>
              <p:nvPr/>
            </p:nvSpPr>
            <p:spPr>
              <a:xfrm flipH="1" flipV="1">
                <a:off x="4450194" y="291164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1" name="椭圆 70"/>
              <p:cNvSpPr/>
              <p:nvPr/>
            </p:nvSpPr>
            <p:spPr>
              <a:xfrm flipH="1" flipV="1">
                <a:off x="4417635" y="279703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 name="椭圆 71"/>
              <p:cNvSpPr/>
              <p:nvPr/>
            </p:nvSpPr>
            <p:spPr>
              <a:xfrm flipH="1" flipV="1">
                <a:off x="4359337" y="318698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 name="椭圆 72"/>
              <p:cNvSpPr/>
              <p:nvPr/>
            </p:nvSpPr>
            <p:spPr>
              <a:xfrm flipH="1" flipV="1">
                <a:off x="4332337" y="311519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 name="椭圆 73"/>
              <p:cNvSpPr/>
              <p:nvPr/>
            </p:nvSpPr>
            <p:spPr>
              <a:xfrm flipH="1" flipV="1">
                <a:off x="4685995" y="312918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5" name="椭圆 74"/>
              <p:cNvSpPr/>
              <p:nvPr/>
            </p:nvSpPr>
            <p:spPr>
              <a:xfrm flipH="1" flipV="1">
                <a:off x="4675348" y="246711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6" name="椭圆 75"/>
              <p:cNvSpPr/>
              <p:nvPr/>
            </p:nvSpPr>
            <p:spPr>
              <a:xfrm flipH="1" flipV="1">
                <a:off x="4811778" y="214828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7" name="椭圆 76"/>
              <p:cNvSpPr/>
              <p:nvPr/>
            </p:nvSpPr>
            <p:spPr>
              <a:xfrm flipH="1" flipV="1">
                <a:off x="5000436" y="219271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8" name="椭圆 77"/>
              <p:cNvSpPr/>
              <p:nvPr/>
            </p:nvSpPr>
            <p:spPr>
              <a:xfrm flipH="1" flipV="1">
                <a:off x="5119412" y="320250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9" name="椭圆 78"/>
              <p:cNvSpPr/>
              <p:nvPr/>
            </p:nvSpPr>
            <p:spPr>
              <a:xfrm flipH="1" flipV="1">
                <a:off x="5067945" y="318143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0" name="椭圆 79"/>
              <p:cNvSpPr/>
              <p:nvPr/>
            </p:nvSpPr>
            <p:spPr>
              <a:xfrm flipH="1" flipV="1">
                <a:off x="5035386" y="306682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1" name="椭圆 80"/>
              <p:cNvSpPr/>
              <p:nvPr/>
            </p:nvSpPr>
            <p:spPr>
              <a:xfrm flipH="1" flipV="1">
                <a:off x="4451102" y="325970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2" name="椭圆 81"/>
              <p:cNvSpPr/>
              <p:nvPr/>
            </p:nvSpPr>
            <p:spPr>
              <a:xfrm flipH="1" flipV="1">
                <a:off x="4399635" y="323864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3" name="椭圆 82"/>
              <p:cNvSpPr/>
              <p:nvPr/>
            </p:nvSpPr>
            <p:spPr>
              <a:xfrm flipH="1" flipV="1">
                <a:off x="4887890" y="318450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 name="椭圆 83"/>
              <p:cNvSpPr/>
              <p:nvPr/>
            </p:nvSpPr>
            <p:spPr>
              <a:xfrm flipH="1" flipV="1">
                <a:off x="4668478" y="329357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5" name="椭圆 84"/>
              <p:cNvSpPr/>
              <p:nvPr/>
            </p:nvSpPr>
            <p:spPr>
              <a:xfrm flipH="1" flipV="1">
                <a:off x="5290400" y="312110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6" name="椭圆 85"/>
              <p:cNvSpPr/>
              <p:nvPr/>
            </p:nvSpPr>
            <p:spPr>
              <a:xfrm flipH="1" flipV="1">
                <a:off x="5476959" y="324764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7" name="椭圆 86"/>
              <p:cNvSpPr/>
              <p:nvPr/>
            </p:nvSpPr>
            <p:spPr>
              <a:xfrm flipH="1" flipV="1">
                <a:off x="5036832" y="278932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8" name="椭圆 87"/>
              <p:cNvSpPr/>
              <p:nvPr/>
            </p:nvSpPr>
            <p:spPr>
              <a:xfrm flipH="1" flipV="1">
                <a:off x="4763784" y="250914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9" name="椭圆 88"/>
              <p:cNvSpPr/>
              <p:nvPr/>
            </p:nvSpPr>
            <p:spPr>
              <a:xfrm flipH="1" flipV="1">
                <a:off x="5191852" y="290586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0" name="椭圆 89"/>
              <p:cNvSpPr/>
              <p:nvPr/>
            </p:nvSpPr>
            <p:spPr>
              <a:xfrm flipH="1" flipV="1">
                <a:off x="4730135" y="310200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1" name="椭圆 90"/>
              <p:cNvSpPr/>
              <p:nvPr/>
            </p:nvSpPr>
            <p:spPr>
              <a:xfrm flipH="1" flipV="1">
                <a:off x="4972642" y="311118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4" name="椭圆 93"/>
              <p:cNvSpPr/>
              <p:nvPr/>
            </p:nvSpPr>
            <p:spPr>
              <a:xfrm flipH="1" flipV="1">
                <a:off x="4594370" y="2936601"/>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5" name="椭圆 94"/>
              <p:cNvSpPr/>
              <p:nvPr/>
            </p:nvSpPr>
            <p:spPr>
              <a:xfrm flipH="1" flipV="1">
                <a:off x="4835313" y="196569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6" name="椭圆 95"/>
              <p:cNvSpPr/>
              <p:nvPr/>
            </p:nvSpPr>
            <p:spPr>
              <a:xfrm flipH="1" flipV="1">
                <a:off x="5007215" y="199577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9" name="椭圆 98"/>
              <p:cNvSpPr/>
              <p:nvPr/>
            </p:nvSpPr>
            <p:spPr>
              <a:xfrm flipH="1" flipV="1">
                <a:off x="4758090" y="212810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0" name="椭圆 99"/>
              <p:cNvSpPr/>
              <p:nvPr/>
            </p:nvSpPr>
            <p:spPr>
              <a:xfrm flipH="1" flipV="1">
                <a:off x="4955748" y="197470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2" name="椭圆 101"/>
              <p:cNvSpPr/>
              <p:nvPr/>
            </p:nvSpPr>
            <p:spPr>
              <a:xfrm flipH="1" flipV="1">
                <a:off x="4710885" y="21527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4" name="椭圆 103"/>
              <p:cNvSpPr/>
              <p:nvPr/>
            </p:nvSpPr>
            <p:spPr>
              <a:xfrm flipH="1" flipV="1">
                <a:off x="4717918" y="215902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7" name="椭圆 106"/>
              <p:cNvSpPr/>
              <p:nvPr/>
            </p:nvSpPr>
            <p:spPr>
              <a:xfrm flipH="1" flipV="1">
                <a:off x="4589274" y="285730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0" name="椭圆 109"/>
              <p:cNvSpPr/>
              <p:nvPr/>
            </p:nvSpPr>
            <p:spPr>
              <a:xfrm flipH="1" flipV="1">
                <a:off x="4982241" y="219745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1" name="椭圆 110"/>
              <p:cNvSpPr/>
              <p:nvPr/>
            </p:nvSpPr>
            <p:spPr>
              <a:xfrm flipH="1" flipV="1">
                <a:off x="4930774" y="217638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2" name="椭圆 111"/>
              <p:cNvSpPr/>
              <p:nvPr/>
            </p:nvSpPr>
            <p:spPr>
              <a:xfrm flipH="1" flipV="1">
                <a:off x="4898215" y="206177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3" name="椭圆 112"/>
              <p:cNvSpPr/>
              <p:nvPr/>
            </p:nvSpPr>
            <p:spPr>
              <a:xfrm flipH="1" flipV="1">
                <a:off x="5162882" y="212810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4" name="椭圆 113"/>
              <p:cNvSpPr/>
              <p:nvPr/>
            </p:nvSpPr>
            <p:spPr>
              <a:xfrm flipH="1" flipV="1">
                <a:off x="5432526" y="211910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5" name="椭圆 114"/>
              <p:cNvSpPr/>
              <p:nvPr/>
            </p:nvSpPr>
            <p:spPr>
              <a:xfrm flipH="1" flipV="1">
                <a:off x="5364750" y="200475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2" name="椭圆 121"/>
              <p:cNvSpPr/>
              <p:nvPr/>
            </p:nvSpPr>
            <p:spPr>
              <a:xfrm flipH="1" flipV="1">
                <a:off x="5114269" y="201808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4" name="椭圆 123"/>
              <p:cNvSpPr/>
              <p:nvPr/>
            </p:nvSpPr>
            <p:spPr>
              <a:xfrm flipH="1" flipV="1">
                <a:off x="5269289" y="213462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9" name="椭圆 128"/>
              <p:cNvSpPr/>
              <p:nvPr/>
            </p:nvSpPr>
            <p:spPr>
              <a:xfrm flipH="1" flipV="1">
                <a:off x="5151541" y="2492721"/>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3" name="椭圆 132"/>
              <p:cNvSpPr/>
              <p:nvPr/>
            </p:nvSpPr>
            <p:spPr>
              <a:xfrm flipH="1" flipV="1">
                <a:off x="5259686" y="265272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6" name="椭圆 135"/>
              <p:cNvSpPr/>
              <p:nvPr/>
            </p:nvSpPr>
            <p:spPr>
              <a:xfrm flipH="1" flipV="1">
                <a:off x="4651349" y="195765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6" name="椭圆 145"/>
              <p:cNvSpPr/>
              <p:nvPr/>
            </p:nvSpPr>
            <p:spPr>
              <a:xfrm flipH="1" flipV="1">
                <a:off x="5231199" y="237595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9" name="椭圆 148"/>
              <p:cNvSpPr/>
              <p:nvPr/>
            </p:nvSpPr>
            <p:spPr>
              <a:xfrm flipH="1" flipV="1">
                <a:off x="5183205" y="273681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0" name="椭圆 149"/>
              <p:cNvSpPr/>
              <p:nvPr/>
            </p:nvSpPr>
            <p:spPr>
              <a:xfrm flipH="1" flipV="1">
                <a:off x="4628784" y="2856971"/>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5" name="椭圆 154"/>
              <p:cNvSpPr/>
              <p:nvPr/>
            </p:nvSpPr>
            <p:spPr>
              <a:xfrm flipH="1" flipV="1">
                <a:off x="4745193" y="2024556"/>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6" name="椭圆 155"/>
              <p:cNvSpPr/>
              <p:nvPr/>
            </p:nvSpPr>
            <p:spPr>
              <a:xfrm flipH="1" flipV="1">
                <a:off x="4575779" y="2452012"/>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8" name="椭圆 157"/>
              <p:cNvSpPr/>
              <p:nvPr/>
            </p:nvSpPr>
            <p:spPr>
              <a:xfrm flipH="1" flipV="1">
                <a:off x="4499404" y="258462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0" name="椭圆 159"/>
              <p:cNvSpPr/>
              <p:nvPr/>
            </p:nvSpPr>
            <p:spPr>
              <a:xfrm flipH="1" flipV="1">
                <a:off x="4607549" y="274462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1" name="椭圆 160"/>
              <p:cNvSpPr/>
              <p:nvPr/>
            </p:nvSpPr>
            <p:spPr>
              <a:xfrm flipH="1" flipV="1">
                <a:off x="4614582" y="275093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2" name="椭圆 161"/>
              <p:cNvSpPr/>
              <p:nvPr/>
            </p:nvSpPr>
            <p:spPr>
              <a:xfrm flipH="1" flipV="1">
                <a:off x="4684887" y="200051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3" name="椭圆 162"/>
              <p:cNvSpPr/>
              <p:nvPr/>
            </p:nvSpPr>
            <p:spPr>
              <a:xfrm flipH="1" flipV="1">
                <a:off x="4475762" y="275340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4" name="椭圆 163"/>
              <p:cNvSpPr/>
              <p:nvPr/>
            </p:nvSpPr>
            <p:spPr>
              <a:xfrm flipH="1" flipV="1">
                <a:off x="4424295" y="273233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5" name="椭圆 164"/>
              <p:cNvSpPr/>
              <p:nvPr/>
            </p:nvSpPr>
            <p:spPr>
              <a:xfrm flipH="1" flipV="1">
                <a:off x="4391736" y="261772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68" name="组合 167"/>
            <p:cNvGrpSpPr/>
            <p:nvPr/>
          </p:nvGrpSpPr>
          <p:grpSpPr>
            <a:xfrm rot="18448385">
              <a:off x="1977882" y="2308539"/>
              <a:ext cx="486597" cy="1550344"/>
              <a:chOff x="4609276" y="419000"/>
              <a:chExt cx="486597" cy="1550344"/>
            </a:xfrm>
          </p:grpSpPr>
          <p:sp>
            <p:nvSpPr>
              <p:cNvPr id="92" name="椭圆 91"/>
              <p:cNvSpPr/>
              <p:nvPr/>
            </p:nvSpPr>
            <p:spPr>
              <a:xfrm flipH="1" flipV="1">
                <a:off x="5007215" y="15276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3" name="椭圆 92"/>
              <p:cNvSpPr/>
              <p:nvPr/>
            </p:nvSpPr>
            <p:spPr>
              <a:xfrm flipH="1" flipV="1">
                <a:off x="4880215" y="18324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7" name="椭圆 96"/>
              <p:cNvSpPr/>
              <p:nvPr/>
            </p:nvSpPr>
            <p:spPr>
              <a:xfrm flipH="1" flipV="1">
                <a:off x="4809557" y="149382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8" name="椭圆 97"/>
              <p:cNvSpPr/>
              <p:nvPr/>
            </p:nvSpPr>
            <p:spPr>
              <a:xfrm flipH="1" flipV="1">
                <a:off x="4716944" y="162050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1" name="椭圆 100"/>
              <p:cNvSpPr/>
              <p:nvPr/>
            </p:nvSpPr>
            <p:spPr>
              <a:xfrm flipH="1" flipV="1">
                <a:off x="4917702" y="165382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3" name="椭圆 102"/>
              <p:cNvSpPr/>
              <p:nvPr/>
            </p:nvSpPr>
            <p:spPr>
              <a:xfrm flipH="1" flipV="1">
                <a:off x="4924735" y="166013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5" name="椭圆 104"/>
              <p:cNvSpPr/>
              <p:nvPr/>
            </p:nvSpPr>
            <p:spPr>
              <a:xfrm flipH="1" flipV="1">
                <a:off x="4923189" y="18600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 name="椭圆 105"/>
              <p:cNvSpPr/>
              <p:nvPr/>
            </p:nvSpPr>
            <p:spPr>
              <a:xfrm flipH="1" flipV="1">
                <a:off x="5002119" y="14483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 name="椭圆 107"/>
              <p:cNvSpPr/>
              <p:nvPr/>
            </p:nvSpPr>
            <p:spPr>
              <a:xfrm flipH="1" flipV="1">
                <a:off x="5032923" y="132467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9" name="椭圆 108"/>
              <p:cNvSpPr/>
              <p:nvPr/>
            </p:nvSpPr>
            <p:spPr>
              <a:xfrm flipH="1" flipV="1">
                <a:off x="5077873" y="16958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6" name="椭圆 115"/>
              <p:cNvSpPr/>
              <p:nvPr/>
            </p:nvSpPr>
            <p:spPr>
              <a:xfrm flipH="1" flipV="1">
                <a:off x="4693302" y="178928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7" name="椭圆 116"/>
              <p:cNvSpPr/>
              <p:nvPr/>
            </p:nvSpPr>
            <p:spPr>
              <a:xfrm flipH="1" flipV="1">
                <a:off x="4641835" y="17682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8" name="椭圆 117"/>
              <p:cNvSpPr/>
              <p:nvPr/>
            </p:nvSpPr>
            <p:spPr>
              <a:xfrm flipH="1" flipV="1">
                <a:off x="4609276" y="165360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9" name="椭圆 118"/>
              <p:cNvSpPr/>
              <p:nvPr/>
            </p:nvSpPr>
            <p:spPr>
              <a:xfrm flipH="1" flipV="1">
                <a:off x="4752785" y="169588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0" name="椭圆 119"/>
              <p:cNvSpPr/>
              <p:nvPr/>
            </p:nvSpPr>
            <p:spPr>
              <a:xfrm flipH="1" flipV="1">
                <a:off x="4889215" y="13770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1" name="椭圆 120"/>
              <p:cNvSpPr/>
              <p:nvPr/>
            </p:nvSpPr>
            <p:spPr>
              <a:xfrm flipH="1" flipV="1">
                <a:off x="5077873" y="142147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3" name="椭圆 122"/>
              <p:cNvSpPr/>
              <p:nvPr/>
            </p:nvSpPr>
            <p:spPr>
              <a:xfrm flipH="1" flipV="1">
                <a:off x="4841221" y="1737912"/>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5" name="椭圆 124"/>
              <p:cNvSpPr/>
              <p:nvPr/>
            </p:nvSpPr>
            <p:spPr>
              <a:xfrm flipH="1" flipV="1">
                <a:off x="4911187" y="6220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6" name="椭圆 125"/>
              <p:cNvSpPr/>
              <p:nvPr/>
            </p:nvSpPr>
            <p:spPr>
              <a:xfrm flipH="1" flipV="1">
                <a:off x="4784187" y="9268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7" name="椭圆 126"/>
              <p:cNvSpPr/>
              <p:nvPr/>
            </p:nvSpPr>
            <p:spPr>
              <a:xfrm flipH="1" flipV="1">
                <a:off x="4739285" y="106001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8" name="椭圆 127"/>
              <p:cNvSpPr/>
              <p:nvPr/>
            </p:nvSpPr>
            <p:spPr>
              <a:xfrm flipH="1" flipV="1">
                <a:off x="4911187" y="109010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0" name="椭圆 129"/>
              <p:cNvSpPr/>
              <p:nvPr/>
            </p:nvSpPr>
            <p:spPr>
              <a:xfrm flipH="1" flipV="1">
                <a:off x="4990162" y="89002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1" name="椭圆 130"/>
              <p:cNvSpPr/>
              <p:nvPr/>
            </p:nvSpPr>
            <p:spPr>
              <a:xfrm flipH="1" flipV="1">
                <a:off x="4691521" y="19267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2" name="椭圆 131"/>
              <p:cNvSpPr/>
              <p:nvPr/>
            </p:nvSpPr>
            <p:spPr>
              <a:xfrm flipH="1" flipV="1">
                <a:off x="4859720" y="106903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4" name="椭圆 133"/>
              <p:cNvSpPr/>
              <p:nvPr/>
            </p:nvSpPr>
            <p:spPr>
              <a:xfrm flipH="1" flipV="1">
                <a:off x="4644316" y="19513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5" name="椭圆 134"/>
              <p:cNvSpPr/>
              <p:nvPr/>
            </p:nvSpPr>
            <p:spPr>
              <a:xfrm flipH="1" flipV="1">
                <a:off x="4828707" y="7544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7" name="椭圆 136"/>
              <p:cNvSpPr/>
              <p:nvPr/>
            </p:nvSpPr>
            <p:spPr>
              <a:xfrm flipH="1" flipV="1">
                <a:off x="4827161" y="95442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8" name="椭圆 137"/>
              <p:cNvSpPr/>
              <p:nvPr/>
            </p:nvSpPr>
            <p:spPr>
              <a:xfrm flipH="1" flipV="1">
                <a:off x="4906091" y="54271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9" name="椭圆 138"/>
              <p:cNvSpPr/>
              <p:nvPr/>
            </p:nvSpPr>
            <p:spPr>
              <a:xfrm flipH="1" flipV="1">
                <a:off x="4936895" y="41900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0" name="椭圆 139"/>
              <p:cNvSpPr/>
              <p:nvPr/>
            </p:nvSpPr>
            <p:spPr>
              <a:xfrm flipH="1" flipV="1">
                <a:off x="5019435" y="69919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1" name="椭圆 140"/>
              <p:cNvSpPr/>
              <p:nvPr/>
            </p:nvSpPr>
            <p:spPr>
              <a:xfrm flipH="1" flipV="1">
                <a:off x="4981845" y="7902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2" name="椭圆 141"/>
              <p:cNvSpPr/>
              <p:nvPr/>
            </p:nvSpPr>
            <p:spPr>
              <a:xfrm flipH="1" flipV="1">
                <a:off x="4886213" y="129177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3" name="椭圆 142"/>
              <p:cNvSpPr/>
              <p:nvPr/>
            </p:nvSpPr>
            <p:spPr>
              <a:xfrm flipH="1" flipV="1">
                <a:off x="4834746" y="12707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4" name="椭圆 143"/>
              <p:cNvSpPr/>
              <p:nvPr/>
            </p:nvSpPr>
            <p:spPr>
              <a:xfrm flipH="1" flipV="1">
                <a:off x="4802187" y="115609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5" name="椭圆 144"/>
              <p:cNvSpPr/>
              <p:nvPr/>
            </p:nvSpPr>
            <p:spPr>
              <a:xfrm flipH="1" flipV="1">
                <a:off x="5066854" y="122243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7" name="椭圆 146"/>
              <p:cNvSpPr/>
              <p:nvPr/>
            </p:nvSpPr>
            <p:spPr>
              <a:xfrm flipH="1" flipV="1">
                <a:off x="4981845" y="51580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8" name="椭圆 147"/>
              <p:cNvSpPr/>
              <p:nvPr/>
            </p:nvSpPr>
            <p:spPr>
              <a:xfrm flipH="1" flipV="1">
                <a:off x="5018241" y="11124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1" name="椭圆 150"/>
              <p:cNvSpPr/>
              <p:nvPr/>
            </p:nvSpPr>
            <p:spPr>
              <a:xfrm flipH="1" flipV="1">
                <a:off x="4821674" y="194046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2" name="椭圆 151"/>
              <p:cNvSpPr/>
              <p:nvPr/>
            </p:nvSpPr>
            <p:spPr>
              <a:xfrm flipH="1" flipV="1">
                <a:off x="4828707" y="194677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3" name="椭圆 152"/>
              <p:cNvSpPr/>
              <p:nvPr/>
            </p:nvSpPr>
            <p:spPr>
              <a:xfrm flipH="1" flipV="1">
                <a:off x="4770961" y="161032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4" name="椭圆 153"/>
              <p:cNvSpPr/>
              <p:nvPr/>
            </p:nvSpPr>
            <p:spPr>
              <a:xfrm flipH="1" flipV="1">
                <a:off x="4793187" y="166369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7" name="椭圆 156"/>
              <p:cNvSpPr/>
              <p:nvPr/>
            </p:nvSpPr>
            <p:spPr>
              <a:xfrm flipH="1" flipV="1">
                <a:off x="4816722" y="148110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9" name="椭圆 158"/>
              <p:cNvSpPr/>
              <p:nvPr/>
            </p:nvSpPr>
            <p:spPr>
              <a:xfrm flipH="1" flipV="1">
                <a:off x="4739499" y="16435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6" name="椭圆 165"/>
              <p:cNvSpPr/>
              <p:nvPr/>
            </p:nvSpPr>
            <p:spPr>
              <a:xfrm flipH="1" flipV="1">
                <a:off x="4734194" y="12112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7" name="椭圆 166"/>
              <p:cNvSpPr/>
              <p:nvPr/>
            </p:nvSpPr>
            <p:spPr>
              <a:xfrm flipH="1" flipV="1">
                <a:off x="4822630" y="125332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69" name="组合 168"/>
            <p:cNvGrpSpPr/>
            <p:nvPr/>
          </p:nvGrpSpPr>
          <p:grpSpPr>
            <a:xfrm rot="19875055">
              <a:off x="2813593" y="3385235"/>
              <a:ext cx="486597" cy="1550344"/>
              <a:chOff x="4609276" y="419000"/>
              <a:chExt cx="486597" cy="1550344"/>
            </a:xfrm>
          </p:grpSpPr>
          <p:sp>
            <p:nvSpPr>
              <p:cNvPr id="170" name="椭圆 169"/>
              <p:cNvSpPr/>
              <p:nvPr/>
            </p:nvSpPr>
            <p:spPr>
              <a:xfrm flipH="1" flipV="1">
                <a:off x="5007215" y="15276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1" name="椭圆 170"/>
              <p:cNvSpPr/>
              <p:nvPr/>
            </p:nvSpPr>
            <p:spPr>
              <a:xfrm flipH="1" flipV="1">
                <a:off x="4880215" y="18324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2" name="椭圆 171"/>
              <p:cNvSpPr/>
              <p:nvPr/>
            </p:nvSpPr>
            <p:spPr>
              <a:xfrm flipH="1" flipV="1">
                <a:off x="4809557" y="149382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3" name="椭圆 172"/>
              <p:cNvSpPr/>
              <p:nvPr/>
            </p:nvSpPr>
            <p:spPr>
              <a:xfrm flipH="1" flipV="1">
                <a:off x="4716944" y="162050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4" name="椭圆 173"/>
              <p:cNvSpPr/>
              <p:nvPr/>
            </p:nvSpPr>
            <p:spPr>
              <a:xfrm flipH="1" flipV="1">
                <a:off x="4917702" y="165382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5" name="椭圆 174"/>
              <p:cNvSpPr/>
              <p:nvPr/>
            </p:nvSpPr>
            <p:spPr>
              <a:xfrm flipH="1" flipV="1">
                <a:off x="4924735" y="166013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6" name="椭圆 175"/>
              <p:cNvSpPr/>
              <p:nvPr/>
            </p:nvSpPr>
            <p:spPr>
              <a:xfrm flipH="1" flipV="1">
                <a:off x="4923189" y="18600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7" name="椭圆 176"/>
              <p:cNvSpPr/>
              <p:nvPr/>
            </p:nvSpPr>
            <p:spPr>
              <a:xfrm flipH="1" flipV="1">
                <a:off x="5002119" y="14483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8" name="椭圆 177"/>
              <p:cNvSpPr/>
              <p:nvPr/>
            </p:nvSpPr>
            <p:spPr>
              <a:xfrm flipH="1" flipV="1">
                <a:off x="5032923" y="132467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9" name="椭圆 178"/>
              <p:cNvSpPr/>
              <p:nvPr/>
            </p:nvSpPr>
            <p:spPr>
              <a:xfrm flipH="1" flipV="1">
                <a:off x="5077873" y="16958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0" name="椭圆 179"/>
              <p:cNvSpPr/>
              <p:nvPr/>
            </p:nvSpPr>
            <p:spPr>
              <a:xfrm flipH="1" flipV="1">
                <a:off x="4693302" y="178928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1" name="椭圆 180"/>
              <p:cNvSpPr/>
              <p:nvPr/>
            </p:nvSpPr>
            <p:spPr>
              <a:xfrm flipH="1" flipV="1">
                <a:off x="4641835" y="17682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2" name="椭圆 181"/>
              <p:cNvSpPr/>
              <p:nvPr/>
            </p:nvSpPr>
            <p:spPr>
              <a:xfrm flipH="1" flipV="1">
                <a:off x="4609276" y="165360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3" name="椭圆 182"/>
              <p:cNvSpPr/>
              <p:nvPr/>
            </p:nvSpPr>
            <p:spPr>
              <a:xfrm flipH="1" flipV="1">
                <a:off x="4752785" y="169588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4" name="椭圆 183"/>
              <p:cNvSpPr/>
              <p:nvPr/>
            </p:nvSpPr>
            <p:spPr>
              <a:xfrm flipH="1" flipV="1">
                <a:off x="4889215" y="13770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5" name="椭圆 184"/>
              <p:cNvSpPr/>
              <p:nvPr/>
            </p:nvSpPr>
            <p:spPr>
              <a:xfrm flipH="1" flipV="1">
                <a:off x="5077873" y="142147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6" name="椭圆 185"/>
              <p:cNvSpPr/>
              <p:nvPr/>
            </p:nvSpPr>
            <p:spPr>
              <a:xfrm flipH="1" flipV="1">
                <a:off x="4841221" y="1737912"/>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7" name="椭圆 186"/>
              <p:cNvSpPr/>
              <p:nvPr/>
            </p:nvSpPr>
            <p:spPr>
              <a:xfrm flipH="1" flipV="1">
                <a:off x="4911187" y="6220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8" name="椭圆 187"/>
              <p:cNvSpPr/>
              <p:nvPr/>
            </p:nvSpPr>
            <p:spPr>
              <a:xfrm flipH="1" flipV="1">
                <a:off x="4784187" y="9268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9" name="椭圆 188"/>
              <p:cNvSpPr/>
              <p:nvPr/>
            </p:nvSpPr>
            <p:spPr>
              <a:xfrm flipH="1" flipV="1">
                <a:off x="4739285" y="106001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0" name="椭圆 189"/>
              <p:cNvSpPr/>
              <p:nvPr/>
            </p:nvSpPr>
            <p:spPr>
              <a:xfrm flipH="1" flipV="1">
                <a:off x="4911187" y="109010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1" name="椭圆 190"/>
              <p:cNvSpPr/>
              <p:nvPr/>
            </p:nvSpPr>
            <p:spPr>
              <a:xfrm flipH="1" flipV="1">
                <a:off x="4990162" y="89002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2" name="椭圆 191"/>
              <p:cNvSpPr/>
              <p:nvPr/>
            </p:nvSpPr>
            <p:spPr>
              <a:xfrm flipH="1" flipV="1">
                <a:off x="4691521" y="19267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3" name="椭圆 192"/>
              <p:cNvSpPr/>
              <p:nvPr/>
            </p:nvSpPr>
            <p:spPr>
              <a:xfrm flipH="1" flipV="1">
                <a:off x="4859720" y="106903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4" name="椭圆 193"/>
              <p:cNvSpPr/>
              <p:nvPr/>
            </p:nvSpPr>
            <p:spPr>
              <a:xfrm flipH="1" flipV="1">
                <a:off x="4644316" y="19513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5" name="椭圆 194"/>
              <p:cNvSpPr/>
              <p:nvPr/>
            </p:nvSpPr>
            <p:spPr>
              <a:xfrm flipH="1" flipV="1">
                <a:off x="4828707" y="7544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6" name="椭圆 195"/>
              <p:cNvSpPr/>
              <p:nvPr/>
            </p:nvSpPr>
            <p:spPr>
              <a:xfrm flipH="1" flipV="1">
                <a:off x="4827161" y="95442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7" name="椭圆 196"/>
              <p:cNvSpPr/>
              <p:nvPr/>
            </p:nvSpPr>
            <p:spPr>
              <a:xfrm flipH="1" flipV="1">
                <a:off x="4906091" y="54271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8" name="椭圆 197"/>
              <p:cNvSpPr/>
              <p:nvPr/>
            </p:nvSpPr>
            <p:spPr>
              <a:xfrm flipH="1" flipV="1">
                <a:off x="4936895" y="41900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9" name="椭圆 198"/>
              <p:cNvSpPr/>
              <p:nvPr/>
            </p:nvSpPr>
            <p:spPr>
              <a:xfrm flipH="1" flipV="1">
                <a:off x="5019435" y="69919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0" name="椭圆 199"/>
              <p:cNvSpPr/>
              <p:nvPr/>
            </p:nvSpPr>
            <p:spPr>
              <a:xfrm flipH="1" flipV="1">
                <a:off x="4981845" y="7902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1" name="椭圆 200"/>
              <p:cNvSpPr/>
              <p:nvPr/>
            </p:nvSpPr>
            <p:spPr>
              <a:xfrm flipH="1" flipV="1">
                <a:off x="4886213" y="129177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2" name="椭圆 201"/>
              <p:cNvSpPr/>
              <p:nvPr/>
            </p:nvSpPr>
            <p:spPr>
              <a:xfrm flipH="1" flipV="1">
                <a:off x="4834746" y="12707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3" name="椭圆 202"/>
              <p:cNvSpPr/>
              <p:nvPr/>
            </p:nvSpPr>
            <p:spPr>
              <a:xfrm flipH="1" flipV="1">
                <a:off x="4802187" y="115609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4" name="椭圆 203"/>
              <p:cNvSpPr/>
              <p:nvPr/>
            </p:nvSpPr>
            <p:spPr>
              <a:xfrm flipH="1" flipV="1">
                <a:off x="5066854" y="122243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5" name="椭圆 204"/>
              <p:cNvSpPr/>
              <p:nvPr/>
            </p:nvSpPr>
            <p:spPr>
              <a:xfrm flipH="1" flipV="1">
                <a:off x="4981845" y="51580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6" name="椭圆 205"/>
              <p:cNvSpPr/>
              <p:nvPr/>
            </p:nvSpPr>
            <p:spPr>
              <a:xfrm flipH="1" flipV="1">
                <a:off x="5018241" y="11124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7" name="椭圆 206"/>
              <p:cNvSpPr/>
              <p:nvPr/>
            </p:nvSpPr>
            <p:spPr>
              <a:xfrm flipH="1" flipV="1">
                <a:off x="4821674" y="194046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8" name="椭圆 207"/>
              <p:cNvSpPr/>
              <p:nvPr/>
            </p:nvSpPr>
            <p:spPr>
              <a:xfrm flipH="1" flipV="1">
                <a:off x="4828707" y="194677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9" name="椭圆 208"/>
              <p:cNvSpPr/>
              <p:nvPr/>
            </p:nvSpPr>
            <p:spPr>
              <a:xfrm flipH="1" flipV="1">
                <a:off x="4770961" y="161032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0" name="椭圆 209"/>
              <p:cNvSpPr/>
              <p:nvPr/>
            </p:nvSpPr>
            <p:spPr>
              <a:xfrm flipH="1" flipV="1">
                <a:off x="4793187" y="166369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1" name="椭圆 210"/>
              <p:cNvSpPr/>
              <p:nvPr/>
            </p:nvSpPr>
            <p:spPr>
              <a:xfrm flipH="1" flipV="1">
                <a:off x="4816722" y="148110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2" name="椭圆 211"/>
              <p:cNvSpPr/>
              <p:nvPr/>
            </p:nvSpPr>
            <p:spPr>
              <a:xfrm flipH="1" flipV="1">
                <a:off x="4739499" y="16435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3" name="椭圆 212"/>
              <p:cNvSpPr/>
              <p:nvPr/>
            </p:nvSpPr>
            <p:spPr>
              <a:xfrm flipH="1" flipV="1">
                <a:off x="4734194" y="12112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4" name="椭圆 213"/>
              <p:cNvSpPr/>
              <p:nvPr/>
            </p:nvSpPr>
            <p:spPr>
              <a:xfrm flipH="1" flipV="1">
                <a:off x="4822630" y="125332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64" name="组合 263"/>
            <p:cNvGrpSpPr/>
            <p:nvPr/>
          </p:nvGrpSpPr>
          <p:grpSpPr>
            <a:xfrm rot="2090690">
              <a:off x="2876055" y="4530266"/>
              <a:ext cx="486597" cy="1550344"/>
              <a:chOff x="4609276" y="419000"/>
              <a:chExt cx="486597" cy="1550344"/>
            </a:xfrm>
          </p:grpSpPr>
          <p:sp>
            <p:nvSpPr>
              <p:cNvPr id="265" name="椭圆 264"/>
              <p:cNvSpPr/>
              <p:nvPr/>
            </p:nvSpPr>
            <p:spPr>
              <a:xfrm flipH="1" flipV="1">
                <a:off x="5007215" y="15276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6" name="椭圆 265"/>
              <p:cNvSpPr/>
              <p:nvPr/>
            </p:nvSpPr>
            <p:spPr>
              <a:xfrm flipH="1" flipV="1">
                <a:off x="4880215" y="18324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7" name="椭圆 266"/>
              <p:cNvSpPr/>
              <p:nvPr/>
            </p:nvSpPr>
            <p:spPr>
              <a:xfrm flipH="1" flipV="1">
                <a:off x="4809557" y="149382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8" name="椭圆 267"/>
              <p:cNvSpPr/>
              <p:nvPr/>
            </p:nvSpPr>
            <p:spPr>
              <a:xfrm flipH="1" flipV="1">
                <a:off x="4716944" y="162050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9" name="椭圆 268"/>
              <p:cNvSpPr/>
              <p:nvPr/>
            </p:nvSpPr>
            <p:spPr>
              <a:xfrm flipH="1" flipV="1">
                <a:off x="4917702" y="165382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0" name="椭圆 269"/>
              <p:cNvSpPr/>
              <p:nvPr/>
            </p:nvSpPr>
            <p:spPr>
              <a:xfrm flipH="1" flipV="1">
                <a:off x="4924735" y="166013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1" name="椭圆 270"/>
              <p:cNvSpPr/>
              <p:nvPr/>
            </p:nvSpPr>
            <p:spPr>
              <a:xfrm flipH="1" flipV="1">
                <a:off x="4923189" y="18600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2" name="椭圆 271"/>
              <p:cNvSpPr/>
              <p:nvPr/>
            </p:nvSpPr>
            <p:spPr>
              <a:xfrm flipH="1" flipV="1">
                <a:off x="5002119" y="14483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3" name="椭圆 272"/>
              <p:cNvSpPr/>
              <p:nvPr/>
            </p:nvSpPr>
            <p:spPr>
              <a:xfrm flipH="1" flipV="1">
                <a:off x="5032923" y="132467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4" name="椭圆 273"/>
              <p:cNvSpPr/>
              <p:nvPr/>
            </p:nvSpPr>
            <p:spPr>
              <a:xfrm flipH="1" flipV="1">
                <a:off x="5077873" y="16958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5" name="椭圆 274"/>
              <p:cNvSpPr/>
              <p:nvPr/>
            </p:nvSpPr>
            <p:spPr>
              <a:xfrm flipH="1" flipV="1">
                <a:off x="4693302" y="178928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6" name="椭圆 275"/>
              <p:cNvSpPr/>
              <p:nvPr/>
            </p:nvSpPr>
            <p:spPr>
              <a:xfrm flipH="1" flipV="1">
                <a:off x="4641835" y="17682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7" name="椭圆 276"/>
              <p:cNvSpPr/>
              <p:nvPr/>
            </p:nvSpPr>
            <p:spPr>
              <a:xfrm flipH="1" flipV="1">
                <a:off x="4609276" y="165360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8" name="椭圆 277"/>
              <p:cNvSpPr/>
              <p:nvPr/>
            </p:nvSpPr>
            <p:spPr>
              <a:xfrm flipH="1" flipV="1">
                <a:off x="4752785" y="169588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9" name="椭圆 278"/>
              <p:cNvSpPr/>
              <p:nvPr/>
            </p:nvSpPr>
            <p:spPr>
              <a:xfrm flipH="1" flipV="1">
                <a:off x="4889215" y="13770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0" name="椭圆 279"/>
              <p:cNvSpPr/>
              <p:nvPr/>
            </p:nvSpPr>
            <p:spPr>
              <a:xfrm flipH="1" flipV="1">
                <a:off x="5077873" y="142147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1" name="椭圆 280"/>
              <p:cNvSpPr/>
              <p:nvPr/>
            </p:nvSpPr>
            <p:spPr>
              <a:xfrm flipH="1" flipV="1">
                <a:off x="4841221" y="1737912"/>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2" name="椭圆 281"/>
              <p:cNvSpPr/>
              <p:nvPr/>
            </p:nvSpPr>
            <p:spPr>
              <a:xfrm flipH="1" flipV="1">
                <a:off x="4911187" y="6220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3" name="椭圆 282"/>
              <p:cNvSpPr/>
              <p:nvPr/>
            </p:nvSpPr>
            <p:spPr>
              <a:xfrm flipH="1" flipV="1">
                <a:off x="4784187" y="9268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4" name="椭圆 283"/>
              <p:cNvSpPr/>
              <p:nvPr/>
            </p:nvSpPr>
            <p:spPr>
              <a:xfrm flipH="1" flipV="1">
                <a:off x="4739285" y="106001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5" name="椭圆 284"/>
              <p:cNvSpPr/>
              <p:nvPr/>
            </p:nvSpPr>
            <p:spPr>
              <a:xfrm flipH="1" flipV="1">
                <a:off x="4911187" y="109010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6" name="椭圆 285"/>
              <p:cNvSpPr/>
              <p:nvPr/>
            </p:nvSpPr>
            <p:spPr>
              <a:xfrm flipH="1" flipV="1">
                <a:off x="4990162" y="89002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7" name="椭圆 286"/>
              <p:cNvSpPr/>
              <p:nvPr/>
            </p:nvSpPr>
            <p:spPr>
              <a:xfrm flipH="1" flipV="1">
                <a:off x="4691521" y="19267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8" name="椭圆 287"/>
              <p:cNvSpPr/>
              <p:nvPr/>
            </p:nvSpPr>
            <p:spPr>
              <a:xfrm flipH="1" flipV="1">
                <a:off x="4859720" y="106903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9" name="椭圆 288"/>
              <p:cNvSpPr/>
              <p:nvPr/>
            </p:nvSpPr>
            <p:spPr>
              <a:xfrm flipH="1" flipV="1">
                <a:off x="4644316" y="19513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0" name="椭圆 289"/>
              <p:cNvSpPr/>
              <p:nvPr/>
            </p:nvSpPr>
            <p:spPr>
              <a:xfrm flipH="1" flipV="1">
                <a:off x="4828707" y="7544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1" name="椭圆 290"/>
              <p:cNvSpPr/>
              <p:nvPr/>
            </p:nvSpPr>
            <p:spPr>
              <a:xfrm flipH="1" flipV="1">
                <a:off x="4827161" y="95442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2" name="椭圆 291"/>
              <p:cNvSpPr/>
              <p:nvPr/>
            </p:nvSpPr>
            <p:spPr>
              <a:xfrm flipH="1" flipV="1">
                <a:off x="4906091" y="54271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3" name="椭圆 292"/>
              <p:cNvSpPr/>
              <p:nvPr/>
            </p:nvSpPr>
            <p:spPr>
              <a:xfrm flipH="1" flipV="1">
                <a:off x="4936895" y="41900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4" name="椭圆 293"/>
              <p:cNvSpPr/>
              <p:nvPr/>
            </p:nvSpPr>
            <p:spPr>
              <a:xfrm flipH="1" flipV="1">
                <a:off x="5019435" y="69919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5" name="椭圆 294"/>
              <p:cNvSpPr/>
              <p:nvPr/>
            </p:nvSpPr>
            <p:spPr>
              <a:xfrm flipH="1" flipV="1">
                <a:off x="4981845" y="7902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6" name="椭圆 295"/>
              <p:cNvSpPr/>
              <p:nvPr/>
            </p:nvSpPr>
            <p:spPr>
              <a:xfrm flipH="1" flipV="1">
                <a:off x="4886213" y="129177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7" name="椭圆 296"/>
              <p:cNvSpPr/>
              <p:nvPr/>
            </p:nvSpPr>
            <p:spPr>
              <a:xfrm flipH="1" flipV="1">
                <a:off x="4834746" y="12707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8" name="椭圆 297"/>
              <p:cNvSpPr/>
              <p:nvPr/>
            </p:nvSpPr>
            <p:spPr>
              <a:xfrm flipH="1" flipV="1">
                <a:off x="4802187" y="115609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9" name="椭圆 298"/>
              <p:cNvSpPr/>
              <p:nvPr/>
            </p:nvSpPr>
            <p:spPr>
              <a:xfrm flipH="1" flipV="1">
                <a:off x="5066854" y="122243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0" name="椭圆 299"/>
              <p:cNvSpPr/>
              <p:nvPr/>
            </p:nvSpPr>
            <p:spPr>
              <a:xfrm flipH="1" flipV="1">
                <a:off x="4981845" y="51580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1" name="椭圆 300"/>
              <p:cNvSpPr/>
              <p:nvPr/>
            </p:nvSpPr>
            <p:spPr>
              <a:xfrm flipH="1" flipV="1">
                <a:off x="5018241" y="11124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2" name="椭圆 301"/>
              <p:cNvSpPr/>
              <p:nvPr/>
            </p:nvSpPr>
            <p:spPr>
              <a:xfrm flipH="1" flipV="1">
                <a:off x="4821674" y="194046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3" name="椭圆 302"/>
              <p:cNvSpPr/>
              <p:nvPr/>
            </p:nvSpPr>
            <p:spPr>
              <a:xfrm flipH="1" flipV="1">
                <a:off x="4828707" y="194677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4" name="椭圆 303"/>
              <p:cNvSpPr/>
              <p:nvPr/>
            </p:nvSpPr>
            <p:spPr>
              <a:xfrm flipH="1" flipV="1">
                <a:off x="4770961" y="161032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5" name="椭圆 304"/>
              <p:cNvSpPr/>
              <p:nvPr/>
            </p:nvSpPr>
            <p:spPr>
              <a:xfrm flipH="1" flipV="1">
                <a:off x="4793187" y="166369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6" name="椭圆 305"/>
              <p:cNvSpPr/>
              <p:nvPr/>
            </p:nvSpPr>
            <p:spPr>
              <a:xfrm flipH="1" flipV="1">
                <a:off x="4816722" y="148110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7" name="椭圆 306"/>
              <p:cNvSpPr/>
              <p:nvPr/>
            </p:nvSpPr>
            <p:spPr>
              <a:xfrm flipH="1" flipV="1">
                <a:off x="4739499" y="16435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8" name="椭圆 307"/>
              <p:cNvSpPr/>
              <p:nvPr/>
            </p:nvSpPr>
            <p:spPr>
              <a:xfrm flipH="1" flipV="1">
                <a:off x="4734194" y="12112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9" name="椭圆 308"/>
              <p:cNvSpPr/>
              <p:nvPr/>
            </p:nvSpPr>
            <p:spPr>
              <a:xfrm flipH="1" flipV="1">
                <a:off x="4822630" y="125332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363" name="组合 362"/>
            <p:cNvGrpSpPr/>
            <p:nvPr/>
          </p:nvGrpSpPr>
          <p:grpSpPr>
            <a:xfrm rot="5919988">
              <a:off x="401067" y="4969642"/>
              <a:ext cx="486597" cy="1550344"/>
              <a:chOff x="4609276" y="419000"/>
              <a:chExt cx="486597" cy="1550344"/>
            </a:xfrm>
          </p:grpSpPr>
          <p:sp>
            <p:nvSpPr>
              <p:cNvPr id="364" name="椭圆 363"/>
              <p:cNvSpPr/>
              <p:nvPr/>
            </p:nvSpPr>
            <p:spPr>
              <a:xfrm flipH="1" flipV="1">
                <a:off x="5007215" y="15276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5" name="椭圆 364"/>
              <p:cNvSpPr/>
              <p:nvPr/>
            </p:nvSpPr>
            <p:spPr>
              <a:xfrm flipH="1" flipV="1">
                <a:off x="4880215" y="1832490"/>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6" name="椭圆 365"/>
              <p:cNvSpPr/>
              <p:nvPr/>
            </p:nvSpPr>
            <p:spPr>
              <a:xfrm flipH="1" flipV="1">
                <a:off x="4809557" y="149382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7" name="椭圆 366"/>
              <p:cNvSpPr/>
              <p:nvPr/>
            </p:nvSpPr>
            <p:spPr>
              <a:xfrm flipH="1" flipV="1">
                <a:off x="4716944" y="162050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8" name="椭圆 367"/>
              <p:cNvSpPr/>
              <p:nvPr/>
            </p:nvSpPr>
            <p:spPr>
              <a:xfrm flipH="1" flipV="1">
                <a:off x="4917702" y="165382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9" name="椭圆 368"/>
              <p:cNvSpPr/>
              <p:nvPr/>
            </p:nvSpPr>
            <p:spPr>
              <a:xfrm flipH="1" flipV="1">
                <a:off x="4924735" y="166013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0" name="椭圆 369"/>
              <p:cNvSpPr/>
              <p:nvPr/>
            </p:nvSpPr>
            <p:spPr>
              <a:xfrm flipH="1" flipV="1">
                <a:off x="4923189" y="18600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1" name="椭圆 370"/>
              <p:cNvSpPr/>
              <p:nvPr/>
            </p:nvSpPr>
            <p:spPr>
              <a:xfrm flipH="1" flipV="1">
                <a:off x="5002119" y="14483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2" name="椭圆 371"/>
              <p:cNvSpPr/>
              <p:nvPr/>
            </p:nvSpPr>
            <p:spPr>
              <a:xfrm flipH="1" flipV="1">
                <a:off x="5032923" y="132467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3" name="椭圆 372"/>
              <p:cNvSpPr/>
              <p:nvPr/>
            </p:nvSpPr>
            <p:spPr>
              <a:xfrm flipH="1" flipV="1">
                <a:off x="5077873" y="16958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4" name="椭圆 373"/>
              <p:cNvSpPr/>
              <p:nvPr/>
            </p:nvSpPr>
            <p:spPr>
              <a:xfrm flipH="1" flipV="1">
                <a:off x="4693302" y="178928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5" name="椭圆 374"/>
              <p:cNvSpPr/>
              <p:nvPr/>
            </p:nvSpPr>
            <p:spPr>
              <a:xfrm flipH="1" flipV="1">
                <a:off x="4641835" y="17682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6" name="椭圆 375"/>
              <p:cNvSpPr/>
              <p:nvPr/>
            </p:nvSpPr>
            <p:spPr>
              <a:xfrm flipH="1" flipV="1">
                <a:off x="4609276" y="165360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7" name="椭圆 376"/>
              <p:cNvSpPr/>
              <p:nvPr/>
            </p:nvSpPr>
            <p:spPr>
              <a:xfrm flipH="1" flipV="1">
                <a:off x="4752785" y="169588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8" name="椭圆 377"/>
              <p:cNvSpPr/>
              <p:nvPr/>
            </p:nvSpPr>
            <p:spPr>
              <a:xfrm flipH="1" flipV="1">
                <a:off x="4889215" y="13770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9" name="椭圆 378"/>
              <p:cNvSpPr/>
              <p:nvPr/>
            </p:nvSpPr>
            <p:spPr>
              <a:xfrm flipH="1" flipV="1">
                <a:off x="5077873" y="142147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0" name="椭圆 379"/>
              <p:cNvSpPr/>
              <p:nvPr/>
            </p:nvSpPr>
            <p:spPr>
              <a:xfrm flipH="1" flipV="1">
                <a:off x="4841221" y="1737912"/>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1" name="椭圆 380"/>
              <p:cNvSpPr/>
              <p:nvPr/>
            </p:nvSpPr>
            <p:spPr>
              <a:xfrm flipH="1" flipV="1">
                <a:off x="4911187" y="6220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2" name="椭圆 381"/>
              <p:cNvSpPr/>
              <p:nvPr/>
            </p:nvSpPr>
            <p:spPr>
              <a:xfrm flipH="1" flipV="1">
                <a:off x="4784187" y="92681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3" name="椭圆 382"/>
              <p:cNvSpPr/>
              <p:nvPr/>
            </p:nvSpPr>
            <p:spPr>
              <a:xfrm flipH="1" flipV="1">
                <a:off x="4739285" y="106001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4" name="椭圆 383"/>
              <p:cNvSpPr/>
              <p:nvPr/>
            </p:nvSpPr>
            <p:spPr>
              <a:xfrm flipH="1" flipV="1">
                <a:off x="4911187" y="109010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5" name="椭圆 384"/>
              <p:cNvSpPr/>
              <p:nvPr/>
            </p:nvSpPr>
            <p:spPr>
              <a:xfrm flipH="1" flipV="1">
                <a:off x="4990162" y="89002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6" name="椭圆 385"/>
              <p:cNvSpPr/>
              <p:nvPr/>
            </p:nvSpPr>
            <p:spPr>
              <a:xfrm flipH="1" flipV="1">
                <a:off x="4691521" y="19267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7" name="椭圆 386"/>
              <p:cNvSpPr/>
              <p:nvPr/>
            </p:nvSpPr>
            <p:spPr>
              <a:xfrm flipH="1" flipV="1">
                <a:off x="4859720" y="106903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8" name="椭圆 387"/>
              <p:cNvSpPr/>
              <p:nvPr/>
            </p:nvSpPr>
            <p:spPr>
              <a:xfrm flipH="1" flipV="1">
                <a:off x="4644316" y="195134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9" name="椭圆 388"/>
              <p:cNvSpPr/>
              <p:nvPr/>
            </p:nvSpPr>
            <p:spPr>
              <a:xfrm flipH="1" flipV="1">
                <a:off x="4828707" y="7544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0" name="椭圆 389"/>
              <p:cNvSpPr/>
              <p:nvPr/>
            </p:nvSpPr>
            <p:spPr>
              <a:xfrm flipH="1" flipV="1">
                <a:off x="4827161" y="95442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1" name="椭圆 390"/>
              <p:cNvSpPr/>
              <p:nvPr/>
            </p:nvSpPr>
            <p:spPr>
              <a:xfrm flipH="1" flipV="1">
                <a:off x="4906091" y="54271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2" name="椭圆 391"/>
              <p:cNvSpPr/>
              <p:nvPr/>
            </p:nvSpPr>
            <p:spPr>
              <a:xfrm flipH="1" flipV="1">
                <a:off x="4936895" y="41900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3" name="椭圆 392"/>
              <p:cNvSpPr/>
              <p:nvPr/>
            </p:nvSpPr>
            <p:spPr>
              <a:xfrm flipH="1" flipV="1">
                <a:off x="5019435" y="69919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4" name="椭圆 393"/>
              <p:cNvSpPr/>
              <p:nvPr/>
            </p:nvSpPr>
            <p:spPr>
              <a:xfrm flipH="1" flipV="1">
                <a:off x="4981845" y="7902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5" name="椭圆 394"/>
              <p:cNvSpPr/>
              <p:nvPr/>
            </p:nvSpPr>
            <p:spPr>
              <a:xfrm flipH="1" flipV="1">
                <a:off x="4886213" y="129177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6" name="椭圆 395"/>
              <p:cNvSpPr/>
              <p:nvPr/>
            </p:nvSpPr>
            <p:spPr>
              <a:xfrm flipH="1" flipV="1">
                <a:off x="4834746" y="12707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7" name="椭圆 396"/>
              <p:cNvSpPr/>
              <p:nvPr/>
            </p:nvSpPr>
            <p:spPr>
              <a:xfrm flipH="1" flipV="1">
                <a:off x="4802187" y="115609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8" name="椭圆 397"/>
              <p:cNvSpPr/>
              <p:nvPr/>
            </p:nvSpPr>
            <p:spPr>
              <a:xfrm flipH="1" flipV="1">
                <a:off x="5066854" y="122243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9" name="椭圆 398"/>
              <p:cNvSpPr/>
              <p:nvPr/>
            </p:nvSpPr>
            <p:spPr>
              <a:xfrm flipH="1" flipV="1">
                <a:off x="4981845" y="51580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0" name="椭圆 399"/>
              <p:cNvSpPr/>
              <p:nvPr/>
            </p:nvSpPr>
            <p:spPr>
              <a:xfrm flipH="1" flipV="1">
                <a:off x="5018241" y="111241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1" name="椭圆 400"/>
              <p:cNvSpPr/>
              <p:nvPr/>
            </p:nvSpPr>
            <p:spPr>
              <a:xfrm flipH="1" flipV="1">
                <a:off x="4821674" y="194046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2" name="椭圆 401"/>
              <p:cNvSpPr/>
              <p:nvPr/>
            </p:nvSpPr>
            <p:spPr>
              <a:xfrm flipH="1" flipV="1">
                <a:off x="4828707" y="194677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3" name="椭圆 402"/>
              <p:cNvSpPr/>
              <p:nvPr/>
            </p:nvSpPr>
            <p:spPr>
              <a:xfrm flipH="1" flipV="1">
                <a:off x="4770961" y="161032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4" name="椭圆 403"/>
              <p:cNvSpPr/>
              <p:nvPr/>
            </p:nvSpPr>
            <p:spPr>
              <a:xfrm flipH="1" flipV="1">
                <a:off x="4793187" y="166369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5" name="椭圆 404"/>
              <p:cNvSpPr/>
              <p:nvPr/>
            </p:nvSpPr>
            <p:spPr>
              <a:xfrm flipH="1" flipV="1">
                <a:off x="4816722" y="148110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6" name="椭圆 405"/>
              <p:cNvSpPr/>
              <p:nvPr/>
            </p:nvSpPr>
            <p:spPr>
              <a:xfrm flipH="1" flipV="1">
                <a:off x="4739499" y="16435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7" name="椭圆 406"/>
              <p:cNvSpPr/>
              <p:nvPr/>
            </p:nvSpPr>
            <p:spPr>
              <a:xfrm flipH="1" flipV="1">
                <a:off x="4734194" y="121129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8" name="椭圆 407"/>
              <p:cNvSpPr/>
              <p:nvPr/>
            </p:nvSpPr>
            <p:spPr>
              <a:xfrm flipH="1" flipV="1">
                <a:off x="4822630" y="125332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grpSp>
        <p:nvGrpSpPr>
          <p:cNvPr id="410" name="组合 409"/>
          <p:cNvGrpSpPr/>
          <p:nvPr/>
        </p:nvGrpSpPr>
        <p:grpSpPr>
          <a:xfrm>
            <a:off x="2113855" y="2767618"/>
            <a:ext cx="757168" cy="757168"/>
            <a:chOff x="6567487" y="1576387"/>
            <a:chExt cx="942975" cy="942975"/>
          </a:xfrm>
        </p:grpSpPr>
        <p:sp>
          <p:nvSpPr>
            <p:cNvPr id="411" name="椭圆 410"/>
            <p:cNvSpPr/>
            <p:nvPr/>
          </p:nvSpPr>
          <p:spPr>
            <a:xfrm>
              <a:off x="6567487" y="1576387"/>
              <a:ext cx="942975" cy="942975"/>
            </a:xfrm>
            <a:prstGeom prst="ellipse">
              <a:avLst/>
            </a:prstGeom>
            <a:gradFill>
              <a:gsLst>
                <a:gs pos="36000">
                  <a:srgbClr val="814C59">
                    <a:alpha val="50000"/>
                  </a:srgbClr>
                </a:gs>
                <a:gs pos="31000">
                  <a:srgbClr val="814C59">
                    <a:alpha val="20000"/>
                  </a:srgbClr>
                </a:gs>
                <a:gs pos="57000">
                  <a:srgbClr val="814C59">
                    <a:alpha val="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2" name="椭圆 411"/>
            <p:cNvSpPr/>
            <p:nvPr/>
          </p:nvSpPr>
          <p:spPr>
            <a:xfrm>
              <a:off x="6752516" y="1763193"/>
              <a:ext cx="575409" cy="575409"/>
            </a:xfrm>
            <a:prstGeom prst="ellipse">
              <a:avLst/>
            </a:prstGeom>
            <a:solidFill>
              <a:srgbClr val="814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13" name="组合 412"/>
          <p:cNvGrpSpPr/>
          <p:nvPr/>
        </p:nvGrpSpPr>
        <p:grpSpPr>
          <a:xfrm>
            <a:off x="4173010" y="1323863"/>
            <a:ext cx="3510097" cy="3589948"/>
            <a:chOff x="844791" y="1347516"/>
            <a:chExt cx="3038269" cy="3589948"/>
          </a:xfrm>
        </p:grpSpPr>
        <p:sp>
          <p:nvSpPr>
            <p:cNvPr id="414" name="文本框 413"/>
            <p:cNvSpPr txBox="1"/>
            <p:nvPr/>
          </p:nvSpPr>
          <p:spPr>
            <a:xfrm>
              <a:off x="844791" y="1347516"/>
              <a:ext cx="2744397" cy="400110"/>
            </a:xfrm>
            <a:prstGeom prst="rect">
              <a:avLst/>
            </a:prstGeom>
            <a:noFill/>
          </p:spPr>
          <p:txBody>
            <a:bodyPr wrap="square" rtlCol="0">
              <a:spAutoFit/>
            </a:bodyPr>
            <a:lstStyle/>
            <a:p>
              <a:r>
                <a:rPr lang="en-US" altLang="zh-CN" sz="2000" b="1" dirty="0">
                  <a:solidFill>
                    <a:schemeClr val="bg1"/>
                  </a:solidFill>
                  <a:latin typeface="SDMSeaSalt" panose="02000603000000000000" pitchFamily="2" charset="0"/>
                  <a:ea typeface="SDMSeaSalt" panose="02000603000000000000" pitchFamily="2" charset="0"/>
                </a:rPr>
                <a:t>Mathematics</a:t>
              </a:r>
              <a:endParaRPr lang="zh-CN" altLang="en-US" sz="2000" b="1" dirty="0">
                <a:solidFill>
                  <a:schemeClr val="bg1"/>
                </a:solidFill>
                <a:latin typeface="+mj-ea"/>
              </a:endParaRPr>
            </a:p>
          </p:txBody>
        </p:sp>
        <p:sp>
          <p:nvSpPr>
            <p:cNvPr id="415" name="矩形 414"/>
            <p:cNvSpPr/>
            <p:nvPr/>
          </p:nvSpPr>
          <p:spPr>
            <a:xfrm>
              <a:off x="856913" y="1783203"/>
              <a:ext cx="3026147" cy="3154261"/>
            </a:xfrm>
            <a:prstGeom prst="rect">
              <a:avLst/>
            </a:prstGeom>
          </p:spPr>
          <p:txBody>
            <a:bodyPr wrap="square">
              <a:spAutoFit/>
            </a:bodyPr>
            <a:lstStyle/>
            <a:p>
              <a:pPr>
                <a:lnSpc>
                  <a:spcPct val="130000"/>
                </a:lnSpc>
              </a:pPr>
              <a:r>
                <a:rPr lang="en-US" altLang="zh-CN" sz="1400" b="1" u="sng" dirty="0">
                  <a:solidFill>
                    <a:srgbClr val="B47274"/>
                  </a:solidFill>
                  <a:latin typeface="HelloButtons" panose="02000603000000000000" pitchFamily="2" charset="0"/>
                  <a:ea typeface="HelloButtons" panose="02000603000000000000" pitchFamily="2" charset="0"/>
                  <a:cs typeface="+mn-ea"/>
                  <a:sym typeface="+mn-lt"/>
                </a:rPr>
                <a:t>Time I</a:t>
              </a:r>
              <a:r>
                <a:rPr lang="en-US" altLang="zh-CN" sz="1400" dirty="0">
                  <a:solidFill>
                    <a:srgbClr val="B47274"/>
                  </a:solidFill>
                  <a:latin typeface="HelloButtons" panose="02000603000000000000" pitchFamily="2" charset="0"/>
                  <a:ea typeface="HelloButtons" panose="02000603000000000000" pitchFamily="2" charset="0"/>
                  <a:cs typeface="+mn-ea"/>
                  <a:sym typeface="+mn-lt"/>
                </a:rPr>
                <a:t> (MA3-13MG)</a:t>
              </a:r>
              <a:endParaRPr lang="en-US" altLang="zh-CN" sz="1400" b="1" u="sng" dirty="0">
                <a:solidFill>
                  <a:srgbClr val="B47274"/>
                </a:solidFill>
                <a:latin typeface="HelloButtons" panose="02000603000000000000" pitchFamily="2" charset="0"/>
                <a:ea typeface="HelloButtons" panose="02000603000000000000" pitchFamily="2" charset="0"/>
                <a:cs typeface="+mn-ea"/>
                <a:sym typeface="+mn-lt"/>
              </a:endParaRP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Tell time to the minute and investigate relationship between units of time </a:t>
              </a:r>
            </a:p>
            <a:p>
              <a:pPr>
                <a:lnSpc>
                  <a:spcPct val="130000"/>
                </a:lnSpc>
              </a:pPr>
              <a:r>
                <a:rPr lang="en-AU" altLang="zh-CN" sz="1400" b="1" u="sng" dirty="0">
                  <a:solidFill>
                    <a:srgbClr val="D19072"/>
                  </a:solidFill>
                  <a:latin typeface="HelloButtons" panose="02000603000000000000" pitchFamily="2" charset="0"/>
                  <a:ea typeface="HelloButtons" panose="02000603000000000000" pitchFamily="2" charset="0"/>
                  <a:cs typeface="+mn-ea"/>
                  <a:sym typeface="+mn-lt"/>
                </a:rPr>
                <a:t>Time II</a:t>
              </a: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 </a:t>
              </a:r>
              <a:r>
                <a:rPr lang="en-AU" altLang="zh-CN" sz="1400" dirty="0">
                  <a:solidFill>
                    <a:srgbClr val="BB874A"/>
                  </a:solidFill>
                  <a:latin typeface="HelloButtons" panose="02000603000000000000" pitchFamily="2" charset="0"/>
                  <a:ea typeface="HelloButtons" panose="02000603000000000000" pitchFamily="2" charset="0"/>
                  <a:cs typeface="+mn-ea"/>
                  <a:sym typeface="+mn-lt"/>
                </a:rPr>
                <a:t>(MA3-13MG)</a:t>
              </a: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Convert between units of time</a:t>
              </a:r>
            </a:p>
            <a:p>
              <a:pPr>
                <a:lnSpc>
                  <a:spcPct val="130000"/>
                </a:lnSpc>
              </a:pPr>
              <a:r>
                <a:rPr lang="en-AU" altLang="zh-CN" sz="1400" b="1" u="sng" dirty="0">
                  <a:solidFill>
                    <a:srgbClr val="FFD687"/>
                  </a:solidFill>
                  <a:latin typeface="HelloButtons" panose="02000603000000000000" pitchFamily="2" charset="0"/>
                  <a:ea typeface="HelloButtons" panose="02000603000000000000" pitchFamily="2" charset="0"/>
                  <a:cs typeface="+mn-ea"/>
                  <a:sym typeface="+mn-lt"/>
                </a:rPr>
                <a:t>Fractions &amp; Decimals</a:t>
              </a:r>
              <a:r>
                <a:rPr lang="en-AU" altLang="zh-CN" sz="1400" dirty="0">
                  <a:solidFill>
                    <a:srgbClr val="FFD687"/>
                  </a:solidFill>
                  <a:latin typeface="HelloButtons" panose="02000603000000000000" pitchFamily="2" charset="0"/>
                  <a:ea typeface="HelloButtons" panose="02000603000000000000" pitchFamily="2" charset="0"/>
                  <a:cs typeface="+mn-ea"/>
                  <a:sym typeface="+mn-lt"/>
                </a:rPr>
                <a:t> (MA3-7NA)</a:t>
              </a: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Model and represent unit fractions</a:t>
              </a:r>
            </a:p>
            <a:p>
              <a:pPr>
                <a:lnSpc>
                  <a:spcPct val="130000"/>
                </a:lnSpc>
              </a:pPr>
              <a:r>
                <a:rPr lang="en-AU" altLang="zh-CN" sz="1400" b="1" u="sng" dirty="0">
                  <a:solidFill>
                    <a:srgbClr val="29A2B2"/>
                  </a:solidFill>
                  <a:latin typeface="HelloButtons" panose="02000603000000000000" pitchFamily="2" charset="0"/>
                  <a:ea typeface="HelloButtons" panose="02000603000000000000" pitchFamily="2" charset="0"/>
                  <a:cs typeface="+mn-ea"/>
                  <a:sym typeface="+mn-lt"/>
                </a:rPr>
                <a:t>Length</a:t>
              </a:r>
              <a:r>
                <a:rPr lang="en-AU" altLang="zh-CN" sz="1400" dirty="0">
                  <a:solidFill>
                    <a:srgbClr val="29A2B2"/>
                  </a:solidFill>
                  <a:latin typeface="HelloButtons" panose="02000603000000000000" pitchFamily="2" charset="0"/>
                  <a:ea typeface="HelloButtons" panose="02000603000000000000" pitchFamily="2" charset="0"/>
                  <a:cs typeface="+mn-ea"/>
                  <a:sym typeface="+mn-lt"/>
                </a:rPr>
                <a:t> (MA3-9MG)</a:t>
              </a: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Measure, order and compare objects using familiar metric units of length</a:t>
              </a:r>
            </a:p>
            <a:p>
              <a:pPr>
                <a:lnSpc>
                  <a:spcPct val="130000"/>
                </a:lnSpc>
              </a:pPr>
              <a:endPar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endParaRPr>
            </a:p>
          </p:txBody>
        </p:sp>
      </p:grpSp>
      <p:grpSp>
        <p:nvGrpSpPr>
          <p:cNvPr id="416" name="组合 415"/>
          <p:cNvGrpSpPr/>
          <p:nvPr/>
        </p:nvGrpSpPr>
        <p:grpSpPr>
          <a:xfrm>
            <a:off x="8158946" y="1323863"/>
            <a:ext cx="3496093" cy="2469642"/>
            <a:chOff x="844791" y="1347516"/>
            <a:chExt cx="3038269" cy="2469642"/>
          </a:xfrm>
        </p:grpSpPr>
        <p:sp>
          <p:nvSpPr>
            <p:cNvPr id="417" name="文本框 416"/>
            <p:cNvSpPr txBox="1"/>
            <p:nvPr/>
          </p:nvSpPr>
          <p:spPr>
            <a:xfrm>
              <a:off x="844791" y="1347516"/>
              <a:ext cx="2744397" cy="400110"/>
            </a:xfrm>
            <a:prstGeom prst="rect">
              <a:avLst/>
            </a:prstGeom>
            <a:noFill/>
          </p:spPr>
          <p:txBody>
            <a:bodyPr wrap="square" rtlCol="0">
              <a:spAutoFit/>
            </a:bodyPr>
            <a:lstStyle/>
            <a:p>
              <a:r>
                <a:rPr lang="en-US" altLang="zh-CN" sz="2000" b="1" dirty="0">
                  <a:solidFill>
                    <a:schemeClr val="bg1"/>
                  </a:solidFill>
                  <a:latin typeface="SDMSeaSalt" panose="02000603000000000000" pitchFamily="2" charset="0"/>
                  <a:ea typeface="SDMSeaSalt" panose="02000603000000000000" pitchFamily="2" charset="0"/>
                </a:rPr>
                <a:t>English</a:t>
              </a:r>
              <a:endParaRPr lang="zh-CN" altLang="en-US" sz="2000" b="1" dirty="0">
                <a:solidFill>
                  <a:schemeClr val="bg1"/>
                </a:solidFill>
                <a:latin typeface="+mj-ea"/>
              </a:endParaRPr>
            </a:p>
          </p:txBody>
        </p:sp>
        <p:sp>
          <p:nvSpPr>
            <p:cNvPr id="418" name="矩形 417"/>
            <p:cNvSpPr/>
            <p:nvPr/>
          </p:nvSpPr>
          <p:spPr>
            <a:xfrm>
              <a:off x="856913" y="1783203"/>
              <a:ext cx="3026147" cy="2033955"/>
            </a:xfrm>
            <a:prstGeom prst="rect">
              <a:avLst/>
            </a:prstGeom>
          </p:spPr>
          <p:txBody>
            <a:bodyPr wrap="square">
              <a:spAutoFit/>
            </a:bodyPr>
            <a:lstStyle/>
            <a:p>
              <a:pPr>
                <a:lnSpc>
                  <a:spcPct val="130000"/>
                </a:lnSpc>
              </a:pPr>
              <a:r>
                <a:rPr lang="en-US" altLang="zh-CN" sz="1400" b="1" u="sng" dirty="0">
                  <a:solidFill>
                    <a:srgbClr val="B47274"/>
                  </a:solidFill>
                  <a:latin typeface="HelloButtons" panose="02000603000000000000" pitchFamily="2" charset="0"/>
                  <a:ea typeface="HelloButtons" panose="02000603000000000000" pitchFamily="2" charset="0"/>
                  <a:cs typeface="+mn-ea"/>
                  <a:sym typeface="+mn-lt"/>
                </a:rPr>
                <a:t>Speaking &amp; Listening</a:t>
              </a:r>
              <a:r>
                <a:rPr lang="en-US" altLang="zh-CN" sz="1400" b="1" dirty="0">
                  <a:solidFill>
                    <a:srgbClr val="B47274"/>
                  </a:solidFill>
                  <a:latin typeface="HelloButtons" panose="02000603000000000000" pitchFamily="2" charset="0"/>
                  <a:ea typeface="HelloButtons" panose="02000603000000000000" pitchFamily="2" charset="0"/>
                  <a:cs typeface="+mn-ea"/>
                  <a:sym typeface="+mn-lt"/>
                </a:rPr>
                <a:t> </a:t>
              </a:r>
              <a:r>
                <a:rPr lang="en-US" altLang="zh-CN" sz="1400" dirty="0">
                  <a:solidFill>
                    <a:srgbClr val="B47274"/>
                  </a:solidFill>
                  <a:latin typeface="HelloButtons" panose="02000603000000000000" pitchFamily="2" charset="0"/>
                  <a:ea typeface="HelloButtons" panose="02000603000000000000" pitchFamily="2" charset="0"/>
                  <a:cs typeface="+mn-ea"/>
                  <a:sym typeface="+mn-lt"/>
                </a:rPr>
                <a:t>(EN3-1A)</a:t>
              </a:r>
              <a:endParaRPr lang="en-US" altLang="zh-CN" sz="1400" u="sng" dirty="0">
                <a:solidFill>
                  <a:srgbClr val="B47274"/>
                </a:solidFill>
                <a:latin typeface="HelloButtons" panose="02000603000000000000" pitchFamily="2" charset="0"/>
                <a:ea typeface="HelloButtons" panose="02000603000000000000" pitchFamily="2" charset="0"/>
                <a:cs typeface="+mn-ea"/>
                <a:sym typeface="+mn-lt"/>
              </a:endParaRP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Respond to and compose texts</a:t>
              </a:r>
            </a:p>
            <a:p>
              <a:pPr>
                <a:lnSpc>
                  <a:spcPct val="130000"/>
                </a:lnSpc>
              </a:pPr>
              <a:r>
                <a:rPr lang="en-US" altLang="zh-CN" sz="1400" b="1" u="sng" dirty="0">
                  <a:solidFill>
                    <a:srgbClr val="BB874A"/>
                  </a:solidFill>
                  <a:latin typeface="HelloButtons" panose="02000603000000000000" pitchFamily="2" charset="0"/>
                  <a:ea typeface="HelloButtons" panose="02000603000000000000" pitchFamily="2" charset="0"/>
                  <a:cs typeface="+mn-ea"/>
                  <a:sym typeface="+mn-lt"/>
                </a:rPr>
                <a:t>Writing &amp; Representing/ Responding &amp; Composing</a:t>
              </a:r>
              <a:r>
                <a:rPr lang="en-US" altLang="zh-CN" sz="1400" dirty="0">
                  <a:solidFill>
                    <a:srgbClr val="BB874A"/>
                  </a:solidFill>
                  <a:latin typeface="HelloButtons" panose="02000603000000000000" pitchFamily="2" charset="0"/>
                  <a:ea typeface="HelloButtons" panose="02000603000000000000" pitchFamily="2" charset="0"/>
                  <a:cs typeface="+mn-ea"/>
                  <a:sym typeface="+mn-lt"/>
                </a:rPr>
                <a:t> (EN3-2A/ EN3-5B)</a:t>
              </a:r>
              <a:endParaRPr lang="en-US" altLang="zh-CN" sz="1400" b="1" u="sng" dirty="0">
                <a:solidFill>
                  <a:srgbClr val="BB874A"/>
                </a:solidFill>
                <a:latin typeface="HelloButtons" panose="02000603000000000000" pitchFamily="2" charset="0"/>
                <a:ea typeface="HelloButtons" panose="02000603000000000000" pitchFamily="2" charset="0"/>
                <a:cs typeface="+mn-ea"/>
                <a:sym typeface="+mn-lt"/>
              </a:endParaRP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Respond to and compose texts</a:t>
              </a:r>
            </a:p>
            <a:p>
              <a:pPr>
                <a:lnSpc>
                  <a:spcPct val="130000"/>
                </a:lnSpc>
              </a:pPr>
              <a:r>
                <a:rPr lang="en-US" altLang="zh-CN" sz="1400" b="1" u="sng" dirty="0">
                  <a:solidFill>
                    <a:srgbClr val="FFD687"/>
                  </a:solidFill>
                  <a:latin typeface="HelloButtons" panose="02000603000000000000" pitchFamily="2" charset="0"/>
                  <a:ea typeface="HelloButtons" panose="02000603000000000000" pitchFamily="2" charset="0"/>
                  <a:cs typeface="+mn-ea"/>
                  <a:sym typeface="+mn-lt"/>
                </a:rPr>
                <a:t>Reflecting on Learning</a:t>
              </a:r>
              <a:r>
                <a:rPr lang="en-US" altLang="zh-CN" sz="1400" dirty="0">
                  <a:solidFill>
                    <a:srgbClr val="FFD687"/>
                  </a:solidFill>
                  <a:latin typeface="HelloButtons" panose="02000603000000000000" pitchFamily="2" charset="0"/>
                  <a:ea typeface="HelloButtons" panose="02000603000000000000" pitchFamily="2" charset="0"/>
                  <a:cs typeface="+mn-ea"/>
                  <a:sym typeface="+mn-lt"/>
                </a:rPr>
                <a:t> (EN3-9E)</a:t>
              </a:r>
              <a:endParaRPr lang="en-US" altLang="zh-CN" sz="1400" b="1" u="sng" dirty="0">
                <a:solidFill>
                  <a:srgbClr val="FFD687"/>
                </a:solidFill>
                <a:latin typeface="HelloButtons" panose="02000603000000000000" pitchFamily="2" charset="0"/>
                <a:ea typeface="HelloButtons" panose="02000603000000000000" pitchFamily="2" charset="0"/>
                <a:cs typeface="+mn-ea"/>
                <a:sym typeface="+mn-lt"/>
              </a:endParaRP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Respond to and compose texts</a:t>
              </a:r>
            </a:p>
          </p:txBody>
        </p:sp>
      </p:grpSp>
      <p:grpSp>
        <p:nvGrpSpPr>
          <p:cNvPr id="21" name="组合 20"/>
          <p:cNvGrpSpPr/>
          <p:nvPr/>
        </p:nvGrpSpPr>
        <p:grpSpPr>
          <a:xfrm>
            <a:off x="1636773" y="5157023"/>
            <a:ext cx="832192" cy="832192"/>
            <a:chOff x="6567487" y="1576387"/>
            <a:chExt cx="942975" cy="942975"/>
          </a:xfrm>
        </p:grpSpPr>
        <p:sp>
          <p:nvSpPr>
            <p:cNvPr id="22" name="椭圆 21"/>
            <p:cNvSpPr/>
            <p:nvPr/>
          </p:nvSpPr>
          <p:spPr>
            <a:xfrm>
              <a:off x="6567487" y="1576387"/>
              <a:ext cx="942975" cy="942975"/>
            </a:xfrm>
            <a:prstGeom prst="ellipse">
              <a:avLst/>
            </a:prstGeom>
            <a:gradFill>
              <a:gsLst>
                <a:gs pos="40000">
                  <a:srgbClr val="D3B76D">
                    <a:alpha val="25000"/>
                  </a:srgbClr>
                </a:gs>
                <a:gs pos="31000">
                  <a:srgbClr val="D3B76D"/>
                </a:gs>
                <a:gs pos="57000">
                  <a:srgbClr val="D3B76D">
                    <a:alpha val="0"/>
                  </a:srgbClr>
                </a:gs>
              </a:gsLst>
              <a:path path="circle">
                <a:fillToRect l="50000" t="50000" r="50000" b="50000"/>
              </a:path>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 name="椭圆 22"/>
            <p:cNvSpPr/>
            <p:nvPr/>
          </p:nvSpPr>
          <p:spPr>
            <a:xfrm>
              <a:off x="6783387" y="1793080"/>
              <a:ext cx="502445" cy="502445"/>
            </a:xfrm>
            <a:prstGeom prst="ellipse">
              <a:avLst/>
            </a:prstGeom>
            <a:solidFill>
              <a:srgbClr val="D3B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26" name="组合 425"/>
          <p:cNvGrpSpPr/>
          <p:nvPr/>
        </p:nvGrpSpPr>
        <p:grpSpPr>
          <a:xfrm>
            <a:off x="3969144" y="435427"/>
            <a:ext cx="4253713" cy="523220"/>
            <a:chOff x="3969144" y="435427"/>
            <a:chExt cx="4253713" cy="523220"/>
          </a:xfrm>
        </p:grpSpPr>
        <p:sp>
          <p:nvSpPr>
            <p:cNvPr id="431" name="文本框 430"/>
            <p:cNvSpPr txBox="1"/>
            <p:nvPr/>
          </p:nvSpPr>
          <p:spPr>
            <a:xfrm>
              <a:off x="4363380" y="435427"/>
              <a:ext cx="3465241" cy="523220"/>
            </a:xfrm>
            <a:prstGeom prst="rect">
              <a:avLst/>
            </a:prstGeom>
            <a:noFill/>
          </p:spPr>
          <p:txBody>
            <a:bodyPr wrap="square" rtlCol="0">
              <a:spAutoFit/>
            </a:bodyPr>
            <a:lstStyle/>
            <a:p>
              <a:pPr algn="ctr"/>
              <a:r>
                <a:rPr lang="en-US" altLang="zh-CN" sz="2800" b="1" dirty="0">
                  <a:solidFill>
                    <a:schemeClr val="bg1"/>
                  </a:solidFill>
                  <a:latin typeface="SDMSeaSalt" panose="02000603000000000000" pitchFamily="2" charset="0"/>
                  <a:ea typeface="SDMSeaSalt" panose="02000603000000000000" pitchFamily="2" charset="0"/>
                </a:rPr>
                <a:t>Curriculum Links</a:t>
              </a:r>
              <a:endParaRPr lang="zh-CN" altLang="en-US" sz="2800" b="1" dirty="0">
                <a:solidFill>
                  <a:schemeClr val="bg1"/>
                </a:solidFill>
                <a:latin typeface="SDMSeaSalt" panose="02000603000000000000" pitchFamily="2" charset="0"/>
              </a:endParaRPr>
            </a:p>
          </p:txBody>
        </p:sp>
        <p:grpSp>
          <p:nvGrpSpPr>
            <p:cNvPr id="428" name="组合 427"/>
            <p:cNvGrpSpPr/>
            <p:nvPr/>
          </p:nvGrpSpPr>
          <p:grpSpPr>
            <a:xfrm>
              <a:off x="3969144" y="695325"/>
              <a:ext cx="4253713" cy="0"/>
              <a:chOff x="4000500" y="695325"/>
              <a:chExt cx="4253713" cy="0"/>
            </a:xfrm>
          </p:grpSpPr>
          <p:cxnSp>
            <p:nvCxnSpPr>
              <p:cNvPr id="429" name="直接连接符 428"/>
              <p:cNvCxnSpPr/>
              <p:nvPr/>
            </p:nvCxnSpPr>
            <p:spPr>
              <a:xfrm>
                <a:off x="4000500" y="695325"/>
                <a:ext cx="539750" cy="0"/>
              </a:xfrm>
              <a:prstGeom prst="line">
                <a:avLst/>
              </a:prstGeom>
              <a:ln w="50800">
                <a:solidFill>
                  <a:srgbClr val="FFD687"/>
                </a:solidFill>
              </a:ln>
            </p:spPr>
            <p:style>
              <a:lnRef idx="1">
                <a:schemeClr val="accent1"/>
              </a:lnRef>
              <a:fillRef idx="0">
                <a:schemeClr val="accent1"/>
              </a:fillRef>
              <a:effectRef idx="0">
                <a:schemeClr val="accent1"/>
              </a:effectRef>
              <a:fontRef idx="minor">
                <a:schemeClr val="tx1"/>
              </a:fontRef>
            </p:style>
          </p:cxnSp>
          <p:cxnSp>
            <p:nvCxnSpPr>
              <p:cNvPr id="430" name="直接连接符 429"/>
              <p:cNvCxnSpPr/>
              <p:nvPr/>
            </p:nvCxnSpPr>
            <p:spPr>
              <a:xfrm>
                <a:off x="7714463" y="695325"/>
                <a:ext cx="539750" cy="0"/>
              </a:xfrm>
              <a:prstGeom prst="line">
                <a:avLst/>
              </a:prstGeom>
              <a:ln w="50800">
                <a:solidFill>
                  <a:srgbClr val="FFD687"/>
                </a:solidFill>
              </a:ln>
            </p:spPr>
            <p:style>
              <a:lnRef idx="1">
                <a:schemeClr val="accent1"/>
              </a:lnRef>
              <a:fillRef idx="0">
                <a:schemeClr val="accent1"/>
              </a:fillRef>
              <a:effectRef idx="0">
                <a:schemeClr val="accent1"/>
              </a:effectRef>
              <a:fontRef idx="minor">
                <a:schemeClr val="tx1"/>
              </a:fontRef>
            </p:style>
          </p:cxnSp>
        </p:grpSp>
      </p:grpSp>
      <p:sp>
        <p:nvSpPr>
          <p:cNvPr id="425" name="TextBox 424">
            <a:extLst>
              <a:ext uri="{FF2B5EF4-FFF2-40B4-BE49-F238E27FC236}">
                <a16:creationId xmlns:a16="http://schemas.microsoft.com/office/drawing/2014/main" id="{780F58C5-330E-4603-A6F9-66A68C04B5AF}"/>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sp>
        <p:nvSpPr>
          <p:cNvPr id="359" name="矩形 414">
            <a:extLst>
              <a:ext uri="{FF2B5EF4-FFF2-40B4-BE49-F238E27FC236}">
                <a16:creationId xmlns:a16="http://schemas.microsoft.com/office/drawing/2014/main" id="{09A6AEC1-A0FC-4284-970C-D8CCEC0D3D02}"/>
              </a:ext>
            </a:extLst>
          </p:cNvPr>
          <p:cNvSpPr/>
          <p:nvPr/>
        </p:nvSpPr>
        <p:spPr>
          <a:xfrm>
            <a:off x="4218250" y="5114676"/>
            <a:ext cx="3496093" cy="1193725"/>
          </a:xfrm>
          <a:prstGeom prst="rect">
            <a:avLst/>
          </a:prstGeom>
        </p:spPr>
        <p:txBody>
          <a:bodyPr wrap="square">
            <a:spAutoFit/>
          </a:bodyPr>
          <a:lstStyle/>
          <a:p>
            <a:pPr>
              <a:lnSpc>
                <a:spcPct val="130000"/>
              </a:lnSpc>
            </a:pPr>
            <a:r>
              <a:rPr lang="en-US" altLang="zh-CN" sz="1400" b="1" u="sng" dirty="0">
                <a:solidFill>
                  <a:srgbClr val="9DC63F"/>
                </a:solidFill>
                <a:latin typeface="HelloButtons" panose="02000603000000000000" pitchFamily="2" charset="0"/>
                <a:ea typeface="HelloButtons" panose="02000603000000000000" pitchFamily="2" charset="0"/>
                <a:cs typeface="+mn-ea"/>
                <a:sym typeface="+mn-lt"/>
              </a:rPr>
              <a:t>Factors That Shape Places</a:t>
            </a:r>
            <a:r>
              <a:rPr lang="en-US" altLang="zh-CN" sz="1400" dirty="0">
                <a:solidFill>
                  <a:srgbClr val="9DC63F"/>
                </a:solidFill>
                <a:latin typeface="HelloButtons" panose="02000603000000000000" pitchFamily="2" charset="0"/>
                <a:ea typeface="HelloButtons" panose="02000603000000000000" pitchFamily="2" charset="0"/>
                <a:cs typeface="+mn-ea"/>
                <a:sym typeface="+mn-lt"/>
              </a:rPr>
              <a:t> (GE3-1, GE3-2, GE3-3, GE3-4)</a:t>
            </a:r>
            <a:endParaRPr lang="en-US" altLang="zh-CN" sz="1400" b="1" u="sng" dirty="0">
              <a:solidFill>
                <a:srgbClr val="9DC63F"/>
              </a:solidFill>
              <a:latin typeface="HelloButtons" panose="02000603000000000000" pitchFamily="2" charset="0"/>
              <a:ea typeface="HelloButtons" panose="02000603000000000000" pitchFamily="2" charset="0"/>
              <a:cs typeface="+mn-ea"/>
              <a:sym typeface="+mn-lt"/>
            </a:endParaRP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Investigate the impact of a contemporary bushfire hazard</a:t>
            </a:r>
          </a:p>
        </p:txBody>
      </p:sp>
      <p:sp>
        <p:nvSpPr>
          <p:cNvPr id="360" name="文本框 413">
            <a:extLst>
              <a:ext uri="{FF2B5EF4-FFF2-40B4-BE49-F238E27FC236}">
                <a16:creationId xmlns:a16="http://schemas.microsoft.com/office/drawing/2014/main" id="{B141FE9C-42CE-4793-80D4-99B731F39F68}"/>
              </a:ext>
            </a:extLst>
          </p:cNvPr>
          <p:cNvSpPr txBox="1"/>
          <p:nvPr/>
        </p:nvSpPr>
        <p:spPr>
          <a:xfrm>
            <a:off x="4223580" y="4655974"/>
            <a:ext cx="3170588" cy="400110"/>
          </a:xfrm>
          <a:prstGeom prst="rect">
            <a:avLst/>
          </a:prstGeom>
          <a:noFill/>
        </p:spPr>
        <p:txBody>
          <a:bodyPr wrap="square" rtlCol="0">
            <a:spAutoFit/>
          </a:bodyPr>
          <a:lstStyle/>
          <a:p>
            <a:r>
              <a:rPr lang="en-US" altLang="zh-CN" sz="2000" b="1" dirty="0">
                <a:solidFill>
                  <a:schemeClr val="bg1"/>
                </a:solidFill>
                <a:latin typeface="SDMSeaSalt" panose="02000603000000000000" pitchFamily="2" charset="0"/>
                <a:ea typeface="SDMSeaSalt" panose="02000603000000000000" pitchFamily="2" charset="0"/>
              </a:rPr>
              <a:t>Geography</a:t>
            </a:r>
            <a:endParaRPr lang="zh-CN" altLang="en-US" sz="2000" b="1" dirty="0">
              <a:solidFill>
                <a:schemeClr val="bg1"/>
              </a:solidFill>
              <a:latin typeface="+mj-ea"/>
            </a:endParaRPr>
          </a:p>
        </p:txBody>
      </p:sp>
      <p:sp>
        <p:nvSpPr>
          <p:cNvPr id="361" name="文本框 413">
            <a:extLst>
              <a:ext uri="{FF2B5EF4-FFF2-40B4-BE49-F238E27FC236}">
                <a16:creationId xmlns:a16="http://schemas.microsoft.com/office/drawing/2014/main" id="{8F98814D-8788-400C-B7CE-1F05CCE5C377}"/>
              </a:ext>
            </a:extLst>
          </p:cNvPr>
          <p:cNvSpPr txBox="1"/>
          <p:nvPr/>
        </p:nvSpPr>
        <p:spPr>
          <a:xfrm>
            <a:off x="8219407" y="3928786"/>
            <a:ext cx="3170588" cy="400110"/>
          </a:xfrm>
          <a:prstGeom prst="rect">
            <a:avLst/>
          </a:prstGeom>
          <a:noFill/>
        </p:spPr>
        <p:txBody>
          <a:bodyPr wrap="square" rtlCol="0">
            <a:spAutoFit/>
          </a:bodyPr>
          <a:lstStyle/>
          <a:p>
            <a:r>
              <a:rPr lang="en-US" altLang="zh-CN" sz="2000" b="1" dirty="0">
                <a:solidFill>
                  <a:schemeClr val="bg1"/>
                </a:solidFill>
                <a:latin typeface="SDMSeaSalt" panose="02000603000000000000" pitchFamily="2" charset="0"/>
                <a:ea typeface="SDMSeaSalt" panose="02000603000000000000" pitchFamily="2" charset="0"/>
              </a:rPr>
              <a:t>Creative Arts</a:t>
            </a:r>
            <a:endParaRPr lang="zh-CN" altLang="en-US" sz="2000" b="1" dirty="0">
              <a:solidFill>
                <a:schemeClr val="bg1"/>
              </a:solidFill>
              <a:latin typeface="+mj-ea"/>
            </a:endParaRPr>
          </a:p>
        </p:txBody>
      </p:sp>
      <p:sp>
        <p:nvSpPr>
          <p:cNvPr id="362" name="矩形 414">
            <a:extLst>
              <a:ext uri="{FF2B5EF4-FFF2-40B4-BE49-F238E27FC236}">
                <a16:creationId xmlns:a16="http://schemas.microsoft.com/office/drawing/2014/main" id="{61589515-BD26-4656-AE72-06F1B78CD6F3}"/>
              </a:ext>
            </a:extLst>
          </p:cNvPr>
          <p:cNvSpPr/>
          <p:nvPr/>
        </p:nvSpPr>
        <p:spPr>
          <a:xfrm>
            <a:off x="8186290" y="4305146"/>
            <a:ext cx="3606199" cy="2033955"/>
          </a:xfrm>
          <a:prstGeom prst="rect">
            <a:avLst/>
          </a:prstGeom>
        </p:spPr>
        <p:txBody>
          <a:bodyPr wrap="square">
            <a:spAutoFit/>
          </a:bodyPr>
          <a:lstStyle/>
          <a:p>
            <a:pPr>
              <a:lnSpc>
                <a:spcPct val="130000"/>
              </a:lnSpc>
            </a:pPr>
            <a:r>
              <a:rPr lang="en-US" altLang="zh-CN" sz="1400" b="1" u="sng" dirty="0">
                <a:solidFill>
                  <a:srgbClr val="2483A1"/>
                </a:solidFill>
                <a:latin typeface="HelloButtons" panose="02000603000000000000" pitchFamily="2" charset="0"/>
                <a:ea typeface="HelloButtons" panose="02000603000000000000" pitchFamily="2" charset="0"/>
                <a:cs typeface="+mn-ea"/>
                <a:sym typeface="+mn-lt"/>
              </a:rPr>
              <a:t>Visual Arts</a:t>
            </a:r>
            <a:r>
              <a:rPr lang="en-US" altLang="zh-CN" sz="1400" dirty="0">
                <a:solidFill>
                  <a:srgbClr val="2483A1"/>
                </a:solidFill>
                <a:latin typeface="HelloButtons" panose="02000603000000000000" pitchFamily="2" charset="0"/>
                <a:ea typeface="HelloButtons" panose="02000603000000000000" pitchFamily="2" charset="0"/>
                <a:cs typeface="+mn-ea"/>
                <a:sym typeface="+mn-lt"/>
              </a:rPr>
              <a:t> (VAS3.1, VAS3.2)</a:t>
            </a:r>
            <a:endParaRPr lang="en-US" altLang="zh-CN" sz="1400" b="1" u="sng" dirty="0">
              <a:solidFill>
                <a:srgbClr val="2483A1"/>
              </a:solidFill>
              <a:latin typeface="HelloButtons" panose="02000603000000000000" pitchFamily="2" charset="0"/>
              <a:ea typeface="HelloButtons" panose="02000603000000000000" pitchFamily="2" charset="0"/>
              <a:cs typeface="+mn-ea"/>
              <a:sym typeface="+mn-lt"/>
            </a:endParaRP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Investigate subject matter</a:t>
            </a: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Make artworks for different audiences</a:t>
            </a:r>
          </a:p>
          <a:p>
            <a:pPr>
              <a:lnSpc>
                <a:spcPct val="130000"/>
              </a:lnSpc>
            </a:pPr>
            <a:r>
              <a:rPr lang="en-US" altLang="zh-CN" sz="1400" b="1" u="sng" dirty="0">
                <a:solidFill>
                  <a:srgbClr val="9DC63F"/>
                </a:solidFill>
                <a:latin typeface="HelloButtons" panose="02000603000000000000" pitchFamily="2" charset="0"/>
                <a:ea typeface="HelloButtons" panose="02000603000000000000" pitchFamily="2" charset="0"/>
                <a:cs typeface="+mn-ea"/>
                <a:sym typeface="+mn-lt"/>
              </a:rPr>
              <a:t>Drama</a:t>
            </a:r>
            <a:r>
              <a:rPr lang="en-US" altLang="zh-CN" sz="1400" dirty="0">
                <a:solidFill>
                  <a:srgbClr val="9DC63F"/>
                </a:solidFill>
                <a:latin typeface="HelloButtons" panose="02000603000000000000" pitchFamily="2" charset="0"/>
                <a:ea typeface="HelloButtons" panose="02000603000000000000" pitchFamily="2" charset="0"/>
                <a:cs typeface="+mn-ea"/>
                <a:sym typeface="+mn-lt"/>
              </a:rPr>
              <a:t> (DRAS3.1, DRAS3.2, DRAS3.3)</a:t>
            </a:r>
            <a:endParaRPr lang="en-US" altLang="zh-CN" sz="1400" b="1" u="sng" dirty="0">
              <a:solidFill>
                <a:srgbClr val="9DC63F"/>
              </a:solidFill>
              <a:latin typeface="HelloButtons" panose="02000603000000000000" pitchFamily="2" charset="0"/>
              <a:ea typeface="HelloButtons" panose="02000603000000000000" pitchFamily="2" charset="0"/>
              <a:cs typeface="+mn-ea"/>
              <a:sym typeface="+mn-lt"/>
            </a:endParaRP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Develop a range of roles</a:t>
            </a: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Interpret and convey dramatic meaning</a:t>
            </a:r>
          </a:p>
          <a:p>
            <a:pPr marL="171450" indent="-171450">
              <a:lnSpc>
                <a:spcPct val="130000"/>
              </a:lnSpc>
              <a:buFont typeface="Wingdings" panose="05000000000000000000" pitchFamily="2" charset="2"/>
              <a:buChar char="q"/>
            </a:pPr>
            <a:r>
              <a:rPr lang="en-AU" altLang="zh-CN" sz="1400" dirty="0">
                <a:solidFill>
                  <a:schemeClr val="bg1">
                    <a:lumMod val="75000"/>
                  </a:schemeClr>
                </a:solidFill>
                <a:latin typeface="HelloButtons" panose="02000603000000000000" pitchFamily="2" charset="0"/>
                <a:ea typeface="HelloButtons" panose="02000603000000000000" pitchFamily="2" charset="0"/>
                <a:cs typeface="+mn-ea"/>
                <a:sym typeface="+mn-lt"/>
              </a:rPr>
              <a:t>Perform to an audience</a:t>
            </a:r>
          </a:p>
        </p:txBody>
      </p:sp>
    </p:spTree>
    <p:custDataLst>
      <p:tags r:id="rId1"/>
    </p:custDataLst>
    <p:extLst>
      <p:ext uri="{BB962C8B-B14F-4D97-AF65-F5344CB8AC3E}">
        <p14:creationId xmlns:p14="http://schemas.microsoft.com/office/powerpoint/2010/main" val="1683253947"/>
      </p:ext>
    </p:extLst>
  </p:cSld>
  <p:clrMapOvr>
    <a:masterClrMapping/>
  </p:clrMapOvr>
  <p:transition advTm="1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500"/>
                                        <p:tgtEl>
                                          <p:spTgt spid="4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1000"/>
                                        <p:tgtEl>
                                          <p:spTgt spid="13"/>
                                        </p:tgtEl>
                                      </p:cBhvr>
                                    </p:animEffect>
                                  </p:childTnLst>
                                </p:cTn>
                              </p:par>
                              <p:par>
                                <p:cTn id="16" presetID="22" presetClass="entr" presetSubtype="1" fill="hold" grpId="0"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1000"/>
                                        <p:tgtEl>
                                          <p:spTgt spid="14"/>
                                        </p:tgtEl>
                                      </p:cBhvr>
                                    </p:animEffect>
                                  </p:childTnLst>
                                </p:cTn>
                              </p:par>
                              <p:par>
                                <p:cTn id="19" presetID="22" presetClass="entr" presetSubtype="1" fill="hold" grpId="0" nodeType="withEffect">
                                  <p:stCondLst>
                                    <p:cond delay="100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1000"/>
                                        <p:tgtEl>
                                          <p:spTgt spid="10"/>
                                        </p:tgtEl>
                                      </p:cBhvr>
                                    </p:animEffect>
                                  </p:childTnLst>
                                </p:cTn>
                              </p:par>
                              <p:par>
                                <p:cTn id="22" presetID="10" presetClass="entr" presetSubtype="0" fill="hold" nodeType="withEffect">
                                  <p:stCondLst>
                                    <p:cond delay="125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250"/>
                                  </p:stCondLst>
                                  <p:childTnLst>
                                    <p:set>
                                      <p:cBhvr>
                                        <p:cTn id="30" dur="1" fill="hold">
                                          <p:stCondLst>
                                            <p:cond delay="0"/>
                                          </p:stCondLst>
                                        </p:cTn>
                                        <p:tgtEl>
                                          <p:spTgt spid="410"/>
                                        </p:tgtEl>
                                        <p:attrNameLst>
                                          <p:attrName>style.visibility</p:attrName>
                                        </p:attrNameLst>
                                      </p:cBhvr>
                                      <p:to>
                                        <p:strVal val="visible"/>
                                      </p:to>
                                    </p:set>
                                    <p:animEffect transition="in" filter="fade">
                                      <p:cBhvr>
                                        <p:cTn id="31" dur="500"/>
                                        <p:tgtEl>
                                          <p:spTgt spid="410"/>
                                        </p:tgtEl>
                                      </p:cBhvr>
                                    </p:animEffect>
                                  </p:childTnLst>
                                </p:cTn>
                              </p:par>
                              <p:par>
                                <p:cTn id="32" presetID="10" presetClass="entr" presetSubtype="0" fill="hold" nodeType="withEffect">
                                  <p:stCondLst>
                                    <p:cond delay="1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20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par>
                          <p:cTn id="38" fill="hold">
                            <p:stCondLst>
                              <p:cond delay="3750"/>
                            </p:stCondLst>
                            <p:childTnLst>
                              <p:par>
                                <p:cTn id="39" presetID="10" presetClass="entr" presetSubtype="0" fill="hold" nodeType="afterEffect">
                                  <p:stCondLst>
                                    <p:cond delay="0"/>
                                  </p:stCondLst>
                                  <p:childTnLst>
                                    <p:set>
                                      <p:cBhvr>
                                        <p:cTn id="40" dur="1" fill="hold">
                                          <p:stCondLst>
                                            <p:cond delay="0"/>
                                          </p:stCondLst>
                                        </p:cTn>
                                        <p:tgtEl>
                                          <p:spTgt spid="413"/>
                                        </p:tgtEl>
                                        <p:attrNameLst>
                                          <p:attrName>style.visibility</p:attrName>
                                        </p:attrNameLst>
                                      </p:cBhvr>
                                      <p:to>
                                        <p:strVal val="visible"/>
                                      </p:to>
                                    </p:set>
                                    <p:animEffect transition="in" filter="fade">
                                      <p:cBhvr>
                                        <p:cTn id="41" dur="500"/>
                                        <p:tgtEl>
                                          <p:spTgt spid="413"/>
                                        </p:tgtEl>
                                      </p:cBhvr>
                                    </p:animEffect>
                                  </p:childTnLst>
                                </p:cTn>
                              </p:par>
                              <p:par>
                                <p:cTn id="42" presetID="10" presetClass="entr" presetSubtype="0" fill="hold" nodeType="withEffect">
                                  <p:stCondLst>
                                    <p:cond delay="250"/>
                                  </p:stCondLst>
                                  <p:childTnLst>
                                    <p:set>
                                      <p:cBhvr>
                                        <p:cTn id="43" dur="1" fill="hold">
                                          <p:stCondLst>
                                            <p:cond delay="0"/>
                                          </p:stCondLst>
                                        </p:cTn>
                                        <p:tgtEl>
                                          <p:spTgt spid="416"/>
                                        </p:tgtEl>
                                        <p:attrNameLst>
                                          <p:attrName>style.visibility</p:attrName>
                                        </p:attrNameLst>
                                      </p:cBhvr>
                                      <p:to>
                                        <p:strVal val="visible"/>
                                      </p:to>
                                    </p:set>
                                    <p:animEffect transition="in" filter="fade">
                                      <p:cBhvr>
                                        <p:cTn id="44" dur="500"/>
                                        <p:tgtEl>
                                          <p:spTgt spid="416"/>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60"/>
                                        </p:tgtEl>
                                        <p:attrNameLst>
                                          <p:attrName>style.visibility</p:attrName>
                                        </p:attrNameLst>
                                      </p:cBhvr>
                                      <p:to>
                                        <p:strVal val="visible"/>
                                      </p:to>
                                    </p:set>
                                    <p:animEffect transition="in" filter="fade">
                                      <p:cBhvr>
                                        <p:cTn id="47" dur="500"/>
                                        <p:tgtEl>
                                          <p:spTgt spid="360"/>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359"/>
                                        </p:tgtEl>
                                        <p:attrNameLst>
                                          <p:attrName>style.visibility</p:attrName>
                                        </p:attrNameLst>
                                      </p:cBhvr>
                                      <p:to>
                                        <p:strVal val="visible"/>
                                      </p:to>
                                    </p:set>
                                    <p:animEffect transition="in" filter="fade">
                                      <p:cBhvr>
                                        <p:cTn id="50" dur="500"/>
                                        <p:tgtEl>
                                          <p:spTgt spid="359"/>
                                        </p:tgtEl>
                                      </p:cBhvr>
                                    </p:animEffect>
                                  </p:childTnLst>
                                </p:cTn>
                              </p:par>
                              <p:par>
                                <p:cTn id="51" presetID="10" presetClass="entr" presetSubtype="0" fill="hold" grpId="0" nodeType="withEffect">
                                  <p:stCondLst>
                                    <p:cond delay="350"/>
                                  </p:stCondLst>
                                  <p:childTnLst>
                                    <p:set>
                                      <p:cBhvr>
                                        <p:cTn id="52" dur="1" fill="hold">
                                          <p:stCondLst>
                                            <p:cond delay="0"/>
                                          </p:stCondLst>
                                        </p:cTn>
                                        <p:tgtEl>
                                          <p:spTgt spid="361"/>
                                        </p:tgtEl>
                                        <p:attrNameLst>
                                          <p:attrName>style.visibility</p:attrName>
                                        </p:attrNameLst>
                                      </p:cBhvr>
                                      <p:to>
                                        <p:strVal val="visible"/>
                                      </p:to>
                                    </p:set>
                                    <p:animEffect transition="in" filter="fade">
                                      <p:cBhvr>
                                        <p:cTn id="53" dur="400"/>
                                        <p:tgtEl>
                                          <p:spTgt spid="361"/>
                                        </p:tgtEl>
                                      </p:cBhvr>
                                    </p:animEffect>
                                  </p:childTnLst>
                                </p:cTn>
                              </p:par>
                              <p:par>
                                <p:cTn id="54" presetID="10" presetClass="entr" presetSubtype="0" fill="hold" grpId="0" nodeType="withEffect">
                                  <p:stCondLst>
                                    <p:cond delay="350"/>
                                  </p:stCondLst>
                                  <p:childTnLst>
                                    <p:set>
                                      <p:cBhvr>
                                        <p:cTn id="55" dur="1" fill="hold">
                                          <p:stCondLst>
                                            <p:cond delay="0"/>
                                          </p:stCondLst>
                                        </p:cTn>
                                        <p:tgtEl>
                                          <p:spTgt spid="362"/>
                                        </p:tgtEl>
                                        <p:attrNameLst>
                                          <p:attrName>style.visibility</p:attrName>
                                        </p:attrNameLst>
                                      </p:cBhvr>
                                      <p:to>
                                        <p:strVal val="visible"/>
                                      </p:to>
                                    </p:set>
                                    <p:animEffect transition="in" filter="fade">
                                      <p:cBhvr>
                                        <p:cTn id="56"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359" grpId="0"/>
      <p:bldP spid="360" grpId="0"/>
      <p:bldP spid="361" grpId="0"/>
      <p:bldP spid="3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742388" y="1817690"/>
            <a:ext cx="4206639" cy="2798645"/>
            <a:chOff x="742388" y="1817690"/>
            <a:chExt cx="4206639" cy="2798645"/>
          </a:xfrm>
        </p:grpSpPr>
        <p:sp>
          <p:nvSpPr>
            <p:cNvPr id="62" name="椭圆 61"/>
            <p:cNvSpPr/>
            <p:nvPr/>
          </p:nvSpPr>
          <p:spPr>
            <a:xfrm>
              <a:off x="1807411" y="2307586"/>
              <a:ext cx="1728473" cy="1728473"/>
            </a:xfrm>
            <a:prstGeom prst="ellipse">
              <a:avLst/>
            </a:prstGeom>
            <a:gradFill>
              <a:gsLst>
                <a:gs pos="48000">
                  <a:srgbClr val="94BF49">
                    <a:alpha val="44706"/>
                  </a:srgbClr>
                </a:gs>
                <a:gs pos="64000">
                  <a:srgbClr val="94BF49"/>
                </a:gs>
              </a:gsLst>
              <a:path path="circle">
                <a:fillToRect l="50000" t="50000" r="50000" b="50000"/>
              </a:path>
            </a:gradFill>
            <a:ln>
              <a:noFill/>
            </a:ln>
            <a:effectLst>
              <a:glow rad="1905000">
                <a:srgbClr val="94BF49">
                  <a:alpha val="49804"/>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2" name="自由: 形状 21"/>
            <p:cNvSpPr/>
            <p:nvPr/>
          </p:nvSpPr>
          <p:spPr>
            <a:xfrm>
              <a:off x="1288248" y="1817690"/>
              <a:ext cx="2766799" cy="2708265"/>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4"/>
              <a:srcRect/>
              <a:stretch>
                <a:fillRect l="-18000" r="-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3" name="椭圆 2"/>
            <p:cNvSpPr/>
            <p:nvPr/>
          </p:nvSpPr>
          <p:spPr>
            <a:xfrm rot="19899073">
              <a:off x="943796" y="2944095"/>
              <a:ext cx="3655450" cy="759530"/>
            </a:xfrm>
            <a:prstGeom prst="ellipse">
              <a:avLst/>
            </a:prstGeom>
            <a:noFill/>
            <a:ln w="19050">
              <a:gradFill>
                <a:gsLst>
                  <a:gs pos="100000">
                    <a:srgbClr val="9CC44A"/>
                  </a:gs>
                  <a:gs pos="17000">
                    <a:srgbClr val="9CC44A">
                      <a:alpha val="0"/>
                    </a:srgbClr>
                  </a:gs>
                </a:gsLst>
                <a:lin ang="5400000" scaled="1"/>
              </a:gradFill>
            </a:ln>
            <a:effectLst>
              <a:outerShdw blurRad="127000" sx="102000" sy="102000" algn="ctr" rotWithShape="0">
                <a:srgbClr val="9CC44A">
                  <a:alpha val="7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 name="椭圆 23"/>
            <p:cNvSpPr/>
            <p:nvPr/>
          </p:nvSpPr>
          <p:spPr>
            <a:xfrm rot="19899073">
              <a:off x="742388" y="2754537"/>
              <a:ext cx="4206639" cy="1281782"/>
            </a:xfrm>
            <a:prstGeom prst="ellipse">
              <a:avLst/>
            </a:prstGeom>
            <a:noFill/>
            <a:ln w="19050">
              <a:gradFill>
                <a:gsLst>
                  <a:gs pos="100000">
                    <a:srgbClr val="9CC44A"/>
                  </a:gs>
                  <a:gs pos="5000">
                    <a:srgbClr val="9CC44A">
                      <a:alpha val="0"/>
                    </a:srgbClr>
                  </a:gs>
                </a:gsLst>
                <a:lin ang="5400000" scaled="1"/>
              </a:gradFill>
            </a:ln>
            <a:effectLst>
              <a:outerShdw blurRad="127000" sx="102000" sy="102000" algn="ctr" rotWithShape="0">
                <a:srgbClr val="9CC44A">
                  <a:alpha val="7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 name="椭圆 3"/>
            <p:cNvSpPr/>
            <p:nvPr/>
          </p:nvSpPr>
          <p:spPr>
            <a:xfrm>
              <a:off x="1276956" y="4465514"/>
              <a:ext cx="150821" cy="150821"/>
            </a:xfrm>
            <a:prstGeom prst="ellipse">
              <a:avLst/>
            </a:prstGeom>
            <a:solidFill>
              <a:srgbClr val="9CC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8" name="组合 7"/>
          <p:cNvGrpSpPr/>
          <p:nvPr/>
        </p:nvGrpSpPr>
        <p:grpSpPr>
          <a:xfrm>
            <a:off x="5065969" y="2171899"/>
            <a:ext cx="6124544" cy="1999851"/>
            <a:chOff x="5065969" y="2171899"/>
            <a:chExt cx="6124544" cy="1999851"/>
          </a:xfrm>
        </p:grpSpPr>
        <p:sp>
          <p:nvSpPr>
            <p:cNvPr id="44" name="矩形 43"/>
            <p:cNvSpPr/>
            <p:nvPr/>
          </p:nvSpPr>
          <p:spPr>
            <a:xfrm>
              <a:off x="5065969" y="2171899"/>
              <a:ext cx="6124544" cy="1999851"/>
            </a:xfrm>
            <a:prstGeom prst="rect">
              <a:avLst/>
            </a:prstGeom>
            <a:solidFill>
              <a:srgbClr val="9CC44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45" name="组合 44"/>
            <p:cNvGrpSpPr/>
            <p:nvPr/>
          </p:nvGrpSpPr>
          <p:grpSpPr>
            <a:xfrm>
              <a:off x="5065969" y="3734217"/>
              <a:ext cx="6124541" cy="437530"/>
              <a:chOff x="1507859" y="5765799"/>
              <a:chExt cx="2240279" cy="160043"/>
            </a:xfrm>
          </p:grpSpPr>
          <p:sp>
            <p:nvSpPr>
              <p:cNvPr id="49" name="自由: 形状 48"/>
              <p:cNvSpPr/>
              <p:nvPr/>
            </p:nvSpPr>
            <p:spPr>
              <a:xfrm>
                <a:off x="1507859"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9CC4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 name="自由: 形状 49"/>
              <p:cNvSpPr/>
              <p:nvPr/>
            </p:nvSpPr>
            <p:spPr>
              <a:xfrm flipH="1">
                <a:off x="3509747"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9CC4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6" name="组合 45"/>
            <p:cNvGrpSpPr/>
            <p:nvPr/>
          </p:nvGrpSpPr>
          <p:grpSpPr>
            <a:xfrm flipV="1">
              <a:off x="5065969" y="2171899"/>
              <a:ext cx="6124541" cy="437530"/>
              <a:chOff x="1507859" y="5765799"/>
              <a:chExt cx="2240279" cy="160043"/>
            </a:xfrm>
          </p:grpSpPr>
          <p:sp>
            <p:nvSpPr>
              <p:cNvPr id="47" name="自由: 形状 46"/>
              <p:cNvSpPr/>
              <p:nvPr/>
            </p:nvSpPr>
            <p:spPr>
              <a:xfrm>
                <a:off x="1507859"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9CC4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 name="自由: 形状 47"/>
              <p:cNvSpPr/>
              <p:nvPr/>
            </p:nvSpPr>
            <p:spPr>
              <a:xfrm flipH="1">
                <a:off x="3509747"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9CC4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grpSp>
        <p:nvGrpSpPr>
          <p:cNvPr id="6" name="组合 5"/>
          <p:cNvGrpSpPr/>
          <p:nvPr/>
        </p:nvGrpSpPr>
        <p:grpSpPr>
          <a:xfrm>
            <a:off x="1511722" y="5194323"/>
            <a:ext cx="2240280" cy="731520"/>
            <a:chOff x="1511722" y="5194323"/>
            <a:chExt cx="2240280" cy="731520"/>
          </a:xfrm>
        </p:grpSpPr>
        <p:grpSp>
          <p:nvGrpSpPr>
            <p:cNvPr id="2" name="组合 1"/>
            <p:cNvGrpSpPr/>
            <p:nvPr/>
          </p:nvGrpSpPr>
          <p:grpSpPr>
            <a:xfrm>
              <a:off x="1511722" y="5194323"/>
              <a:ext cx="2240280" cy="731520"/>
              <a:chOff x="1511722" y="5194323"/>
              <a:chExt cx="2240280" cy="731520"/>
            </a:xfrm>
          </p:grpSpPr>
          <p:sp>
            <p:nvSpPr>
              <p:cNvPr id="5" name="矩形 4"/>
              <p:cNvSpPr/>
              <p:nvPr/>
            </p:nvSpPr>
            <p:spPr>
              <a:xfrm>
                <a:off x="1511722" y="5194323"/>
                <a:ext cx="2240280" cy="731520"/>
              </a:xfrm>
              <a:prstGeom prst="rect">
                <a:avLst/>
              </a:prstGeom>
              <a:solidFill>
                <a:srgbClr val="9CC44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9" name="组合 8"/>
              <p:cNvGrpSpPr/>
              <p:nvPr/>
            </p:nvGrpSpPr>
            <p:grpSpPr>
              <a:xfrm>
                <a:off x="1511722" y="5765799"/>
                <a:ext cx="2240279" cy="160043"/>
                <a:chOff x="1507859" y="5765799"/>
                <a:chExt cx="2240279" cy="160043"/>
              </a:xfrm>
            </p:grpSpPr>
            <p:sp>
              <p:nvSpPr>
                <p:cNvPr id="35" name="自由: 形状 34"/>
                <p:cNvSpPr/>
                <p:nvPr/>
              </p:nvSpPr>
              <p:spPr>
                <a:xfrm>
                  <a:off x="1507859"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9CC4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 name="自由: 形状 37"/>
                <p:cNvSpPr/>
                <p:nvPr/>
              </p:nvSpPr>
              <p:spPr>
                <a:xfrm flipH="1">
                  <a:off x="3509747"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9CC4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0" name="组合 39"/>
              <p:cNvGrpSpPr/>
              <p:nvPr/>
            </p:nvGrpSpPr>
            <p:grpSpPr>
              <a:xfrm flipV="1">
                <a:off x="1511722" y="5194323"/>
                <a:ext cx="2240279" cy="160043"/>
                <a:chOff x="1507859" y="5765799"/>
                <a:chExt cx="2240279" cy="160043"/>
              </a:xfrm>
            </p:grpSpPr>
            <p:sp>
              <p:nvSpPr>
                <p:cNvPr id="41" name="自由: 形状 40"/>
                <p:cNvSpPr/>
                <p:nvPr/>
              </p:nvSpPr>
              <p:spPr>
                <a:xfrm>
                  <a:off x="1507859"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9CC4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 name="自由: 形状 41"/>
                <p:cNvSpPr/>
                <p:nvPr/>
              </p:nvSpPr>
              <p:spPr>
                <a:xfrm flipH="1">
                  <a:off x="3509747" y="5765799"/>
                  <a:ext cx="238391" cy="160043"/>
                </a:xfrm>
                <a:custGeom>
                  <a:avLst/>
                  <a:gdLst>
                    <a:gd name="connsiteX0" fmla="*/ 0 w 300037"/>
                    <a:gd name="connsiteY0" fmla="*/ 0 h 240506"/>
                    <a:gd name="connsiteX1" fmla="*/ 0 w 300037"/>
                    <a:gd name="connsiteY1" fmla="*/ 240506 h 240506"/>
                    <a:gd name="connsiteX2" fmla="*/ 300037 w 300037"/>
                    <a:gd name="connsiteY2" fmla="*/ 240506 h 240506"/>
                  </a:gdLst>
                  <a:ahLst/>
                  <a:cxnLst>
                    <a:cxn ang="0">
                      <a:pos x="connsiteX0" y="connsiteY0"/>
                    </a:cxn>
                    <a:cxn ang="0">
                      <a:pos x="connsiteX1" y="connsiteY1"/>
                    </a:cxn>
                    <a:cxn ang="0">
                      <a:pos x="connsiteX2" y="connsiteY2"/>
                    </a:cxn>
                  </a:cxnLst>
                  <a:rect l="l" t="t" r="r" b="b"/>
                  <a:pathLst>
                    <a:path w="300037" h="240506">
                      <a:moveTo>
                        <a:pt x="0" y="0"/>
                      </a:moveTo>
                      <a:lnTo>
                        <a:pt x="0" y="240506"/>
                      </a:lnTo>
                      <a:lnTo>
                        <a:pt x="300037" y="240506"/>
                      </a:lnTo>
                    </a:path>
                  </a:pathLst>
                </a:custGeom>
                <a:noFill/>
                <a:ln w="25400" cap="rnd">
                  <a:solidFill>
                    <a:srgbClr val="9CC4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sp>
          <p:nvSpPr>
            <p:cNvPr id="23" name="文本框 22"/>
            <p:cNvSpPr txBox="1"/>
            <p:nvPr/>
          </p:nvSpPr>
          <p:spPr>
            <a:xfrm>
              <a:off x="1630917" y="5254397"/>
              <a:ext cx="2001887" cy="584775"/>
            </a:xfrm>
            <a:prstGeom prst="rect">
              <a:avLst/>
            </a:prstGeom>
            <a:noFill/>
          </p:spPr>
          <p:txBody>
            <a:bodyPr wrap="square" rtlCol="0">
              <a:spAutoFit/>
            </a:bodyPr>
            <a:lstStyle/>
            <a:p>
              <a:pPr algn="ctr"/>
              <a:r>
                <a:rPr lang="en-US" altLang="zh-CN" sz="3200" dirty="0">
                  <a:solidFill>
                    <a:schemeClr val="bg1"/>
                  </a:solidFill>
                  <a:latin typeface="SDMSeaSalt" panose="02000603000000000000" pitchFamily="2" charset="0"/>
                  <a:ea typeface="SDMSeaSalt" panose="02000603000000000000" pitchFamily="2" charset="0"/>
                  <a:cs typeface="+mn-ea"/>
                </a:rPr>
                <a:t>Tuning In</a:t>
              </a:r>
              <a:endParaRPr lang="zh-CN" altLang="en-US" sz="3200" b="1" dirty="0">
                <a:solidFill>
                  <a:schemeClr val="bg1"/>
                </a:solidFill>
                <a:latin typeface="SDMSeaSalt" panose="02000603000000000000" pitchFamily="2" charset="0"/>
                <a:ea typeface="+mj-ea"/>
                <a:cs typeface="+mn-ea"/>
              </a:endParaRPr>
            </a:p>
          </p:txBody>
        </p:sp>
      </p:grpSp>
      <p:grpSp>
        <p:nvGrpSpPr>
          <p:cNvPr id="63" name="组合 62"/>
          <p:cNvGrpSpPr/>
          <p:nvPr/>
        </p:nvGrpSpPr>
        <p:grpSpPr>
          <a:xfrm>
            <a:off x="5365682" y="2240800"/>
            <a:ext cx="920295" cy="1862048"/>
            <a:chOff x="5391829" y="2240800"/>
            <a:chExt cx="920295" cy="1862048"/>
          </a:xfrm>
        </p:grpSpPr>
        <p:sp>
          <p:nvSpPr>
            <p:cNvPr id="64" name="文本框 63"/>
            <p:cNvSpPr txBox="1"/>
            <p:nvPr/>
          </p:nvSpPr>
          <p:spPr>
            <a:xfrm>
              <a:off x="5391829" y="2240800"/>
              <a:ext cx="920295" cy="1862048"/>
            </a:xfrm>
            <a:prstGeom prst="rect">
              <a:avLst/>
            </a:prstGeom>
            <a:noFill/>
          </p:spPr>
          <p:txBody>
            <a:bodyPr wrap="square" rtlCol="0">
              <a:spAutoFit/>
            </a:bodyPr>
            <a:lstStyle/>
            <a:p>
              <a:pPr algn="ctr"/>
              <a:r>
                <a:rPr lang="en-US" altLang="zh-CN" sz="11500" b="1" dirty="0">
                  <a:ln w="50800">
                    <a:solidFill>
                      <a:srgbClr val="9CC44A"/>
                    </a:solidFill>
                  </a:ln>
                  <a:noFill/>
                  <a:latin typeface="+mj-ea"/>
                  <a:ea typeface="+mj-ea"/>
                </a:rPr>
                <a:t>2</a:t>
              </a:r>
              <a:endParaRPr lang="zh-CN" altLang="en-US" sz="11500" b="1" dirty="0">
                <a:ln w="50800">
                  <a:solidFill>
                    <a:srgbClr val="9CC44A"/>
                  </a:solidFill>
                </a:ln>
                <a:noFill/>
                <a:latin typeface="+mj-ea"/>
                <a:ea typeface="+mj-ea"/>
              </a:endParaRPr>
            </a:p>
          </p:txBody>
        </p:sp>
        <p:grpSp>
          <p:nvGrpSpPr>
            <p:cNvPr id="65" name="组合 64"/>
            <p:cNvGrpSpPr/>
            <p:nvPr/>
          </p:nvGrpSpPr>
          <p:grpSpPr>
            <a:xfrm>
              <a:off x="5555259" y="2623718"/>
              <a:ext cx="570434" cy="1003179"/>
              <a:chOff x="5555259" y="2623718"/>
              <a:chExt cx="570434" cy="1003179"/>
            </a:xfrm>
          </p:grpSpPr>
          <p:sp>
            <p:nvSpPr>
              <p:cNvPr id="66" name="椭圆 65"/>
              <p:cNvSpPr/>
              <p:nvPr/>
            </p:nvSpPr>
            <p:spPr>
              <a:xfrm>
                <a:off x="5590831" y="2673567"/>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5717689" y="2628474"/>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5862067" y="2623718"/>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5980449" y="2692624"/>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6056780" y="2811686"/>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6031850" y="2973610"/>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5930980" y="3089831"/>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5810502" y="3200401"/>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5695704" y="3294366"/>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5600357" y="3415401"/>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5555259" y="3557984"/>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5715872" y="3557984"/>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5876485" y="3557984"/>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6037098" y="3557984"/>
                <a:ext cx="68913" cy="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1" name="矩形 80"/>
          <p:cNvSpPr/>
          <p:nvPr/>
        </p:nvSpPr>
        <p:spPr>
          <a:xfrm>
            <a:off x="6256840" y="2239259"/>
            <a:ext cx="4850238" cy="1756635"/>
          </a:xfrm>
          <a:prstGeom prst="rect">
            <a:avLst/>
          </a:prstGeom>
        </p:spPr>
        <p:txBody>
          <a:bodyPr wrap="square">
            <a:spAutoFit/>
          </a:bodyPr>
          <a:lstStyle/>
          <a:p>
            <a:pPr marL="171450" indent="-171450">
              <a:lnSpc>
                <a:spcPct val="130000"/>
              </a:lnSpc>
              <a:buFont typeface="Wingdings" panose="05000000000000000000" pitchFamily="2" charset="2"/>
              <a:buChar char="q"/>
            </a:pPr>
            <a:r>
              <a:rPr lang="en-AU" altLang="zh-CN" sz="1200" dirty="0">
                <a:solidFill>
                  <a:schemeClr val="bg1">
                    <a:lumMod val="75000"/>
                  </a:schemeClr>
                </a:solidFill>
                <a:latin typeface="HelloButtons" panose="02000603000000000000" pitchFamily="2" charset="0"/>
                <a:ea typeface="HelloButtons" panose="02000603000000000000" pitchFamily="2" charset="0"/>
                <a:cs typeface="+mn-ea"/>
                <a:sym typeface="+mn-lt"/>
              </a:rPr>
              <a:t>How can we assess students’ prior knowledge and experience in relation to this context? </a:t>
            </a:r>
          </a:p>
          <a:p>
            <a:pPr marL="171450" indent="-171450">
              <a:lnSpc>
                <a:spcPct val="130000"/>
              </a:lnSpc>
              <a:buFont typeface="Wingdings" panose="05000000000000000000" pitchFamily="2" charset="2"/>
              <a:buChar char="q"/>
            </a:pPr>
            <a:r>
              <a:rPr lang="en-AU" altLang="zh-CN" sz="1200" dirty="0">
                <a:solidFill>
                  <a:schemeClr val="bg1">
                    <a:lumMod val="75000"/>
                  </a:schemeClr>
                </a:solidFill>
                <a:latin typeface="HelloButtons" panose="02000603000000000000" pitchFamily="2" charset="0"/>
                <a:ea typeface="HelloButtons" panose="02000603000000000000" pitchFamily="2" charset="0"/>
                <a:cs typeface="+mn-ea"/>
                <a:sym typeface="+mn-lt"/>
              </a:rPr>
              <a:t>How will we record this information for later assessment?</a:t>
            </a:r>
          </a:p>
          <a:p>
            <a:pPr marL="171450" indent="-171450">
              <a:lnSpc>
                <a:spcPct val="130000"/>
              </a:lnSpc>
              <a:buFont typeface="Wingdings" panose="05000000000000000000" pitchFamily="2" charset="2"/>
              <a:buChar char="q"/>
            </a:pPr>
            <a:r>
              <a:rPr lang="en-AU" altLang="zh-CN" sz="1200" dirty="0">
                <a:solidFill>
                  <a:schemeClr val="bg1">
                    <a:lumMod val="75000"/>
                  </a:schemeClr>
                </a:solidFill>
                <a:latin typeface="HelloButtons" panose="02000603000000000000" pitchFamily="2" charset="0"/>
                <a:ea typeface="HelloButtons" panose="02000603000000000000" pitchFamily="2" charset="0"/>
                <a:cs typeface="+mn-ea"/>
                <a:sym typeface="+mn-lt"/>
              </a:rPr>
              <a:t>What can we do to PROVOKE interest/enthusiasm/curiosity/motivation?</a:t>
            </a:r>
          </a:p>
          <a:p>
            <a:pPr marL="171450" indent="-171450">
              <a:lnSpc>
                <a:spcPct val="130000"/>
              </a:lnSpc>
              <a:buFont typeface="Wingdings" panose="05000000000000000000" pitchFamily="2" charset="2"/>
              <a:buChar char="q"/>
            </a:pPr>
            <a:r>
              <a:rPr lang="en-AU" altLang="zh-CN" sz="1200" dirty="0">
                <a:solidFill>
                  <a:schemeClr val="bg1">
                    <a:lumMod val="75000"/>
                  </a:schemeClr>
                </a:solidFill>
                <a:latin typeface="HelloButtons" panose="02000603000000000000" pitchFamily="2" charset="0"/>
                <a:ea typeface="HelloButtons" panose="02000603000000000000" pitchFamily="2" charset="0"/>
                <a:cs typeface="+mn-ea"/>
                <a:sym typeface="+mn-lt"/>
              </a:rPr>
              <a:t>How can we assist students to make “conceptual connections” and see relationships to and links with their own lives?</a:t>
            </a:r>
          </a:p>
        </p:txBody>
      </p:sp>
      <p:sp>
        <p:nvSpPr>
          <p:cNvPr id="51" name="TextBox 50">
            <a:extLst>
              <a:ext uri="{FF2B5EF4-FFF2-40B4-BE49-F238E27FC236}">
                <a16:creationId xmlns:a16="http://schemas.microsoft.com/office/drawing/2014/main" id="{E638149E-FA33-4D65-8427-075C1D64D6D5}"/>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spTree>
    <p:custDataLst>
      <p:tags r:id="rId1"/>
    </p:custDataLst>
    <p:extLst>
      <p:ext uri="{BB962C8B-B14F-4D97-AF65-F5344CB8AC3E}">
        <p14:creationId xmlns:p14="http://schemas.microsoft.com/office/powerpoint/2010/main" val="2654466507"/>
      </p:ext>
    </p:extLst>
  </p:cSld>
  <p:clrMapOvr>
    <a:masterClrMapping/>
  </p:clrMapOvr>
  <p:transition advTm="1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2" presetClass="entr" presetSubtype="4" fill="hold" nodeType="with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500"/>
                                        <p:tgtEl>
                                          <p:spTgt spid="63"/>
                                        </p:tgtEl>
                                      </p:cBhvr>
                                    </p:animEffect>
                                  </p:childTnLst>
                                </p:cTn>
                              </p:par>
                              <p:par>
                                <p:cTn id="21" presetID="21" presetClass="entr" presetSubtype="3"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wheel(3)">
                                      <p:cBhvr>
                                        <p:cTn id="23" dur="2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626807" y="2530671"/>
            <a:ext cx="8938386" cy="2899744"/>
            <a:chOff x="1628468" y="1524772"/>
            <a:chExt cx="8938386" cy="2899744"/>
          </a:xfrm>
        </p:grpSpPr>
        <p:sp>
          <p:nvSpPr>
            <p:cNvPr id="3" name="椭圆 2"/>
            <p:cNvSpPr/>
            <p:nvPr/>
          </p:nvSpPr>
          <p:spPr>
            <a:xfrm>
              <a:off x="1628468" y="1524772"/>
              <a:ext cx="8938386" cy="2899744"/>
            </a:xfrm>
            <a:prstGeom prst="ellipse">
              <a:avLst/>
            </a:prstGeom>
            <a:noFill/>
            <a:ln w="38100">
              <a:solidFill>
                <a:srgbClr val="D19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3745780" y="2211659"/>
              <a:ext cx="4703763" cy="1525970"/>
            </a:xfrm>
            <a:prstGeom prst="ellipse">
              <a:avLst/>
            </a:prstGeom>
            <a:noFill/>
            <a:ln>
              <a:solidFill>
                <a:srgbClr val="D19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356174" y="2409680"/>
              <a:ext cx="3482975" cy="1129929"/>
            </a:xfrm>
            <a:prstGeom prst="ellipse">
              <a:avLst/>
            </a:prstGeom>
            <a:noFill/>
            <a:ln>
              <a:solidFill>
                <a:srgbClr val="D19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5078904" y="2644144"/>
              <a:ext cx="2037515" cy="661000"/>
            </a:xfrm>
            <a:prstGeom prst="ellipse">
              <a:avLst/>
            </a:prstGeom>
            <a:noFill/>
            <a:ln>
              <a:solidFill>
                <a:srgbClr val="D19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340424" y="2787728"/>
              <a:ext cx="1514475" cy="373832"/>
            </a:xfrm>
            <a:prstGeom prst="ellipse">
              <a:avLst/>
            </a:prstGeom>
            <a:noFill/>
            <a:ln>
              <a:solidFill>
                <a:srgbClr val="D19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椭圆 8"/>
          <p:cNvSpPr/>
          <p:nvPr/>
        </p:nvSpPr>
        <p:spPr>
          <a:xfrm rot="1223308">
            <a:off x="1663320" y="2593694"/>
            <a:ext cx="8938386" cy="2899744"/>
          </a:xfrm>
          <a:prstGeom prst="ellipse">
            <a:avLst/>
          </a:prstGeom>
          <a:noFill/>
          <a:ln w="38100">
            <a:solidFill>
              <a:srgbClr val="345A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自由: 形状 17"/>
          <p:cNvSpPr/>
          <p:nvPr/>
        </p:nvSpPr>
        <p:spPr>
          <a:xfrm>
            <a:off x="5926559" y="3793627"/>
            <a:ext cx="338882" cy="331713"/>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4"/>
            <a:srcRect/>
            <a:stretch>
              <a:fillRect l="-18000" r="-13000"/>
            </a:stretch>
          </a:blipFill>
          <a:ln>
            <a:noFill/>
          </a:ln>
          <a:effectLst>
            <a:glow rad="76200">
              <a:srgbClr val="D19072">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grpSp>
        <p:nvGrpSpPr>
          <p:cNvPr id="19" name="组合 18"/>
          <p:cNvGrpSpPr/>
          <p:nvPr/>
        </p:nvGrpSpPr>
        <p:grpSpPr>
          <a:xfrm>
            <a:off x="2148127" y="2382581"/>
            <a:ext cx="8153579" cy="3514900"/>
            <a:chOff x="2148127" y="2280981"/>
            <a:chExt cx="8153579" cy="3514900"/>
          </a:xfrm>
        </p:grpSpPr>
        <p:grpSp>
          <p:nvGrpSpPr>
            <p:cNvPr id="28" name="组合 27"/>
            <p:cNvGrpSpPr/>
            <p:nvPr/>
          </p:nvGrpSpPr>
          <p:grpSpPr>
            <a:xfrm rot="2032741">
              <a:off x="4041850" y="4037665"/>
              <a:ext cx="2760451" cy="1758216"/>
              <a:chOff x="348524" y="3166058"/>
              <a:chExt cx="2760451" cy="1758216"/>
            </a:xfrm>
          </p:grpSpPr>
          <p:sp>
            <p:nvSpPr>
              <p:cNvPr id="29" name="椭圆 28"/>
              <p:cNvSpPr/>
              <p:nvPr/>
            </p:nvSpPr>
            <p:spPr>
              <a:xfrm rot="3695756" flipH="1" flipV="1">
                <a:off x="1421345" y="4291648"/>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 name="椭圆 29"/>
              <p:cNvSpPr/>
              <p:nvPr/>
            </p:nvSpPr>
            <p:spPr>
              <a:xfrm rot="3695756" flipH="1" flipV="1">
                <a:off x="507289" y="429095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 name="椭圆 30"/>
              <p:cNvSpPr/>
              <p:nvPr/>
            </p:nvSpPr>
            <p:spPr>
              <a:xfrm rot="3695756" flipH="1" flipV="1">
                <a:off x="1092826" y="4324926"/>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 name="椭圆 31"/>
              <p:cNvSpPr/>
              <p:nvPr/>
            </p:nvSpPr>
            <p:spPr>
              <a:xfrm rot="3695756" flipH="1" flipV="1">
                <a:off x="972885" y="4161166"/>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 name="椭圆 32"/>
              <p:cNvSpPr/>
              <p:nvPr/>
            </p:nvSpPr>
            <p:spPr>
              <a:xfrm rot="3695756" flipH="1" flipV="1">
                <a:off x="954302" y="434879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 name="椭圆 33"/>
              <p:cNvSpPr/>
              <p:nvPr/>
            </p:nvSpPr>
            <p:spPr>
              <a:xfrm rot="3695756" flipH="1" flipV="1">
                <a:off x="1009612" y="451430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 name="椭圆 34"/>
              <p:cNvSpPr/>
              <p:nvPr/>
            </p:nvSpPr>
            <p:spPr>
              <a:xfrm rot="3695756" flipH="1" flipV="1">
                <a:off x="1357114" y="410167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 name="椭圆 35"/>
              <p:cNvSpPr/>
              <p:nvPr/>
            </p:nvSpPr>
            <p:spPr>
              <a:xfrm rot="3695756" flipH="1" flipV="1">
                <a:off x="819907" y="415706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 name="椭圆 36"/>
              <p:cNvSpPr/>
              <p:nvPr/>
            </p:nvSpPr>
            <p:spPr>
              <a:xfrm rot="3695756" flipH="1" flipV="1">
                <a:off x="1235800" y="448540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 name="椭圆 37"/>
              <p:cNvSpPr/>
              <p:nvPr/>
            </p:nvSpPr>
            <p:spPr>
              <a:xfrm rot="3695756" flipH="1" flipV="1">
                <a:off x="787340" y="435492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 name="椭圆 38"/>
              <p:cNvSpPr/>
              <p:nvPr/>
            </p:nvSpPr>
            <p:spPr>
              <a:xfrm rot="3695756" flipH="1" flipV="1">
                <a:off x="1464756" y="458630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 name="椭圆 39"/>
              <p:cNvSpPr/>
              <p:nvPr/>
            </p:nvSpPr>
            <p:spPr>
              <a:xfrm rot="3695756" flipH="1" flipV="1">
                <a:off x="1016296" y="445581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 name="椭圆 40"/>
              <p:cNvSpPr/>
              <p:nvPr/>
            </p:nvSpPr>
            <p:spPr>
              <a:xfrm rot="3695756" flipH="1" flipV="1">
                <a:off x="1280451" y="426971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 name="椭圆 41"/>
              <p:cNvSpPr/>
              <p:nvPr/>
            </p:nvSpPr>
            <p:spPr>
              <a:xfrm rot="3695756" flipH="1" flipV="1">
                <a:off x="743243" y="432510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3" name="椭圆 42"/>
              <p:cNvSpPr/>
              <p:nvPr/>
            </p:nvSpPr>
            <p:spPr>
              <a:xfrm rot="3695756" flipH="1" flipV="1">
                <a:off x="1278246" y="427890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4" name="椭圆 43"/>
              <p:cNvSpPr/>
              <p:nvPr/>
            </p:nvSpPr>
            <p:spPr>
              <a:xfrm rot="3695756" flipH="1" flipV="1">
                <a:off x="741038" y="433429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5" name="椭圆 44"/>
              <p:cNvSpPr/>
              <p:nvPr/>
            </p:nvSpPr>
            <p:spPr>
              <a:xfrm rot="3695756" flipH="1" flipV="1">
                <a:off x="1550083" y="450314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6" name="椭圆 45"/>
              <p:cNvSpPr/>
              <p:nvPr/>
            </p:nvSpPr>
            <p:spPr>
              <a:xfrm rot="3695756" flipH="1" flipV="1">
                <a:off x="1101623" y="437266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7" name="椭圆 46"/>
              <p:cNvSpPr/>
              <p:nvPr/>
            </p:nvSpPr>
            <p:spPr>
              <a:xfrm rot="3695756" flipH="1" flipV="1">
                <a:off x="1501309" y="424624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 name="椭圆 47"/>
              <p:cNvSpPr/>
              <p:nvPr/>
            </p:nvSpPr>
            <p:spPr>
              <a:xfrm rot="3695756" flipH="1" flipV="1">
                <a:off x="1052848" y="411576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9" name="椭圆 48"/>
              <p:cNvSpPr/>
              <p:nvPr/>
            </p:nvSpPr>
            <p:spPr>
              <a:xfrm rot="3695756" flipH="1" flipV="1">
                <a:off x="1624786" y="42144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 name="椭圆 49"/>
              <p:cNvSpPr/>
              <p:nvPr/>
            </p:nvSpPr>
            <p:spPr>
              <a:xfrm rot="3695756" flipH="1" flipV="1">
                <a:off x="1179347" y="463735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1" name="椭圆 50"/>
              <p:cNvSpPr/>
              <p:nvPr/>
            </p:nvSpPr>
            <p:spPr>
              <a:xfrm rot="3695756" flipH="1" flipV="1">
                <a:off x="1417583" y="442038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2" name="椭圆 51"/>
              <p:cNvSpPr/>
              <p:nvPr/>
            </p:nvSpPr>
            <p:spPr>
              <a:xfrm rot="3695756" flipH="1" flipV="1">
                <a:off x="1319647" y="443060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 name="椭圆 52"/>
              <p:cNvSpPr/>
              <p:nvPr/>
            </p:nvSpPr>
            <p:spPr>
              <a:xfrm rot="3695756" flipH="1" flipV="1">
                <a:off x="820333" y="458827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4" name="椭圆 53"/>
              <p:cNvSpPr/>
              <p:nvPr/>
            </p:nvSpPr>
            <p:spPr>
              <a:xfrm rot="3695756" flipH="1" flipV="1">
                <a:off x="827017" y="452978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5" name="椭圆 54"/>
              <p:cNvSpPr/>
              <p:nvPr/>
            </p:nvSpPr>
            <p:spPr>
              <a:xfrm rot="3695756" flipH="1" flipV="1">
                <a:off x="912344" y="444662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6" name="椭圆 55"/>
              <p:cNvSpPr/>
              <p:nvPr/>
            </p:nvSpPr>
            <p:spPr>
              <a:xfrm rot="3695756" flipH="1" flipV="1">
                <a:off x="541608" y="458084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7" name="椭圆 56"/>
              <p:cNvSpPr/>
              <p:nvPr/>
            </p:nvSpPr>
            <p:spPr>
              <a:xfrm rot="3695756" flipH="1" flipV="1">
                <a:off x="887884" y="485263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8" name="椭圆 57"/>
              <p:cNvSpPr/>
              <p:nvPr/>
            </p:nvSpPr>
            <p:spPr>
              <a:xfrm rot="3695756" flipH="1" flipV="1">
                <a:off x="894568" y="479414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9" name="椭圆 58"/>
              <p:cNvSpPr/>
              <p:nvPr/>
            </p:nvSpPr>
            <p:spPr>
              <a:xfrm rot="3695756" flipH="1" flipV="1">
                <a:off x="979894" y="471098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0" name="椭圆 59"/>
              <p:cNvSpPr/>
              <p:nvPr/>
            </p:nvSpPr>
            <p:spPr>
              <a:xfrm rot="3695756" flipH="1" flipV="1">
                <a:off x="609159" y="484520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1" name="椭圆 60"/>
              <p:cNvSpPr/>
              <p:nvPr/>
            </p:nvSpPr>
            <p:spPr>
              <a:xfrm rot="3695756" flipH="1" flipV="1">
                <a:off x="1672979" y="371410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2" name="椭圆 61"/>
              <p:cNvSpPr/>
              <p:nvPr/>
            </p:nvSpPr>
            <p:spPr>
              <a:xfrm rot="3695756" flipH="1" flipV="1">
                <a:off x="1679663" y="36556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3" name="椭圆 62"/>
              <p:cNvSpPr/>
              <p:nvPr/>
            </p:nvSpPr>
            <p:spPr>
              <a:xfrm rot="3695756" flipH="1" flipV="1">
                <a:off x="1764990" y="357245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4" name="椭圆 63"/>
              <p:cNvSpPr/>
              <p:nvPr/>
            </p:nvSpPr>
            <p:spPr>
              <a:xfrm rot="3695756" flipH="1" flipV="1">
                <a:off x="1394254" y="370666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 name="椭圆 64"/>
              <p:cNvSpPr/>
              <p:nvPr/>
            </p:nvSpPr>
            <p:spPr>
              <a:xfrm rot="3695756" flipH="1" flipV="1">
                <a:off x="1171784" y="483307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6" name="椭圆 65"/>
              <p:cNvSpPr/>
              <p:nvPr/>
            </p:nvSpPr>
            <p:spPr>
              <a:xfrm rot="3695756" flipH="1" flipV="1">
                <a:off x="1178468" y="477458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7" name="椭圆 66"/>
              <p:cNvSpPr/>
              <p:nvPr/>
            </p:nvSpPr>
            <p:spPr>
              <a:xfrm rot="3695756" flipH="1" flipV="1">
                <a:off x="1263795" y="469142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 name="椭圆 67"/>
              <p:cNvSpPr/>
              <p:nvPr/>
            </p:nvSpPr>
            <p:spPr>
              <a:xfrm rot="3695756" flipH="1" flipV="1">
                <a:off x="893059" y="482564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 name="椭圆 68"/>
              <p:cNvSpPr/>
              <p:nvPr/>
            </p:nvSpPr>
            <p:spPr>
              <a:xfrm rot="3695756" flipH="1" flipV="1">
                <a:off x="660203" y="421655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 name="椭圆 69"/>
              <p:cNvSpPr/>
              <p:nvPr/>
            </p:nvSpPr>
            <p:spPr>
              <a:xfrm rot="3695756" flipH="1" flipV="1">
                <a:off x="666887" y="415806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1" name="椭圆 70"/>
              <p:cNvSpPr/>
              <p:nvPr/>
            </p:nvSpPr>
            <p:spPr>
              <a:xfrm rot="3695756" flipH="1" flipV="1">
                <a:off x="752213" y="407490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 name="椭圆 71"/>
              <p:cNvSpPr/>
              <p:nvPr/>
            </p:nvSpPr>
            <p:spPr>
              <a:xfrm rot="3695756" flipH="1" flipV="1">
                <a:off x="381477" y="420912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 name="椭圆 72"/>
              <p:cNvSpPr/>
              <p:nvPr/>
            </p:nvSpPr>
            <p:spPr>
              <a:xfrm rot="3695756" flipH="1" flipV="1">
                <a:off x="419146" y="415441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 name="椭圆 73"/>
              <p:cNvSpPr/>
              <p:nvPr/>
            </p:nvSpPr>
            <p:spPr>
              <a:xfrm rot="3695756" flipH="1" flipV="1">
                <a:off x="575072" y="447215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5" name="椭圆 74"/>
              <p:cNvSpPr/>
              <p:nvPr/>
            </p:nvSpPr>
            <p:spPr>
              <a:xfrm rot="3695756" flipH="1" flipV="1">
                <a:off x="1165007" y="414465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6" name="椭圆 75"/>
              <p:cNvSpPr/>
              <p:nvPr/>
            </p:nvSpPr>
            <p:spPr>
              <a:xfrm rot="3695756" flipH="1" flipV="1">
                <a:off x="1510353" y="411299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7" name="椭圆 76"/>
              <p:cNvSpPr/>
              <p:nvPr/>
            </p:nvSpPr>
            <p:spPr>
              <a:xfrm rot="3695756" flipH="1" flipV="1">
                <a:off x="1561018" y="430007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8" name="椭圆 77"/>
              <p:cNvSpPr/>
              <p:nvPr/>
            </p:nvSpPr>
            <p:spPr>
              <a:xfrm rot="3695756" flipH="1" flipV="1">
                <a:off x="716747" y="488827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9" name="椭圆 78"/>
              <p:cNvSpPr/>
              <p:nvPr/>
            </p:nvSpPr>
            <p:spPr>
              <a:xfrm rot="3695756" flipH="1" flipV="1">
                <a:off x="723431" y="482978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0" name="椭圆 79"/>
              <p:cNvSpPr/>
              <p:nvPr/>
            </p:nvSpPr>
            <p:spPr>
              <a:xfrm rot="3695756" flipH="1" flipV="1">
                <a:off x="808758" y="474662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1" name="椭圆 80"/>
              <p:cNvSpPr/>
              <p:nvPr/>
            </p:nvSpPr>
            <p:spPr>
              <a:xfrm rot="3695756" flipH="1" flipV="1">
                <a:off x="348524" y="432763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2" name="椭圆 81"/>
              <p:cNvSpPr/>
              <p:nvPr/>
            </p:nvSpPr>
            <p:spPr>
              <a:xfrm rot="3695756" flipH="1" flipV="1">
                <a:off x="355208" y="42691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3" name="椭圆 82"/>
              <p:cNvSpPr/>
              <p:nvPr/>
            </p:nvSpPr>
            <p:spPr>
              <a:xfrm rot="3695756" flipH="1" flipV="1">
                <a:off x="635084" y="467286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 name="椭圆 83"/>
              <p:cNvSpPr/>
              <p:nvPr/>
            </p:nvSpPr>
            <p:spPr>
              <a:xfrm rot="3695756" flipH="1" flipV="1">
                <a:off x="434773" y="453174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5" name="椭圆 84"/>
              <p:cNvSpPr/>
              <p:nvPr/>
            </p:nvSpPr>
            <p:spPr>
              <a:xfrm rot="3695756" flipH="1" flipV="1">
                <a:off x="1531232" y="362532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6" name="椭圆 85"/>
              <p:cNvSpPr/>
              <p:nvPr/>
            </p:nvSpPr>
            <p:spPr>
              <a:xfrm rot="3695756" flipH="1" flipV="1">
                <a:off x="1508672" y="384961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7" name="椭圆 86"/>
              <p:cNvSpPr/>
              <p:nvPr/>
            </p:nvSpPr>
            <p:spPr>
              <a:xfrm rot="3695756" flipH="1" flipV="1">
                <a:off x="1053542" y="461589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8" name="椭圆 87"/>
              <p:cNvSpPr/>
              <p:nvPr/>
            </p:nvSpPr>
            <p:spPr>
              <a:xfrm rot="3695756" flipH="1" flipV="1">
                <a:off x="1157468" y="4245637"/>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9" name="椭圆 88"/>
              <p:cNvSpPr/>
              <p:nvPr/>
            </p:nvSpPr>
            <p:spPr>
              <a:xfrm rot="3695756" flipH="1" flipV="1">
                <a:off x="1024774" y="480768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0" name="椭圆 89"/>
              <p:cNvSpPr/>
              <p:nvPr/>
            </p:nvSpPr>
            <p:spPr>
              <a:xfrm rot="3695756" flipH="1" flipV="1">
                <a:off x="632606" y="449485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1" name="椭圆 90"/>
              <p:cNvSpPr/>
              <p:nvPr/>
            </p:nvSpPr>
            <p:spPr>
              <a:xfrm rot="3695756" flipH="1" flipV="1">
                <a:off x="739895" y="471253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2" name="椭圆 91"/>
              <p:cNvSpPr/>
              <p:nvPr/>
            </p:nvSpPr>
            <p:spPr>
              <a:xfrm rot="3695756" flipH="1" flipV="1">
                <a:off x="2136568" y="399289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3" name="椭圆 92"/>
              <p:cNvSpPr/>
              <p:nvPr/>
            </p:nvSpPr>
            <p:spPr>
              <a:xfrm rot="3695756" flipH="1" flipV="1">
                <a:off x="1808050" y="4026175"/>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4" name="椭圆 93"/>
              <p:cNvSpPr/>
              <p:nvPr/>
            </p:nvSpPr>
            <p:spPr>
              <a:xfrm rot="3695756" flipH="1" flipV="1">
                <a:off x="700885" y="4299952"/>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5" name="椭圆 94"/>
              <p:cNvSpPr/>
              <p:nvPr/>
            </p:nvSpPr>
            <p:spPr>
              <a:xfrm rot="3695756" flipH="1" flipV="1">
                <a:off x="1669527" y="405003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6" name="椭圆 95"/>
              <p:cNvSpPr/>
              <p:nvPr/>
            </p:nvSpPr>
            <p:spPr>
              <a:xfrm rot="3695756" flipH="1" flipV="1">
                <a:off x="1724836" y="421555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7" name="椭圆 96"/>
              <p:cNvSpPr/>
              <p:nvPr/>
            </p:nvSpPr>
            <p:spPr>
              <a:xfrm rot="3695756" flipH="1" flipV="1">
                <a:off x="2072338" y="3802922"/>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8" name="椭圆 97"/>
              <p:cNvSpPr/>
              <p:nvPr/>
            </p:nvSpPr>
            <p:spPr>
              <a:xfrm rot="3695756" flipH="1" flipV="1">
                <a:off x="1916848" y="378172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9" name="椭圆 98"/>
              <p:cNvSpPr/>
              <p:nvPr/>
            </p:nvSpPr>
            <p:spPr>
              <a:xfrm rot="3695756" flipH="1" flipV="1">
                <a:off x="1502564" y="405617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0" name="椭圆 99"/>
              <p:cNvSpPr/>
              <p:nvPr/>
            </p:nvSpPr>
            <p:spPr>
              <a:xfrm rot="3695756" flipH="1" flipV="1">
                <a:off x="1731520" y="415706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1" name="椭圆 100"/>
              <p:cNvSpPr/>
              <p:nvPr/>
            </p:nvSpPr>
            <p:spPr>
              <a:xfrm rot="3695756" flipH="1" flipV="1">
                <a:off x="1995676" y="397096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2" name="椭圆 101"/>
              <p:cNvSpPr/>
              <p:nvPr/>
            </p:nvSpPr>
            <p:spPr>
              <a:xfrm rot="3695756" flipH="1" flipV="1">
                <a:off x="1458467" y="402635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3" name="椭圆 102"/>
              <p:cNvSpPr/>
              <p:nvPr/>
            </p:nvSpPr>
            <p:spPr>
              <a:xfrm rot="3695756" flipH="1" flipV="1">
                <a:off x="1993470" y="398015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4" name="椭圆 103"/>
              <p:cNvSpPr/>
              <p:nvPr/>
            </p:nvSpPr>
            <p:spPr>
              <a:xfrm rot="3695756" flipH="1" flipV="1">
                <a:off x="1456262" y="403554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5" name="椭圆 104"/>
              <p:cNvSpPr/>
              <p:nvPr/>
            </p:nvSpPr>
            <p:spPr>
              <a:xfrm rot="3695756" flipH="1" flipV="1">
                <a:off x="1816846" y="407390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 name="椭圆 105"/>
              <p:cNvSpPr/>
              <p:nvPr/>
            </p:nvSpPr>
            <p:spPr>
              <a:xfrm rot="3695756" flipH="1" flipV="1">
                <a:off x="2216532" y="394749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7" name="椭圆 106"/>
              <p:cNvSpPr/>
              <p:nvPr/>
            </p:nvSpPr>
            <p:spPr>
              <a:xfrm rot="3695756" flipH="1" flipV="1">
                <a:off x="780849" y="425455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 name="椭圆 107"/>
              <p:cNvSpPr/>
              <p:nvPr/>
            </p:nvSpPr>
            <p:spPr>
              <a:xfrm rot="3695756" flipH="1" flipV="1">
                <a:off x="2340010" y="391573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9" name="椭圆 108"/>
              <p:cNvSpPr/>
              <p:nvPr/>
            </p:nvSpPr>
            <p:spPr>
              <a:xfrm rot="3695756" flipH="1" flipV="1">
                <a:off x="2034871" y="413185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0" name="椭圆 109"/>
              <p:cNvSpPr/>
              <p:nvPr/>
            </p:nvSpPr>
            <p:spPr>
              <a:xfrm rot="3695756" flipH="1" flipV="1">
                <a:off x="1535557" y="428952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1" name="椭圆 110"/>
              <p:cNvSpPr/>
              <p:nvPr/>
            </p:nvSpPr>
            <p:spPr>
              <a:xfrm rot="3695756" flipH="1" flipV="1">
                <a:off x="1542241" y="423103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2" name="椭圆 111"/>
              <p:cNvSpPr/>
              <p:nvPr/>
            </p:nvSpPr>
            <p:spPr>
              <a:xfrm rot="3695756" flipH="1" flipV="1">
                <a:off x="1627568" y="414787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3" name="椭圆 112"/>
              <p:cNvSpPr/>
              <p:nvPr/>
            </p:nvSpPr>
            <p:spPr>
              <a:xfrm rot="3695756" flipH="1" flipV="1">
                <a:off x="1695119" y="441223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4" name="椭圆 113"/>
              <p:cNvSpPr/>
              <p:nvPr/>
            </p:nvSpPr>
            <p:spPr>
              <a:xfrm rot="3695756" flipH="1" flipV="1">
                <a:off x="1831300" y="464513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5" name="椭圆 114"/>
              <p:cNvSpPr/>
              <p:nvPr/>
            </p:nvSpPr>
            <p:spPr>
              <a:xfrm rot="3695756" flipH="1" flipV="1">
                <a:off x="1887008" y="453432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6" name="椭圆 115"/>
              <p:cNvSpPr/>
              <p:nvPr/>
            </p:nvSpPr>
            <p:spPr>
              <a:xfrm rot="3695756" flipH="1" flipV="1">
                <a:off x="1757144" y="384121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7" name="椭圆 116"/>
              <p:cNvSpPr/>
              <p:nvPr/>
            </p:nvSpPr>
            <p:spPr>
              <a:xfrm rot="3695756" flipH="1" flipV="1">
                <a:off x="1763828" y="378272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8" name="椭圆 117"/>
              <p:cNvSpPr/>
              <p:nvPr/>
            </p:nvSpPr>
            <p:spPr>
              <a:xfrm rot="3695756" flipH="1" flipV="1">
                <a:off x="1849155" y="369956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9" name="椭圆 118"/>
              <p:cNvSpPr/>
              <p:nvPr/>
            </p:nvSpPr>
            <p:spPr>
              <a:xfrm rot="3695756" flipH="1" flipV="1">
                <a:off x="1880230" y="384590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0" name="椭圆 119"/>
              <p:cNvSpPr/>
              <p:nvPr/>
            </p:nvSpPr>
            <p:spPr>
              <a:xfrm rot="3695756" flipH="1" flipV="1">
                <a:off x="2225576" y="381424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1" name="椭圆 120"/>
              <p:cNvSpPr/>
              <p:nvPr/>
            </p:nvSpPr>
            <p:spPr>
              <a:xfrm rot="3695756" flipH="1" flipV="1">
                <a:off x="2276241" y="400132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2" name="椭圆 121"/>
              <p:cNvSpPr/>
              <p:nvPr/>
            </p:nvSpPr>
            <p:spPr>
              <a:xfrm rot="3695756" flipH="1" flipV="1">
                <a:off x="1768767" y="431714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3" name="椭圆 122"/>
              <p:cNvSpPr/>
              <p:nvPr/>
            </p:nvSpPr>
            <p:spPr>
              <a:xfrm rot="3695756" flipH="1" flipV="1">
                <a:off x="1872693" y="3946886"/>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4" name="椭圆 123"/>
              <p:cNvSpPr/>
              <p:nvPr/>
            </p:nvSpPr>
            <p:spPr>
              <a:xfrm rot="3695756" flipH="1" flipV="1">
                <a:off x="1739997" y="450893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5" name="椭圆 124"/>
              <p:cNvSpPr/>
              <p:nvPr/>
            </p:nvSpPr>
            <p:spPr>
              <a:xfrm rot="3695756" flipH="1" flipV="1">
                <a:off x="2887533" y="3477612"/>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6" name="椭圆 125"/>
              <p:cNvSpPr/>
              <p:nvPr/>
            </p:nvSpPr>
            <p:spPr>
              <a:xfrm rot="3695756" flipH="1" flipV="1">
                <a:off x="2559014" y="351089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7" name="椭圆 126"/>
              <p:cNvSpPr/>
              <p:nvPr/>
            </p:nvSpPr>
            <p:spPr>
              <a:xfrm rot="3695756" flipH="1" flipV="1">
                <a:off x="2420490" y="353475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8" name="椭圆 127"/>
              <p:cNvSpPr/>
              <p:nvPr/>
            </p:nvSpPr>
            <p:spPr>
              <a:xfrm rot="3695756" flipH="1" flipV="1">
                <a:off x="2475800" y="370027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9" name="椭圆 128"/>
              <p:cNvSpPr/>
              <p:nvPr/>
            </p:nvSpPr>
            <p:spPr>
              <a:xfrm rot="3695756" flipH="1" flipV="1">
                <a:off x="1356367" y="457890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0" name="椭圆 129"/>
              <p:cNvSpPr/>
              <p:nvPr/>
            </p:nvSpPr>
            <p:spPr>
              <a:xfrm rot="3695756" flipH="1" flipV="1">
                <a:off x="2701988" y="367137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1" name="椭圆 130"/>
              <p:cNvSpPr/>
              <p:nvPr/>
            </p:nvSpPr>
            <p:spPr>
              <a:xfrm rot="3695756" flipH="1" flipV="1">
                <a:off x="1648022" y="390183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2" name="椭圆 131"/>
              <p:cNvSpPr/>
              <p:nvPr/>
            </p:nvSpPr>
            <p:spPr>
              <a:xfrm rot="3695756" flipH="1" flipV="1">
                <a:off x="2482484" y="36417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3" name="椭圆 132"/>
              <p:cNvSpPr/>
              <p:nvPr/>
            </p:nvSpPr>
            <p:spPr>
              <a:xfrm rot="3695756" flipH="1" flipV="1">
                <a:off x="1279704" y="474694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4" name="椭圆 133"/>
              <p:cNvSpPr/>
              <p:nvPr/>
            </p:nvSpPr>
            <p:spPr>
              <a:xfrm rot="3695756" flipH="1" flipV="1">
                <a:off x="1603925" y="387201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5" name="椭圆 134"/>
              <p:cNvSpPr/>
              <p:nvPr/>
            </p:nvSpPr>
            <p:spPr>
              <a:xfrm rot="3695756" flipH="1" flipV="1">
                <a:off x="2744434" y="346486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6" name="椭圆 135"/>
              <p:cNvSpPr/>
              <p:nvPr/>
            </p:nvSpPr>
            <p:spPr>
              <a:xfrm rot="3695756" flipH="1" flipV="1">
                <a:off x="1601721" y="388120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7" name="椭圆 136"/>
              <p:cNvSpPr/>
              <p:nvPr/>
            </p:nvSpPr>
            <p:spPr>
              <a:xfrm rot="3695756" flipH="1" flipV="1">
                <a:off x="2567811" y="355862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8" name="椭圆 137"/>
              <p:cNvSpPr/>
              <p:nvPr/>
            </p:nvSpPr>
            <p:spPr>
              <a:xfrm rot="3695756" flipH="1" flipV="1">
                <a:off x="2967497" y="343221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39" name="椭圆 138"/>
              <p:cNvSpPr/>
              <p:nvPr/>
            </p:nvSpPr>
            <p:spPr>
              <a:xfrm rot="3695756" flipH="1" flipV="1">
                <a:off x="3090975" y="340045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0" name="椭圆 139"/>
              <p:cNvSpPr/>
              <p:nvPr/>
            </p:nvSpPr>
            <p:spPr>
              <a:xfrm rot="3695756" flipH="1" flipV="1">
                <a:off x="2883772" y="360634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1" name="椭圆 140"/>
              <p:cNvSpPr/>
              <p:nvPr/>
            </p:nvSpPr>
            <p:spPr>
              <a:xfrm rot="3695756" flipH="1" flipV="1">
                <a:off x="2785835" y="361657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2" name="椭圆 141"/>
              <p:cNvSpPr/>
              <p:nvPr/>
            </p:nvSpPr>
            <p:spPr>
              <a:xfrm rot="3695756" flipH="1" flipV="1">
                <a:off x="2286521" y="377424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3" name="椭圆 142"/>
              <p:cNvSpPr/>
              <p:nvPr/>
            </p:nvSpPr>
            <p:spPr>
              <a:xfrm rot="3695756" flipH="1" flipV="1">
                <a:off x="2293206" y="371575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4" name="椭圆 143"/>
              <p:cNvSpPr/>
              <p:nvPr/>
            </p:nvSpPr>
            <p:spPr>
              <a:xfrm rot="3695756" flipH="1" flipV="1">
                <a:off x="2378533" y="363259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5" name="椭圆 144"/>
              <p:cNvSpPr/>
              <p:nvPr/>
            </p:nvSpPr>
            <p:spPr>
              <a:xfrm rot="3695756" flipH="1" flipV="1">
                <a:off x="2446083" y="389695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6" name="椭圆 145"/>
              <p:cNvSpPr/>
              <p:nvPr/>
            </p:nvSpPr>
            <p:spPr>
              <a:xfrm rot="3695756" flipH="1" flipV="1">
                <a:off x="1509606" y="459022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7" name="椭圆 146"/>
              <p:cNvSpPr/>
              <p:nvPr/>
            </p:nvSpPr>
            <p:spPr>
              <a:xfrm rot="3695756" flipH="1" flipV="1">
                <a:off x="3027206" y="348604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8" name="椭圆 147"/>
              <p:cNvSpPr/>
              <p:nvPr/>
            </p:nvSpPr>
            <p:spPr>
              <a:xfrm rot="3695756" flipH="1" flipV="1">
                <a:off x="2519732" y="380185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49" name="椭圆 148"/>
              <p:cNvSpPr/>
              <p:nvPr/>
            </p:nvSpPr>
            <p:spPr>
              <a:xfrm rot="3695756" flipH="1" flipV="1">
                <a:off x="1156723" y="472286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0" name="椭圆 149"/>
              <p:cNvSpPr/>
              <p:nvPr/>
            </p:nvSpPr>
            <p:spPr>
              <a:xfrm rot="3695756" flipH="1" flipV="1">
                <a:off x="787300" y="429234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1" name="椭圆 150"/>
              <p:cNvSpPr/>
              <p:nvPr/>
            </p:nvSpPr>
            <p:spPr>
              <a:xfrm rot="3695756" flipH="1" flipV="1">
                <a:off x="1697860" y="402284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2" name="椭圆 151"/>
              <p:cNvSpPr/>
              <p:nvPr/>
            </p:nvSpPr>
            <p:spPr>
              <a:xfrm rot="3695756" flipH="1" flipV="1">
                <a:off x="1695654" y="403203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3" name="椭圆 152"/>
              <p:cNvSpPr/>
              <p:nvPr/>
            </p:nvSpPr>
            <p:spPr>
              <a:xfrm rot="3695756" flipH="1" flipV="1">
                <a:off x="1964133" y="382119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4" name="椭圆 153"/>
              <p:cNvSpPr/>
              <p:nvPr/>
            </p:nvSpPr>
            <p:spPr>
              <a:xfrm rot="3695756" flipH="1" flipV="1">
                <a:off x="1927762" y="386613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5" name="椭圆 154"/>
              <p:cNvSpPr/>
              <p:nvPr/>
            </p:nvSpPr>
            <p:spPr>
              <a:xfrm rot="3695756" flipH="1" flipV="1">
                <a:off x="1574879" y="3998771"/>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6" name="椭圆 155"/>
              <p:cNvSpPr/>
              <p:nvPr/>
            </p:nvSpPr>
            <p:spPr>
              <a:xfrm rot="3695756" flipH="1" flipV="1">
                <a:off x="1118294" y="4053087"/>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7" name="椭圆 156"/>
              <p:cNvSpPr/>
              <p:nvPr/>
            </p:nvSpPr>
            <p:spPr>
              <a:xfrm rot="3695756" flipH="1" flipV="1">
                <a:off x="2086935" y="380317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8" name="椭圆 157"/>
              <p:cNvSpPr/>
              <p:nvPr/>
            </p:nvSpPr>
            <p:spPr>
              <a:xfrm rot="3695756" flipH="1" flipV="1">
                <a:off x="965316" y="404899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9" name="椭圆 158"/>
              <p:cNvSpPr/>
              <p:nvPr/>
            </p:nvSpPr>
            <p:spPr>
              <a:xfrm rot="3695756" flipH="1" flipV="1">
                <a:off x="1919973" y="38093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0" name="椭圆 159"/>
              <p:cNvSpPr/>
              <p:nvPr/>
            </p:nvSpPr>
            <p:spPr>
              <a:xfrm rot="3695756" flipH="1" flipV="1">
                <a:off x="888653" y="421702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1" name="椭圆 160"/>
              <p:cNvSpPr/>
              <p:nvPr/>
            </p:nvSpPr>
            <p:spPr>
              <a:xfrm rot="3695756" flipH="1" flipV="1">
                <a:off x="886448" y="422621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2" name="椭圆 161"/>
              <p:cNvSpPr/>
              <p:nvPr/>
            </p:nvSpPr>
            <p:spPr>
              <a:xfrm rot="3695756" flipH="1" flipV="1">
                <a:off x="1579976" y="39310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3" name="椭圆 162"/>
              <p:cNvSpPr/>
              <p:nvPr/>
            </p:nvSpPr>
            <p:spPr>
              <a:xfrm rot="3695756" flipH="1" flipV="1">
                <a:off x="805612" y="410847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4" name="椭圆 163"/>
              <p:cNvSpPr/>
              <p:nvPr/>
            </p:nvSpPr>
            <p:spPr>
              <a:xfrm rot="3695756" flipH="1" flipV="1">
                <a:off x="812296" y="404998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5" name="椭圆 164"/>
              <p:cNvSpPr/>
              <p:nvPr/>
            </p:nvSpPr>
            <p:spPr>
              <a:xfrm rot="3695756" flipH="1" flipV="1">
                <a:off x="897623" y="396682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6" name="椭圆 165"/>
              <p:cNvSpPr/>
              <p:nvPr/>
            </p:nvSpPr>
            <p:spPr>
              <a:xfrm rot="3695756" flipH="1" flipV="1">
                <a:off x="2297639" y="359904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7" name="椭圆 166"/>
              <p:cNvSpPr/>
              <p:nvPr/>
            </p:nvSpPr>
            <p:spPr>
              <a:xfrm rot="3695756" flipH="1" flipV="1">
                <a:off x="2290102" y="3700021"/>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8" name="椭圆 167"/>
              <p:cNvSpPr/>
              <p:nvPr/>
            </p:nvSpPr>
            <p:spPr>
              <a:xfrm rot="3695756" flipH="1" flipV="1">
                <a:off x="2209105" y="349018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9" name="椭圆 168"/>
              <p:cNvSpPr/>
              <p:nvPr/>
            </p:nvSpPr>
            <p:spPr>
              <a:xfrm rot="3695756" flipH="1" flipV="1">
                <a:off x="2521723" y="335629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0" name="椭圆 169"/>
              <p:cNvSpPr/>
              <p:nvPr/>
            </p:nvSpPr>
            <p:spPr>
              <a:xfrm rot="3695756" flipH="1" flipV="1">
                <a:off x="2489156" y="355415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1" name="椭圆 170"/>
              <p:cNvSpPr/>
              <p:nvPr/>
            </p:nvSpPr>
            <p:spPr>
              <a:xfrm rot="3695756" flipH="1" flipV="1">
                <a:off x="2445059" y="352433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2" name="椭圆 171"/>
              <p:cNvSpPr/>
              <p:nvPr/>
            </p:nvSpPr>
            <p:spPr>
              <a:xfrm rot="3695756" flipH="1" flipV="1">
                <a:off x="2442854" y="353352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3" name="椭圆 172"/>
              <p:cNvSpPr/>
              <p:nvPr/>
            </p:nvSpPr>
            <p:spPr>
              <a:xfrm rot="3695756" flipH="1" flipV="1">
                <a:off x="2522149" y="378750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4" name="椭圆 173"/>
              <p:cNvSpPr/>
              <p:nvPr/>
            </p:nvSpPr>
            <p:spPr>
              <a:xfrm rot="3695756" flipH="1" flipV="1">
                <a:off x="2528833" y="372901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5" name="椭圆 174"/>
              <p:cNvSpPr/>
              <p:nvPr/>
            </p:nvSpPr>
            <p:spPr>
              <a:xfrm rot="3695756" flipH="1" flipV="1">
                <a:off x="2614160" y="364585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6" name="椭圆 175"/>
              <p:cNvSpPr/>
              <p:nvPr/>
            </p:nvSpPr>
            <p:spPr>
              <a:xfrm rot="3695756" flipH="1" flipV="1">
                <a:off x="2243424" y="378007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7" name="椭圆 176"/>
              <p:cNvSpPr/>
              <p:nvPr/>
            </p:nvSpPr>
            <p:spPr>
              <a:xfrm rot="3695756" flipH="1" flipV="1">
                <a:off x="2596384" y="399337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8" name="椭圆 177"/>
              <p:cNvSpPr/>
              <p:nvPr/>
            </p:nvSpPr>
            <p:spPr>
              <a:xfrm rot="3695756" flipH="1" flipV="1">
                <a:off x="2594875" y="402487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9" name="椭圆 178"/>
              <p:cNvSpPr/>
              <p:nvPr/>
            </p:nvSpPr>
            <p:spPr>
              <a:xfrm rot="3695756" flipH="1" flipV="1">
                <a:off x="2362019" y="341578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0" name="椭圆 179"/>
              <p:cNvSpPr/>
              <p:nvPr/>
            </p:nvSpPr>
            <p:spPr>
              <a:xfrm rot="3695756" flipH="1" flipV="1">
                <a:off x="2368703" y="335729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1" name="椭圆 180"/>
              <p:cNvSpPr/>
              <p:nvPr/>
            </p:nvSpPr>
            <p:spPr>
              <a:xfrm rot="3695756" flipH="1" flipV="1">
                <a:off x="2454029" y="327413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2" name="椭圆 181"/>
              <p:cNvSpPr/>
              <p:nvPr/>
            </p:nvSpPr>
            <p:spPr>
              <a:xfrm rot="3695756" flipH="1" flipV="1">
                <a:off x="2083293" y="340835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3" name="椭圆 182"/>
              <p:cNvSpPr/>
              <p:nvPr/>
            </p:nvSpPr>
            <p:spPr>
              <a:xfrm rot="3695756" flipH="1" flipV="1">
                <a:off x="2120962" y="335364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4" name="椭圆 183"/>
              <p:cNvSpPr/>
              <p:nvPr/>
            </p:nvSpPr>
            <p:spPr>
              <a:xfrm rot="3695756" flipH="1" flipV="1">
                <a:off x="2276888" y="367138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5" name="椭圆 184"/>
              <p:cNvSpPr/>
              <p:nvPr/>
            </p:nvSpPr>
            <p:spPr>
              <a:xfrm rot="3695756" flipH="1" flipV="1">
                <a:off x="2425247" y="402901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6" name="椭圆 185"/>
              <p:cNvSpPr/>
              <p:nvPr/>
            </p:nvSpPr>
            <p:spPr>
              <a:xfrm rot="3695756" flipH="1" flipV="1">
                <a:off x="2510574" y="394585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7" name="椭圆 186"/>
              <p:cNvSpPr/>
              <p:nvPr/>
            </p:nvSpPr>
            <p:spPr>
              <a:xfrm rot="3695756" flipH="1" flipV="1">
                <a:off x="2050340" y="352686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8" name="椭圆 187"/>
              <p:cNvSpPr/>
              <p:nvPr/>
            </p:nvSpPr>
            <p:spPr>
              <a:xfrm rot="3695756" flipH="1" flipV="1">
                <a:off x="2057024" y="346837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89" name="椭圆 188"/>
              <p:cNvSpPr/>
              <p:nvPr/>
            </p:nvSpPr>
            <p:spPr>
              <a:xfrm rot="3695756" flipH="1" flipV="1">
                <a:off x="2336900" y="387209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0" name="椭圆 189"/>
              <p:cNvSpPr/>
              <p:nvPr/>
            </p:nvSpPr>
            <p:spPr>
              <a:xfrm rot="3695756" flipH="1" flipV="1">
                <a:off x="2136589" y="373097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1" name="椭圆 190"/>
              <p:cNvSpPr/>
              <p:nvPr/>
            </p:nvSpPr>
            <p:spPr>
              <a:xfrm rot="3695756" flipH="1" flipV="1">
                <a:off x="2334422" y="369408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2" name="椭圆 191"/>
              <p:cNvSpPr/>
              <p:nvPr/>
            </p:nvSpPr>
            <p:spPr>
              <a:xfrm rot="3695756" flipH="1" flipV="1">
                <a:off x="2441711" y="391176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3" name="椭圆 192"/>
              <p:cNvSpPr/>
              <p:nvPr/>
            </p:nvSpPr>
            <p:spPr>
              <a:xfrm rot="3695756" flipH="1" flipV="1">
                <a:off x="2402701" y="3499182"/>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4" name="椭圆 193"/>
              <p:cNvSpPr/>
              <p:nvPr/>
            </p:nvSpPr>
            <p:spPr>
              <a:xfrm rot="3695756" flipH="1" flipV="1">
                <a:off x="2482665" y="345378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5" name="椭圆 194"/>
              <p:cNvSpPr/>
              <p:nvPr/>
            </p:nvSpPr>
            <p:spPr>
              <a:xfrm rot="3695756" flipH="1" flipV="1">
                <a:off x="2489116" y="349157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6" name="椭圆 195"/>
              <p:cNvSpPr/>
              <p:nvPr/>
            </p:nvSpPr>
            <p:spPr>
              <a:xfrm rot="3695756" flipH="1" flipV="1">
                <a:off x="2590469" y="341625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7" name="椭圆 196"/>
              <p:cNvSpPr/>
              <p:nvPr/>
            </p:nvSpPr>
            <p:spPr>
              <a:xfrm rot="3695756" flipH="1" flipV="1">
                <a:off x="2588264" y="342544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8" name="椭圆 197"/>
              <p:cNvSpPr/>
              <p:nvPr/>
            </p:nvSpPr>
            <p:spPr>
              <a:xfrm rot="3695756" flipH="1" flipV="1">
                <a:off x="2507428" y="330770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99" name="椭圆 198"/>
              <p:cNvSpPr/>
              <p:nvPr/>
            </p:nvSpPr>
            <p:spPr>
              <a:xfrm rot="3695756" flipH="1" flipV="1">
                <a:off x="2514112" y="32492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0" name="椭圆 199"/>
              <p:cNvSpPr/>
              <p:nvPr/>
            </p:nvSpPr>
            <p:spPr>
              <a:xfrm rot="3695756" flipH="1" flipV="1">
                <a:off x="2599439" y="316605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1" name="椭圆 200"/>
              <p:cNvSpPr/>
              <p:nvPr/>
            </p:nvSpPr>
            <p:spPr>
              <a:xfrm rot="3695756" flipH="1" flipV="1">
                <a:off x="2345455" y="418334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2" name="椭圆 201"/>
              <p:cNvSpPr/>
              <p:nvPr/>
            </p:nvSpPr>
            <p:spPr>
              <a:xfrm rot="3695756" flipH="1" flipV="1">
                <a:off x="2352139" y="412485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3" name="椭圆 202"/>
              <p:cNvSpPr/>
              <p:nvPr/>
            </p:nvSpPr>
            <p:spPr>
              <a:xfrm rot="3695756" flipH="1" flipV="1">
                <a:off x="2437466" y="404169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4" name="椭圆 203"/>
              <p:cNvSpPr/>
              <p:nvPr/>
            </p:nvSpPr>
            <p:spPr>
              <a:xfrm rot="3695756" flipH="1" flipV="1">
                <a:off x="2066730" y="417591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5" name="椭圆 204"/>
              <p:cNvSpPr/>
              <p:nvPr/>
            </p:nvSpPr>
            <p:spPr>
              <a:xfrm rot="3695756" flipH="1" flipV="1">
                <a:off x="2203708" y="409456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6" name="椭圆 205"/>
              <p:cNvSpPr/>
              <p:nvPr/>
            </p:nvSpPr>
            <p:spPr>
              <a:xfrm rot="3695756" flipH="1" flipV="1">
                <a:off x="2181148" y="431886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7" name="椭圆 206"/>
              <p:cNvSpPr/>
              <p:nvPr/>
            </p:nvSpPr>
            <p:spPr>
              <a:xfrm rot="3695756" flipH="1" flipV="1">
                <a:off x="1608820" y="370015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8" name="椭圆 207"/>
              <p:cNvSpPr/>
              <p:nvPr/>
            </p:nvSpPr>
            <p:spPr>
              <a:xfrm rot="3695756" flipH="1" flipV="1">
                <a:off x="1615504" y="364166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9" name="椭圆 208"/>
              <p:cNvSpPr/>
              <p:nvPr/>
            </p:nvSpPr>
            <p:spPr>
              <a:xfrm rot="3695756" flipH="1" flipV="1">
                <a:off x="1700831" y="355850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0" name="椭圆 209"/>
              <p:cNvSpPr/>
              <p:nvPr/>
            </p:nvSpPr>
            <p:spPr>
              <a:xfrm rot="3695756" flipH="1" flipV="1">
                <a:off x="1330095" y="369272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1" name="椭圆 210"/>
              <p:cNvSpPr/>
              <p:nvPr/>
            </p:nvSpPr>
            <p:spPr>
              <a:xfrm rot="3695756" flipH="1" flipV="1">
                <a:off x="1467073" y="361137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2" name="椭圆 211"/>
              <p:cNvSpPr/>
              <p:nvPr/>
            </p:nvSpPr>
            <p:spPr>
              <a:xfrm rot="3695756" flipH="1" flipV="1">
                <a:off x="1444513" y="383567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13" name="组合 212"/>
            <p:cNvGrpSpPr/>
            <p:nvPr/>
          </p:nvGrpSpPr>
          <p:grpSpPr>
            <a:xfrm rot="1090194">
              <a:off x="6589937" y="3896097"/>
              <a:ext cx="2760451" cy="1758216"/>
              <a:chOff x="348524" y="3166058"/>
              <a:chExt cx="2760451" cy="1758216"/>
            </a:xfrm>
          </p:grpSpPr>
          <p:sp>
            <p:nvSpPr>
              <p:cNvPr id="214" name="椭圆 213"/>
              <p:cNvSpPr/>
              <p:nvPr/>
            </p:nvSpPr>
            <p:spPr>
              <a:xfrm rot="3695756" flipH="1" flipV="1">
                <a:off x="1421345" y="4291648"/>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5" name="椭圆 214"/>
              <p:cNvSpPr/>
              <p:nvPr/>
            </p:nvSpPr>
            <p:spPr>
              <a:xfrm rot="3695756" flipH="1" flipV="1">
                <a:off x="507289" y="429095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6" name="椭圆 215"/>
              <p:cNvSpPr/>
              <p:nvPr/>
            </p:nvSpPr>
            <p:spPr>
              <a:xfrm rot="3695756" flipH="1" flipV="1">
                <a:off x="1092826" y="4324926"/>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7" name="椭圆 216"/>
              <p:cNvSpPr/>
              <p:nvPr/>
            </p:nvSpPr>
            <p:spPr>
              <a:xfrm rot="3695756" flipH="1" flipV="1">
                <a:off x="972885" y="4161166"/>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8" name="椭圆 217"/>
              <p:cNvSpPr/>
              <p:nvPr/>
            </p:nvSpPr>
            <p:spPr>
              <a:xfrm rot="3695756" flipH="1" flipV="1">
                <a:off x="954302" y="434879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19" name="椭圆 218"/>
              <p:cNvSpPr/>
              <p:nvPr/>
            </p:nvSpPr>
            <p:spPr>
              <a:xfrm rot="3695756" flipH="1" flipV="1">
                <a:off x="1009612" y="451430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20" name="椭圆 219"/>
              <p:cNvSpPr/>
              <p:nvPr/>
            </p:nvSpPr>
            <p:spPr>
              <a:xfrm rot="3695756" flipH="1" flipV="1">
                <a:off x="1357114" y="410167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21" name="椭圆 220"/>
              <p:cNvSpPr/>
              <p:nvPr/>
            </p:nvSpPr>
            <p:spPr>
              <a:xfrm rot="3695756" flipH="1" flipV="1">
                <a:off x="819907" y="415706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22" name="椭圆 221"/>
              <p:cNvSpPr/>
              <p:nvPr/>
            </p:nvSpPr>
            <p:spPr>
              <a:xfrm rot="3695756" flipH="1" flipV="1">
                <a:off x="1235800" y="448540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23" name="椭圆 222"/>
              <p:cNvSpPr/>
              <p:nvPr/>
            </p:nvSpPr>
            <p:spPr>
              <a:xfrm rot="3695756" flipH="1" flipV="1">
                <a:off x="787340" y="435492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24" name="椭圆 223"/>
              <p:cNvSpPr/>
              <p:nvPr/>
            </p:nvSpPr>
            <p:spPr>
              <a:xfrm rot="3695756" flipH="1" flipV="1">
                <a:off x="1464756" y="458630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25" name="椭圆 224"/>
              <p:cNvSpPr/>
              <p:nvPr/>
            </p:nvSpPr>
            <p:spPr>
              <a:xfrm rot="3695756" flipH="1" flipV="1">
                <a:off x="1016296" y="445581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26" name="椭圆 225"/>
              <p:cNvSpPr/>
              <p:nvPr/>
            </p:nvSpPr>
            <p:spPr>
              <a:xfrm rot="3695756" flipH="1" flipV="1">
                <a:off x="1280451" y="426971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27" name="椭圆 226"/>
              <p:cNvSpPr/>
              <p:nvPr/>
            </p:nvSpPr>
            <p:spPr>
              <a:xfrm rot="3695756" flipH="1" flipV="1">
                <a:off x="743243" y="432510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28" name="椭圆 227"/>
              <p:cNvSpPr/>
              <p:nvPr/>
            </p:nvSpPr>
            <p:spPr>
              <a:xfrm rot="3695756" flipH="1" flipV="1">
                <a:off x="1278246" y="427890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29" name="椭圆 228"/>
              <p:cNvSpPr/>
              <p:nvPr/>
            </p:nvSpPr>
            <p:spPr>
              <a:xfrm rot="3695756" flipH="1" flipV="1">
                <a:off x="741038" y="433429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0" name="椭圆 229"/>
              <p:cNvSpPr/>
              <p:nvPr/>
            </p:nvSpPr>
            <p:spPr>
              <a:xfrm rot="3695756" flipH="1" flipV="1">
                <a:off x="1550083" y="450314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1" name="椭圆 230"/>
              <p:cNvSpPr/>
              <p:nvPr/>
            </p:nvSpPr>
            <p:spPr>
              <a:xfrm rot="3695756" flipH="1" flipV="1">
                <a:off x="1101623" y="437266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2" name="椭圆 231"/>
              <p:cNvSpPr/>
              <p:nvPr/>
            </p:nvSpPr>
            <p:spPr>
              <a:xfrm rot="3695756" flipH="1" flipV="1">
                <a:off x="1501309" y="424624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3" name="椭圆 232"/>
              <p:cNvSpPr/>
              <p:nvPr/>
            </p:nvSpPr>
            <p:spPr>
              <a:xfrm rot="3695756" flipH="1" flipV="1">
                <a:off x="1052848" y="411576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4" name="椭圆 233"/>
              <p:cNvSpPr/>
              <p:nvPr/>
            </p:nvSpPr>
            <p:spPr>
              <a:xfrm rot="3695756" flipH="1" flipV="1">
                <a:off x="1624786" y="42144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5" name="椭圆 234"/>
              <p:cNvSpPr/>
              <p:nvPr/>
            </p:nvSpPr>
            <p:spPr>
              <a:xfrm rot="3695756" flipH="1" flipV="1">
                <a:off x="1179347" y="463735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6" name="椭圆 235"/>
              <p:cNvSpPr/>
              <p:nvPr/>
            </p:nvSpPr>
            <p:spPr>
              <a:xfrm rot="3695756" flipH="1" flipV="1">
                <a:off x="1417583" y="442038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7" name="椭圆 236"/>
              <p:cNvSpPr/>
              <p:nvPr/>
            </p:nvSpPr>
            <p:spPr>
              <a:xfrm rot="3695756" flipH="1" flipV="1">
                <a:off x="1319647" y="443060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8" name="椭圆 237"/>
              <p:cNvSpPr/>
              <p:nvPr/>
            </p:nvSpPr>
            <p:spPr>
              <a:xfrm rot="3695756" flipH="1" flipV="1">
                <a:off x="820333" y="458827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9" name="椭圆 238"/>
              <p:cNvSpPr/>
              <p:nvPr/>
            </p:nvSpPr>
            <p:spPr>
              <a:xfrm rot="3695756" flipH="1" flipV="1">
                <a:off x="827017" y="452978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0" name="椭圆 239"/>
              <p:cNvSpPr/>
              <p:nvPr/>
            </p:nvSpPr>
            <p:spPr>
              <a:xfrm rot="3695756" flipH="1" flipV="1">
                <a:off x="912344" y="444662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1" name="椭圆 240"/>
              <p:cNvSpPr/>
              <p:nvPr/>
            </p:nvSpPr>
            <p:spPr>
              <a:xfrm rot="3695756" flipH="1" flipV="1">
                <a:off x="541608" y="458084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2" name="椭圆 241"/>
              <p:cNvSpPr/>
              <p:nvPr/>
            </p:nvSpPr>
            <p:spPr>
              <a:xfrm rot="3695756" flipH="1" flipV="1">
                <a:off x="887884" y="485263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3" name="椭圆 242"/>
              <p:cNvSpPr/>
              <p:nvPr/>
            </p:nvSpPr>
            <p:spPr>
              <a:xfrm rot="3695756" flipH="1" flipV="1">
                <a:off x="894568" y="479414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4" name="椭圆 243"/>
              <p:cNvSpPr/>
              <p:nvPr/>
            </p:nvSpPr>
            <p:spPr>
              <a:xfrm rot="3695756" flipH="1" flipV="1">
                <a:off x="979894" y="471098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5" name="椭圆 244"/>
              <p:cNvSpPr/>
              <p:nvPr/>
            </p:nvSpPr>
            <p:spPr>
              <a:xfrm rot="3695756" flipH="1" flipV="1">
                <a:off x="609159" y="484520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6" name="椭圆 245"/>
              <p:cNvSpPr/>
              <p:nvPr/>
            </p:nvSpPr>
            <p:spPr>
              <a:xfrm rot="3695756" flipH="1" flipV="1">
                <a:off x="1672979" y="371410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7" name="椭圆 246"/>
              <p:cNvSpPr/>
              <p:nvPr/>
            </p:nvSpPr>
            <p:spPr>
              <a:xfrm rot="3695756" flipH="1" flipV="1">
                <a:off x="1679663" y="36556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8" name="椭圆 247"/>
              <p:cNvSpPr/>
              <p:nvPr/>
            </p:nvSpPr>
            <p:spPr>
              <a:xfrm rot="3695756" flipH="1" flipV="1">
                <a:off x="1764990" y="357245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9" name="椭圆 248"/>
              <p:cNvSpPr/>
              <p:nvPr/>
            </p:nvSpPr>
            <p:spPr>
              <a:xfrm rot="3695756" flipH="1" flipV="1">
                <a:off x="1394254" y="370666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50" name="椭圆 249"/>
              <p:cNvSpPr/>
              <p:nvPr/>
            </p:nvSpPr>
            <p:spPr>
              <a:xfrm rot="3695756" flipH="1" flipV="1">
                <a:off x="1171784" y="483307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51" name="椭圆 250"/>
              <p:cNvSpPr/>
              <p:nvPr/>
            </p:nvSpPr>
            <p:spPr>
              <a:xfrm rot="3695756" flipH="1" flipV="1">
                <a:off x="1178468" y="477458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52" name="椭圆 251"/>
              <p:cNvSpPr/>
              <p:nvPr/>
            </p:nvSpPr>
            <p:spPr>
              <a:xfrm rot="3695756" flipH="1" flipV="1">
                <a:off x="1263795" y="469142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53" name="椭圆 252"/>
              <p:cNvSpPr/>
              <p:nvPr/>
            </p:nvSpPr>
            <p:spPr>
              <a:xfrm rot="3695756" flipH="1" flipV="1">
                <a:off x="893059" y="482564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54" name="椭圆 253"/>
              <p:cNvSpPr/>
              <p:nvPr/>
            </p:nvSpPr>
            <p:spPr>
              <a:xfrm rot="3695756" flipH="1" flipV="1">
                <a:off x="660203" y="421655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55" name="椭圆 254"/>
              <p:cNvSpPr/>
              <p:nvPr/>
            </p:nvSpPr>
            <p:spPr>
              <a:xfrm rot="3695756" flipH="1" flipV="1">
                <a:off x="666887" y="415806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56" name="椭圆 255"/>
              <p:cNvSpPr/>
              <p:nvPr/>
            </p:nvSpPr>
            <p:spPr>
              <a:xfrm rot="3695756" flipH="1" flipV="1">
                <a:off x="752213" y="407490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57" name="椭圆 256"/>
              <p:cNvSpPr/>
              <p:nvPr/>
            </p:nvSpPr>
            <p:spPr>
              <a:xfrm rot="3695756" flipH="1" flipV="1">
                <a:off x="381477" y="420912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58" name="椭圆 257"/>
              <p:cNvSpPr/>
              <p:nvPr/>
            </p:nvSpPr>
            <p:spPr>
              <a:xfrm rot="3695756" flipH="1" flipV="1">
                <a:off x="419146" y="415441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59" name="椭圆 258"/>
              <p:cNvSpPr/>
              <p:nvPr/>
            </p:nvSpPr>
            <p:spPr>
              <a:xfrm rot="3695756" flipH="1" flipV="1">
                <a:off x="575072" y="447215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0" name="椭圆 259"/>
              <p:cNvSpPr/>
              <p:nvPr/>
            </p:nvSpPr>
            <p:spPr>
              <a:xfrm rot="3695756" flipH="1" flipV="1">
                <a:off x="1165007" y="414465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1" name="椭圆 260"/>
              <p:cNvSpPr/>
              <p:nvPr/>
            </p:nvSpPr>
            <p:spPr>
              <a:xfrm rot="3695756" flipH="1" flipV="1">
                <a:off x="1510353" y="411299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2" name="椭圆 261"/>
              <p:cNvSpPr/>
              <p:nvPr/>
            </p:nvSpPr>
            <p:spPr>
              <a:xfrm rot="3695756" flipH="1" flipV="1">
                <a:off x="1561018" y="430007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3" name="椭圆 262"/>
              <p:cNvSpPr/>
              <p:nvPr/>
            </p:nvSpPr>
            <p:spPr>
              <a:xfrm rot="3695756" flipH="1" flipV="1">
                <a:off x="716747" y="488827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4" name="椭圆 263"/>
              <p:cNvSpPr/>
              <p:nvPr/>
            </p:nvSpPr>
            <p:spPr>
              <a:xfrm rot="3695756" flipH="1" flipV="1">
                <a:off x="723431" y="482978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5" name="椭圆 264"/>
              <p:cNvSpPr/>
              <p:nvPr/>
            </p:nvSpPr>
            <p:spPr>
              <a:xfrm rot="3695756" flipH="1" flipV="1">
                <a:off x="808758" y="474662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6" name="椭圆 265"/>
              <p:cNvSpPr/>
              <p:nvPr/>
            </p:nvSpPr>
            <p:spPr>
              <a:xfrm rot="3695756" flipH="1" flipV="1">
                <a:off x="348524" y="432763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7" name="椭圆 266"/>
              <p:cNvSpPr/>
              <p:nvPr/>
            </p:nvSpPr>
            <p:spPr>
              <a:xfrm rot="3695756" flipH="1" flipV="1">
                <a:off x="355208" y="42691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8" name="椭圆 267"/>
              <p:cNvSpPr/>
              <p:nvPr/>
            </p:nvSpPr>
            <p:spPr>
              <a:xfrm rot="3695756" flipH="1" flipV="1">
                <a:off x="635084" y="467286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9" name="椭圆 268"/>
              <p:cNvSpPr/>
              <p:nvPr/>
            </p:nvSpPr>
            <p:spPr>
              <a:xfrm rot="3695756" flipH="1" flipV="1">
                <a:off x="434773" y="453174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0" name="椭圆 269"/>
              <p:cNvSpPr/>
              <p:nvPr/>
            </p:nvSpPr>
            <p:spPr>
              <a:xfrm rot="3695756" flipH="1" flipV="1">
                <a:off x="1531232" y="362532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1" name="椭圆 270"/>
              <p:cNvSpPr/>
              <p:nvPr/>
            </p:nvSpPr>
            <p:spPr>
              <a:xfrm rot="3695756" flipH="1" flipV="1">
                <a:off x="1508672" y="384961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2" name="椭圆 271"/>
              <p:cNvSpPr/>
              <p:nvPr/>
            </p:nvSpPr>
            <p:spPr>
              <a:xfrm rot="3695756" flipH="1" flipV="1">
                <a:off x="1053542" y="461589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3" name="椭圆 272"/>
              <p:cNvSpPr/>
              <p:nvPr/>
            </p:nvSpPr>
            <p:spPr>
              <a:xfrm rot="3695756" flipH="1" flipV="1">
                <a:off x="1157468" y="4245637"/>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4" name="椭圆 273"/>
              <p:cNvSpPr/>
              <p:nvPr/>
            </p:nvSpPr>
            <p:spPr>
              <a:xfrm rot="3695756" flipH="1" flipV="1">
                <a:off x="1024774" y="480768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5" name="椭圆 274"/>
              <p:cNvSpPr/>
              <p:nvPr/>
            </p:nvSpPr>
            <p:spPr>
              <a:xfrm rot="3695756" flipH="1" flipV="1">
                <a:off x="632606" y="449485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6" name="椭圆 275"/>
              <p:cNvSpPr/>
              <p:nvPr/>
            </p:nvSpPr>
            <p:spPr>
              <a:xfrm rot="3695756" flipH="1" flipV="1">
                <a:off x="739895" y="471253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7" name="椭圆 276"/>
              <p:cNvSpPr/>
              <p:nvPr/>
            </p:nvSpPr>
            <p:spPr>
              <a:xfrm rot="3695756" flipH="1" flipV="1">
                <a:off x="2136568" y="399289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8" name="椭圆 277"/>
              <p:cNvSpPr/>
              <p:nvPr/>
            </p:nvSpPr>
            <p:spPr>
              <a:xfrm rot="3695756" flipH="1" flipV="1">
                <a:off x="1808050" y="4026175"/>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79" name="椭圆 278"/>
              <p:cNvSpPr/>
              <p:nvPr/>
            </p:nvSpPr>
            <p:spPr>
              <a:xfrm rot="3695756" flipH="1" flipV="1">
                <a:off x="700885" y="4299952"/>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0" name="椭圆 279"/>
              <p:cNvSpPr/>
              <p:nvPr/>
            </p:nvSpPr>
            <p:spPr>
              <a:xfrm rot="3695756" flipH="1" flipV="1">
                <a:off x="1669527" y="405003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1" name="椭圆 280"/>
              <p:cNvSpPr/>
              <p:nvPr/>
            </p:nvSpPr>
            <p:spPr>
              <a:xfrm rot="3695756" flipH="1" flipV="1">
                <a:off x="1724836" y="421555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2" name="椭圆 281"/>
              <p:cNvSpPr/>
              <p:nvPr/>
            </p:nvSpPr>
            <p:spPr>
              <a:xfrm rot="3695756" flipH="1" flipV="1">
                <a:off x="2072338" y="3802922"/>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3" name="椭圆 282"/>
              <p:cNvSpPr/>
              <p:nvPr/>
            </p:nvSpPr>
            <p:spPr>
              <a:xfrm rot="3695756" flipH="1" flipV="1">
                <a:off x="1916848" y="378172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4" name="椭圆 283"/>
              <p:cNvSpPr/>
              <p:nvPr/>
            </p:nvSpPr>
            <p:spPr>
              <a:xfrm rot="3695756" flipH="1" flipV="1">
                <a:off x="1502564" y="405617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5" name="椭圆 284"/>
              <p:cNvSpPr/>
              <p:nvPr/>
            </p:nvSpPr>
            <p:spPr>
              <a:xfrm rot="3695756" flipH="1" flipV="1">
                <a:off x="1731520" y="415706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6" name="椭圆 285"/>
              <p:cNvSpPr/>
              <p:nvPr/>
            </p:nvSpPr>
            <p:spPr>
              <a:xfrm rot="3695756" flipH="1" flipV="1">
                <a:off x="1995676" y="397096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7" name="椭圆 286"/>
              <p:cNvSpPr/>
              <p:nvPr/>
            </p:nvSpPr>
            <p:spPr>
              <a:xfrm rot="3695756" flipH="1" flipV="1">
                <a:off x="1458467" y="402635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8" name="椭圆 287"/>
              <p:cNvSpPr/>
              <p:nvPr/>
            </p:nvSpPr>
            <p:spPr>
              <a:xfrm rot="3695756" flipH="1" flipV="1">
                <a:off x="1993470" y="398015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9" name="椭圆 288"/>
              <p:cNvSpPr/>
              <p:nvPr/>
            </p:nvSpPr>
            <p:spPr>
              <a:xfrm rot="3695756" flipH="1" flipV="1">
                <a:off x="1456262" y="403554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0" name="椭圆 289"/>
              <p:cNvSpPr/>
              <p:nvPr/>
            </p:nvSpPr>
            <p:spPr>
              <a:xfrm rot="3695756" flipH="1" flipV="1">
                <a:off x="1816846" y="407390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1" name="椭圆 290"/>
              <p:cNvSpPr/>
              <p:nvPr/>
            </p:nvSpPr>
            <p:spPr>
              <a:xfrm rot="3695756" flipH="1" flipV="1">
                <a:off x="2216532" y="394749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2" name="椭圆 291"/>
              <p:cNvSpPr/>
              <p:nvPr/>
            </p:nvSpPr>
            <p:spPr>
              <a:xfrm rot="3695756" flipH="1" flipV="1">
                <a:off x="780849" y="425455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3" name="椭圆 292"/>
              <p:cNvSpPr/>
              <p:nvPr/>
            </p:nvSpPr>
            <p:spPr>
              <a:xfrm rot="3695756" flipH="1" flipV="1">
                <a:off x="2340010" y="391573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4" name="椭圆 293"/>
              <p:cNvSpPr/>
              <p:nvPr/>
            </p:nvSpPr>
            <p:spPr>
              <a:xfrm rot="3695756" flipH="1" flipV="1">
                <a:off x="2034871" y="413185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5" name="椭圆 294"/>
              <p:cNvSpPr/>
              <p:nvPr/>
            </p:nvSpPr>
            <p:spPr>
              <a:xfrm rot="3695756" flipH="1" flipV="1">
                <a:off x="1535557" y="428952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6" name="椭圆 295"/>
              <p:cNvSpPr/>
              <p:nvPr/>
            </p:nvSpPr>
            <p:spPr>
              <a:xfrm rot="3695756" flipH="1" flipV="1">
                <a:off x="1542241" y="423103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7" name="椭圆 296"/>
              <p:cNvSpPr/>
              <p:nvPr/>
            </p:nvSpPr>
            <p:spPr>
              <a:xfrm rot="3695756" flipH="1" flipV="1">
                <a:off x="1627568" y="414787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8" name="椭圆 297"/>
              <p:cNvSpPr/>
              <p:nvPr/>
            </p:nvSpPr>
            <p:spPr>
              <a:xfrm rot="3695756" flipH="1" flipV="1">
                <a:off x="1695119" y="441223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9" name="椭圆 298"/>
              <p:cNvSpPr/>
              <p:nvPr/>
            </p:nvSpPr>
            <p:spPr>
              <a:xfrm rot="3695756" flipH="1" flipV="1">
                <a:off x="1831300" y="464513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0" name="椭圆 299"/>
              <p:cNvSpPr/>
              <p:nvPr/>
            </p:nvSpPr>
            <p:spPr>
              <a:xfrm rot="3695756" flipH="1" flipV="1">
                <a:off x="1887008" y="453432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1" name="椭圆 300"/>
              <p:cNvSpPr/>
              <p:nvPr/>
            </p:nvSpPr>
            <p:spPr>
              <a:xfrm rot="3695756" flipH="1" flipV="1">
                <a:off x="1757144" y="384121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2" name="椭圆 301"/>
              <p:cNvSpPr/>
              <p:nvPr/>
            </p:nvSpPr>
            <p:spPr>
              <a:xfrm rot="3695756" flipH="1" flipV="1">
                <a:off x="1763828" y="378272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3" name="椭圆 302"/>
              <p:cNvSpPr/>
              <p:nvPr/>
            </p:nvSpPr>
            <p:spPr>
              <a:xfrm rot="3695756" flipH="1" flipV="1">
                <a:off x="1849155" y="369956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4" name="椭圆 303"/>
              <p:cNvSpPr/>
              <p:nvPr/>
            </p:nvSpPr>
            <p:spPr>
              <a:xfrm rot="3695756" flipH="1" flipV="1">
                <a:off x="1880230" y="384590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5" name="椭圆 304"/>
              <p:cNvSpPr/>
              <p:nvPr/>
            </p:nvSpPr>
            <p:spPr>
              <a:xfrm rot="3695756" flipH="1" flipV="1">
                <a:off x="2225576" y="381424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6" name="椭圆 305"/>
              <p:cNvSpPr/>
              <p:nvPr/>
            </p:nvSpPr>
            <p:spPr>
              <a:xfrm rot="3695756" flipH="1" flipV="1">
                <a:off x="2276241" y="400132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7" name="椭圆 306"/>
              <p:cNvSpPr/>
              <p:nvPr/>
            </p:nvSpPr>
            <p:spPr>
              <a:xfrm rot="3695756" flipH="1" flipV="1">
                <a:off x="1768767" y="431714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8" name="椭圆 307"/>
              <p:cNvSpPr/>
              <p:nvPr/>
            </p:nvSpPr>
            <p:spPr>
              <a:xfrm rot="3695756" flipH="1" flipV="1">
                <a:off x="1872693" y="3946886"/>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9" name="椭圆 308"/>
              <p:cNvSpPr/>
              <p:nvPr/>
            </p:nvSpPr>
            <p:spPr>
              <a:xfrm rot="3695756" flipH="1" flipV="1">
                <a:off x="1739997" y="450893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0" name="椭圆 309"/>
              <p:cNvSpPr/>
              <p:nvPr/>
            </p:nvSpPr>
            <p:spPr>
              <a:xfrm rot="3695756" flipH="1" flipV="1">
                <a:off x="2887533" y="3477612"/>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1" name="椭圆 310"/>
              <p:cNvSpPr/>
              <p:nvPr/>
            </p:nvSpPr>
            <p:spPr>
              <a:xfrm rot="3695756" flipH="1" flipV="1">
                <a:off x="2559014" y="351089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2" name="椭圆 311"/>
              <p:cNvSpPr/>
              <p:nvPr/>
            </p:nvSpPr>
            <p:spPr>
              <a:xfrm rot="3695756" flipH="1" flipV="1">
                <a:off x="2420490" y="353475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3" name="椭圆 312"/>
              <p:cNvSpPr/>
              <p:nvPr/>
            </p:nvSpPr>
            <p:spPr>
              <a:xfrm rot="3695756" flipH="1" flipV="1">
                <a:off x="2475800" y="370027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4" name="椭圆 313"/>
              <p:cNvSpPr/>
              <p:nvPr/>
            </p:nvSpPr>
            <p:spPr>
              <a:xfrm rot="3695756" flipH="1" flipV="1">
                <a:off x="1356367" y="457890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5" name="椭圆 314"/>
              <p:cNvSpPr/>
              <p:nvPr/>
            </p:nvSpPr>
            <p:spPr>
              <a:xfrm rot="3695756" flipH="1" flipV="1">
                <a:off x="2701988" y="367137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6" name="椭圆 315"/>
              <p:cNvSpPr/>
              <p:nvPr/>
            </p:nvSpPr>
            <p:spPr>
              <a:xfrm rot="3695756" flipH="1" flipV="1">
                <a:off x="1648022" y="390183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7" name="椭圆 316"/>
              <p:cNvSpPr/>
              <p:nvPr/>
            </p:nvSpPr>
            <p:spPr>
              <a:xfrm rot="3695756" flipH="1" flipV="1">
                <a:off x="2482484" y="36417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8" name="椭圆 317"/>
              <p:cNvSpPr/>
              <p:nvPr/>
            </p:nvSpPr>
            <p:spPr>
              <a:xfrm rot="3695756" flipH="1" flipV="1">
                <a:off x="1279704" y="474694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19" name="椭圆 318"/>
              <p:cNvSpPr/>
              <p:nvPr/>
            </p:nvSpPr>
            <p:spPr>
              <a:xfrm rot="3695756" flipH="1" flipV="1">
                <a:off x="1603925" y="387201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0" name="椭圆 319"/>
              <p:cNvSpPr/>
              <p:nvPr/>
            </p:nvSpPr>
            <p:spPr>
              <a:xfrm rot="3695756" flipH="1" flipV="1">
                <a:off x="2744434" y="346486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1" name="椭圆 320"/>
              <p:cNvSpPr/>
              <p:nvPr/>
            </p:nvSpPr>
            <p:spPr>
              <a:xfrm rot="3695756" flipH="1" flipV="1">
                <a:off x="1601721" y="388120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2" name="椭圆 321"/>
              <p:cNvSpPr/>
              <p:nvPr/>
            </p:nvSpPr>
            <p:spPr>
              <a:xfrm rot="3695756" flipH="1" flipV="1">
                <a:off x="2567811" y="355862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3" name="椭圆 322"/>
              <p:cNvSpPr/>
              <p:nvPr/>
            </p:nvSpPr>
            <p:spPr>
              <a:xfrm rot="3695756" flipH="1" flipV="1">
                <a:off x="2967497" y="343221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4" name="椭圆 323"/>
              <p:cNvSpPr/>
              <p:nvPr/>
            </p:nvSpPr>
            <p:spPr>
              <a:xfrm rot="3695756" flipH="1" flipV="1">
                <a:off x="3090975" y="340045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5" name="椭圆 324"/>
              <p:cNvSpPr/>
              <p:nvPr/>
            </p:nvSpPr>
            <p:spPr>
              <a:xfrm rot="3695756" flipH="1" flipV="1">
                <a:off x="2883772" y="360634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6" name="椭圆 325"/>
              <p:cNvSpPr/>
              <p:nvPr/>
            </p:nvSpPr>
            <p:spPr>
              <a:xfrm rot="3695756" flipH="1" flipV="1">
                <a:off x="2785835" y="361657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7" name="椭圆 326"/>
              <p:cNvSpPr/>
              <p:nvPr/>
            </p:nvSpPr>
            <p:spPr>
              <a:xfrm rot="3695756" flipH="1" flipV="1">
                <a:off x="2286521" y="377424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8" name="椭圆 327"/>
              <p:cNvSpPr/>
              <p:nvPr/>
            </p:nvSpPr>
            <p:spPr>
              <a:xfrm rot="3695756" flipH="1" flipV="1">
                <a:off x="2293206" y="371575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9" name="椭圆 328"/>
              <p:cNvSpPr/>
              <p:nvPr/>
            </p:nvSpPr>
            <p:spPr>
              <a:xfrm rot="3695756" flipH="1" flipV="1">
                <a:off x="2378533" y="363259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0" name="椭圆 329"/>
              <p:cNvSpPr/>
              <p:nvPr/>
            </p:nvSpPr>
            <p:spPr>
              <a:xfrm rot="3695756" flipH="1" flipV="1">
                <a:off x="2446083" y="389695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1" name="椭圆 330"/>
              <p:cNvSpPr/>
              <p:nvPr/>
            </p:nvSpPr>
            <p:spPr>
              <a:xfrm rot="3695756" flipH="1" flipV="1">
                <a:off x="1509606" y="459022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2" name="椭圆 331"/>
              <p:cNvSpPr/>
              <p:nvPr/>
            </p:nvSpPr>
            <p:spPr>
              <a:xfrm rot="3695756" flipH="1" flipV="1">
                <a:off x="3027206" y="348604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3" name="椭圆 332"/>
              <p:cNvSpPr/>
              <p:nvPr/>
            </p:nvSpPr>
            <p:spPr>
              <a:xfrm rot="3695756" flipH="1" flipV="1">
                <a:off x="2519732" y="380185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4" name="椭圆 333"/>
              <p:cNvSpPr/>
              <p:nvPr/>
            </p:nvSpPr>
            <p:spPr>
              <a:xfrm rot="3695756" flipH="1" flipV="1">
                <a:off x="1156723" y="472286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5" name="椭圆 334"/>
              <p:cNvSpPr/>
              <p:nvPr/>
            </p:nvSpPr>
            <p:spPr>
              <a:xfrm rot="3695756" flipH="1" flipV="1">
                <a:off x="787300" y="429234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6" name="椭圆 335"/>
              <p:cNvSpPr/>
              <p:nvPr/>
            </p:nvSpPr>
            <p:spPr>
              <a:xfrm rot="3695756" flipH="1" flipV="1">
                <a:off x="1697860" y="402284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7" name="椭圆 336"/>
              <p:cNvSpPr/>
              <p:nvPr/>
            </p:nvSpPr>
            <p:spPr>
              <a:xfrm rot="3695756" flipH="1" flipV="1">
                <a:off x="1695654" y="403203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8" name="椭圆 337"/>
              <p:cNvSpPr/>
              <p:nvPr/>
            </p:nvSpPr>
            <p:spPr>
              <a:xfrm rot="3695756" flipH="1" flipV="1">
                <a:off x="1964133" y="382119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39" name="椭圆 338"/>
              <p:cNvSpPr/>
              <p:nvPr/>
            </p:nvSpPr>
            <p:spPr>
              <a:xfrm rot="3695756" flipH="1" flipV="1">
                <a:off x="1927762" y="386613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0" name="椭圆 339"/>
              <p:cNvSpPr/>
              <p:nvPr/>
            </p:nvSpPr>
            <p:spPr>
              <a:xfrm rot="3695756" flipH="1" flipV="1">
                <a:off x="1574879" y="3998771"/>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1" name="椭圆 340"/>
              <p:cNvSpPr/>
              <p:nvPr/>
            </p:nvSpPr>
            <p:spPr>
              <a:xfrm rot="3695756" flipH="1" flipV="1">
                <a:off x="1118294" y="4053087"/>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2" name="椭圆 341"/>
              <p:cNvSpPr/>
              <p:nvPr/>
            </p:nvSpPr>
            <p:spPr>
              <a:xfrm rot="3695756" flipH="1" flipV="1">
                <a:off x="2086935" y="380317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3" name="椭圆 342"/>
              <p:cNvSpPr/>
              <p:nvPr/>
            </p:nvSpPr>
            <p:spPr>
              <a:xfrm rot="3695756" flipH="1" flipV="1">
                <a:off x="965316" y="404899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4" name="椭圆 343"/>
              <p:cNvSpPr/>
              <p:nvPr/>
            </p:nvSpPr>
            <p:spPr>
              <a:xfrm rot="3695756" flipH="1" flipV="1">
                <a:off x="1919973" y="38093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5" name="椭圆 344"/>
              <p:cNvSpPr/>
              <p:nvPr/>
            </p:nvSpPr>
            <p:spPr>
              <a:xfrm rot="3695756" flipH="1" flipV="1">
                <a:off x="888653" y="421702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6" name="椭圆 345"/>
              <p:cNvSpPr/>
              <p:nvPr/>
            </p:nvSpPr>
            <p:spPr>
              <a:xfrm rot="3695756" flipH="1" flipV="1">
                <a:off x="886448" y="422621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7" name="椭圆 346"/>
              <p:cNvSpPr/>
              <p:nvPr/>
            </p:nvSpPr>
            <p:spPr>
              <a:xfrm rot="3695756" flipH="1" flipV="1">
                <a:off x="1579976" y="39310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8" name="椭圆 347"/>
              <p:cNvSpPr/>
              <p:nvPr/>
            </p:nvSpPr>
            <p:spPr>
              <a:xfrm rot="3695756" flipH="1" flipV="1">
                <a:off x="805612" y="410847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49" name="椭圆 348"/>
              <p:cNvSpPr/>
              <p:nvPr/>
            </p:nvSpPr>
            <p:spPr>
              <a:xfrm rot="3695756" flipH="1" flipV="1">
                <a:off x="812296" y="404998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0" name="椭圆 349"/>
              <p:cNvSpPr/>
              <p:nvPr/>
            </p:nvSpPr>
            <p:spPr>
              <a:xfrm rot="3695756" flipH="1" flipV="1">
                <a:off x="897623" y="396682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1" name="椭圆 350"/>
              <p:cNvSpPr/>
              <p:nvPr/>
            </p:nvSpPr>
            <p:spPr>
              <a:xfrm rot="3695756" flipH="1" flipV="1">
                <a:off x="2297639" y="359904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2" name="椭圆 351"/>
              <p:cNvSpPr/>
              <p:nvPr/>
            </p:nvSpPr>
            <p:spPr>
              <a:xfrm rot="3695756" flipH="1" flipV="1">
                <a:off x="2290102" y="3700021"/>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3" name="椭圆 352"/>
              <p:cNvSpPr/>
              <p:nvPr/>
            </p:nvSpPr>
            <p:spPr>
              <a:xfrm rot="3695756" flipH="1" flipV="1">
                <a:off x="2209105" y="349018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4" name="椭圆 353"/>
              <p:cNvSpPr/>
              <p:nvPr/>
            </p:nvSpPr>
            <p:spPr>
              <a:xfrm rot="3695756" flipH="1" flipV="1">
                <a:off x="2521723" y="335629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5" name="椭圆 354"/>
              <p:cNvSpPr/>
              <p:nvPr/>
            </p:nvSpPr>
            <p:spPr>
              <a:xfrm rot="3695756" flipH="1" flipV="1">
                <a:off x="2489156" y="355415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6" name="椭圆 355"/>
              <p:cNvSpPr/>
              <p:nvPr/>
            </p:nvSpPr>
            <p:spPr>
              <a:xfrm rot="3695756" flipH="1" flipV="1">
                <a:off x="2445059" y="352433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7" name="椭圆 356"/>
              <p:cNvSpPr/>
              <p:nvPr/>
            </p:nvSpPr>
            <p:spPr>
              <a:xfrm rot="3695756" flipH="1" flipV="1">
                <a:off x="2442854" y="353352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8" name="椭圆 357"/>
              <p:cNvSpPr/>
              <p:nvPr/>
            </p:nvSpPr>
            <p:spPr>
              <a:xfrm rot="3695756" flipH="1" flipV="1">
                <a:off x="2522149" y="378750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9" name="椭圆 358"/>
              <p:cNvSpPr/>
              <p:nvPr/>
            </p:nvSpPr>
            <p:spPr>
              <a:xfrm rot="3695756" flipH="1" flipV="1">
                <a:off x="2528833" y="372901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0" name="椭圆 359"/>
              <p:cNvSpPr/>
              <p:nvPr/>
            </p:nvSpPr>
            <p:spPr>
              <a:xfrm rot="3695756" flipH="1" flipV="1">
                <a:off x="2614160" y="364585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1" name="椭圆 360"/>
              <p:cNvSpPr/>
              <p:nvPr/>
            </p:nvSpPr>
            <p:spPr>
              <a:xfrm rot="3695756" flipH="1" flipV="1">
                <a:off x="2243424" y="378007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2" name="椭圆 361"/>
              <p:cNvSpPr/>
              <p:nvPr/>
            </p:nvSpPr>
            <p:spPr>
              <a:xfrm rot="3695756" flipH="1" flipV="1">
                <a:off x="2596384" y="399337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3" name="椭圆 362"/>
              <p:cNvSpPr/>
              <p:nvPr/>
            </p:nvSpPr>
            <p:spPr>
              <a:xfrm rot="3695756" flipH="1" flipV="1">
                <a:off x="2594875" y="402487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4" name="椭圆 363"/>
              <p:cNvSpPr/>
              <p:nvPr/>
            </p:nvSpPr>
            <p:spPr>
              <a:xfrm rot="3695756" flipH="1" flipV="1">
                <a:off x="2362019" y="341578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5" name="椭圆 364"/>
              <p:cNvSpPr/>
              <p:nvPr/>
            </p:nvSpPr>
            <p:spPr>
              <a:xfrm rot="3695756" flipH="1" flipV="1">
                <a:off x="2368703" y="335729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6" name="椭圆 365"/>
              <p:cNvSpPr/>
              <p:nvPr/>
            </p:nvSpPr>
            <p:spPr>
              <a:xfrm rot="3695756" flipH="1" flipV="1">
                <a:off x="2454029" y="327413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7" name="椭圆 366"/>
              <p:cNvSpPr/>
              <p:nvPr/>
            </p:nvSpPr>
            <p:spPr>
              <a:xfrm rot="3695756" flipH="1" flipV="1">
                <a:off x="2083293" y="340835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8" name="椭圆 367"/>
              <p:cNvSpPr/>
              <p:nvPr/>
            </p:nvSpPr>
            <p:spPr>
              <a:xfrm rot="3695756" flipH="1" flipV="1">
                <a:off x="2120962" y="335364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9" name="椭圆 368"/>
              <p:cNvSpPr/>
              <p:nvPr/>
            </p:nvSpPr>
            <p:spPr>
              <a:xfrm rot="3695756" flipH="1" flipV="1">
                <a:off x="2276888" y="367138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0" name="椭圆 369"/>
              <p:cNvSpPr/>
              <p:nvPr/>
            </p:nvSpPr>
            <p:spPr>
              <a:xfrm rot="3695756" flipH="1" flipV="1">
                <a:off x="2425247" y="402901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1" name="椭圆 370"/>
              <p:cNvSpPr/>
              <p:nvPr/>
            </p:nvSpPr>
            <p:spPr>
              <a:xfrm rot="3695756" flipH="1" flipV="1">
                <a:off x="2510574" y="394585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2" name="椭圆 371"/>
              <p:cNvSpPr/>
              <p:nvPr/>
            </p:nvSpPr>
            <p:spPr>
              <a:xfrm rot="3695756" flipH="1" flipV="1">
                <a:off x="2050340" y="352686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3" name="椭圆 372"/>
              <p:cNvSpPr/>
              <p:nvPr/>
            </p:nvSpPr>
            <p:spPr>
              <a:xfrm rot="3695756" flipH="1" flipV="1">
                <a:off x="2057024" y="346837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4" name="椭圆 373"/>
              <p:cNvSpPr/>
              <p:nvPr/>
            </p:nvSpPr>
            <p:spPr>
              <a:xfrm rot="3695756" flipH="1" flipV="1">
                <a:off x="2336900" y="387209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5" name="椭圆 374"/>
              <p:cNvSpPr/>
              <p:nvPr/>
            </p:nvSpPr>
            <p:spPr>
              <a:xfrm rot="3695756" flipH="1" flipV="1">
                <a:off x="2136589" y="373097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6" name="椭圆 375"/>
              <p:cNvSpPr/>
              <p:nvPr/>
            </p:nvSpPr>
            <p:spPr>
              <a:xfrm rot="3695756" flipH="1" flipV="1">
                <a:off x="2334422" y="369408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7" name="椭圆 376"/>
              <p:cNvSpPr/>
              <p:nvPr/>
            </p:nvSpPr>
            <p:spPr>
              <a:xfrm rot="3695756" flipH="1" flipV="1">
                <a:off x="2441711" y="391176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8" name="椭圆 377"/>
              <p:cNvSpPr/>
              <p:nvPr/>
            </p:nvSpPr>
            <p:spPr>
              <a:xfrm rot="3695756" flipH="1" flipV="1">
                <a:off x="2402701" y="3499182"/>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79" name="椭圆 378"/>
              <p:cNvSpPr/>
              <p:nvPr/>
            </p:nvSpPr>
            <p:spPr>
              <a:xfrm rot="3695756" flipH="1" flipV="1">
                <a:off x="2482665" y="345378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0" name="椭圆 379"/>
              <p:cNvSpPr/>
              <p:nvPr/>
            </p:nvSpPr>
            <p:spPr>
              <a:xfrm rot="3695756" flipH="1" flipV="1">
                <a:off x="2489116" y="349157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1" name="椭圆 380"/>
              <p:cNvSpPr/>
              <p:nvPr/>
            </p:nvSpPr>
            <p:spPr>
              <a:xfrm rot="3695756" flipH="1" flipV="1">
                <a:off x="2590469" y="341625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2" name="椭圆 381"/>
              <p:cNvSpPr/>
              <p:nvPr/>
            </p:nvSpPr>
            <p:spPr>
              <a:xfrm rot="3695756" flipH="1" flipV="1">
                <a:off x="2588264" y="342544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3" name="椭圆 382"/>
              <p:cNvSpPr/>
              <p:nvPr/>
            </p:nvSpPr>
            <p:spPr>
              <a:xfrm rot="3695756" flipH="1" flipV="1">
                <a:off x="2507428" y="330770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4" name="椭圆 383"/>
              <p:cNvSpPr/>
              <p:nvPr/>
            </p:nvSpPr>
            <p:spPr>
              <a:xfrm rot="3695756" flipH="1" flipV="1">
                <a:off x="2514112" y="32492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5" name="椭圆 384"/>
              <p:cNvSpPr/>
              <p:nvPr/>
            </p:nvSpPr>
            <p:spPr>
              <a:xfrm rot="3695756" flipH="1" flipV="1">
                <a:off x="2599439" y="316605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6" name="椭圆 385"/>
              <p:cNvSpPr/>
              <p:nvPr/>
            </p:nvSpPr>
            <p:spPr>
              <a:xfrm rot="3695756" flipH="1" flipV="1">
                <a:off x="2345455" y="418334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7" name="椭圆 386"/>
              <p:cNvSpPr/>
              <p:nvPr/>
            </p:nvSpPr>
            <p:spPr>
              <a:xfrm rot="3695756" flipH="1" flipV="1">
                <a:off x="2352139" y="412485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8" name="椭圆 387"/>
              <p:cNvSpPr/>
              <p:nvPr/>
            </p:nvSpPr>
            <p:spPr>
              <a:xfrm rot="3695756" flipH="1" flipV="1">
                <a:off x="2437466" y="404169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9" name="椭圆 388"/>
              <p:cNvSpPr/>
              <p:nvPr/>
            </p:nvSpPr>
            <p:spPr>
              <a:xfrm rot="3695756" flipH="1" flipV="1">
                <a:off x="2066730" y="417591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0" name="椭圆 389"/>
              <p:cNvSpPr/>
              <p:nvPr/>
            </p:nvSpPr>
            <p:spPr>
              <a:xfrm rot="3695756" flipH="1" flipV="1">
                <a:off x="2203708" y="409456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1" name="椭圆 390"/>
              <p:cNvSpPr/>
              <p:nvPr/>
            </p:nvSpPr>
            <p:spPr>
              <a:xfrm rot="3695756" flipH="1" flipV="1">
                <a:off x="2181148" y="431886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2" name="椭圆 391"/>
              <p:cNvSpPr/>
              <p:nvPr/>
            </p:nvSpPr>
            <p:spPr>
              <a:xfrm rot="3695756" flipH="1" flipV="1">
                <a:off x="1608820" y="370015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3" name="椭圆 392"/>
              <p:cNvSpPr/>
              <p:nvPr/>
            </p:nvSpPr>
            <p:spPr>
              <a:xfrm rot="3695756" flipH="1" flipV="1">
                <a:off x="1615504" y="364166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4" name="椭圆 393"/>
              <p:cNvSpPr/>
              <p:nvPr/>
            </p:nvSpPr>
            <p:spPr>
              <a:xfrm rot="3695756" flipH="1" flipV="1">
                <a:off x="1700831" y="355850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5" name="椭圆 394"/>
              <p:cNvSpPr/>
              <p:nvPr/>
            </p:nvSpPr>
            <p:spPr>
              <a:xfrm rot="3695756" flipH="1" flipV="1">
                <a:off x="1330095" y="369272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6" name="椭圆 395"/>
              <p:cNvSpPr/>
              <p:nvPr/>
            </p:nvSpPr>
            <p:spPr>
              <a:xfrm rot="3695756" flipH="1" flipV="1">
                <a:off x="1467073" y="361137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97" name="椭圆 396"/>
              <p:cNvSpPr/>
              <p:nvPr/>
            </p:nvSpPr>
            <p:spPr>
              <a:xfrm rot="3695756" flipH="1" flipV="1">
                <a:off x="1444513" y="383567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399" name="椭圆 398"/>
            <p:cNvSpPr/>
            <p:nvPr/>
          </p:nvSpPr>
          <p:spPr>
            <a:xfrm rot="7691183">
              <a:off x="9049449" y="3348136"/>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0" name="椭圆 399"/>
            <p:cNvSpPr/>
            <p:nvPr/>
          </p:nvSpPr>
          <p:spPr>
            <a:xfrm rot="7691183">
              <a:off x="9411965" y="4187232"/>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1" name="椭圆 400"/>
            <p:cNvSpPr/>
            <p:nvPr/>
          </p:nvSpPr>
          <p:spPr>
            <a:xfrm rot="7691183">
              <a:off x="9210509" y="3636393"/>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2" name="椭圆 401"/>
            <p:cNvSpPr/>
            <p:nvPr/>
          </p:nvSpPr>
          <p:spPr>
            <a:xfrm rot="7691183">
              <a:off x="9107881" y="3811523"/>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3" name="椭圆 402"/>
            <p:cNvSpPr/>
            <p:nvPr/>
          </p:nvSpPr>
          <p:spPr>
            <a:xfrm rot="7691183">
              <a:off x="9287445" y="375403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4" name="椭圆 403"/>
            <p:cNvSpPr/>
            <p:nvPr/>
          </p:nvSpPr>
          <p:spPr>
            <a:xfrm rot="7691183">
              <a:off x="9417365" y="363751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5" name="椭圆 404"/>
            <p:cNvSpPr/>
            <p:nvPr/>
          </p:nvSpPr>
          <p:spPr>
            <a:xfrm rot="7691183">
              <a:off x="8900630" y="3482558"/>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6" name="椭圆 405"/>
            <p:cNvSpPr/>
            <p:nvPr/>
          </p:nvSpPr>
          <p:spPr>
            <a:xfrm rot="7691183">
              <a:off x="9164899" y="395353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7" name="椭圆 406"/>
            <p:cNvSpPr/>
            <p:nvPr/>
          </p:nvSpPr>
          <p:spPr>
            <a:xfrm rot="7691183">
              <a:off x="9305293" y="346226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8" name="椭圆 407"/>
            <p:cNvSpPr/>
            <p:nvPr/>
          </p:nvSpPr>
          <p:spPr>
            <a:xfrm rot="7691183">
              <a:off x="9363726" y="392565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09" name="椭圆 408"/>
            <p:cNvSpPr/>
            <p:nvPr/>
          </p:nvSpPr>
          <p:spPr>
            <a:xfrm rot="7691183">
              <a:off x="9306918" y="321206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0" name="椭圆 409"/>
            <p:cNvSpPr/>
            <p:nvPr/>
          </p:nvSpPr>
          <p:spPr>
            <a:xfrm rot="7691183">
              <a:off x="9365349" y="367545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1" name="椭圆 410"/>
            <p:cNvSpPr/>
            <p:nvPr/>
          </p:nvSpPr>
          <p:spPr>
            <a:xfrm rot="7691183">
              <a:off x="9089614" y="35069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2" name="椭圆 411"/>
            <p:cNvSpPr/>
            <p:nvPr/>
          </p:nvSpPr>
          <p:spPr>
            <a:xfrm rot="7691183">
              <a:off x="9353881" y="397796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3" name="椭圆 412"/>
            <p:cNvSpPr/>
            <p:nvPr/>
          </p:nvSpPr>
          <p:spPr>
            <a:xfrm rot="7691183">
              <a:off x="9098921" y="350535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4" name="椭圆 413"/>
            <p:cNvSpPr/>
            <p:nvPr/>
          </p:nvSpPr>
          <p:spPr>
            <a:xfrm rot="7691183">
              <a:off x="9363189" y="397633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5" name="椭圆 414"/>
            <p:cNvSpPr/>
            <p:nvPr/>
          </p:nvSpPr>
          <p:spPr>
            <a:xfrm rot="7691183">
              <a:off x="9196703" y="316680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6" name="椭圆 415"/>
            <p:cNvSpPr/>
            <p:nvPr/>
          </p:nvSpPr>
          <p:spPr>
            <a:xfrm rot="7691183">
              <a:off x="9255135" y="363019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7" name="椭圆 416"/>
            <p:cNvSpPr/>
            <p:nvPr/>
          </p:nvSpPr>
          <p:spPr>
            <a:xfrm rot="7691183">
              <a:off x="8980331" y="331362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8" name="椭圆 417"/>
            <p:cNvSpPr/>
            <p:nvPr/>
          </p:nvSpPr>
          <p:spPr>
            <a:xfrm rot="7691183">
              <a:off x="9038764" y="377701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9" name="椭圆 418"/>
            <p:cNvSpPr/>
            <p:nvPr/>
          </p:nvSpPr>
          <p:spPr>
            <a:xfrm rot="7691183">
              <a:off x="8902132" y="321293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0" name="椭圆 419"/>
            <p:cNvSpPr/>
            <p:nvPr/>
          </p:nvSpPr>
          <p:spPr>
            <a:xfrm rot="7691183">
              <a:off x="9467162" y="345370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1" name="椭圆 420"/>
            <p:cNvSpPr/>
            <p:nvPr/>
          </p:nvSpPr>
          <p:spPr>
            <a:xfrm rot="7691183">
              <a:off x="9173397" y="332127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2" name="椭圆 421"/>
            <p:cNvSpPr/>
            <p:nvPr/>
          </p:nvSpPr>
          <p:spPr>
            <a:xfrm rot="7691183">
              <a:off x="9221693" y="340708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3" name="椭圆 422"/>
            <p:cNvSpPr/>
            <p:nvPr/>
          </p:nvSpPr>
          <p:spPr>
            <a:xfrm rot="7691183">
              <a:off x="9560445" y="378182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4" name="椭圆 423"/>
            <p:cNvSpPr/>
            <p:nvPr/>
          </p:nvSpPr>
          <p:spPr>
            <a:xfrm rot="7691183">
              <a:off x="9508429" y="381976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5" name="椭圆 424"/>
            <p:cNvSpPr/>
            <p:nvPr/>
          </p:nvSpPr>
          <p:spPr>
            <a:xfrm rot="7691183">
              <a:off x="9398216" y="377450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6" name="椭圆 425"/>
            <p:cNvSpPr/>
            <p:nvPr/>
          </p:nvSpPr>
          <p:spPr>
            <a:xfrm rot="7691183">
              <a:off x="9668676" y="406139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7" name="椭圆 426"/>
            <p:cNvSpPr/>
            <p:nvPr/>
          </p:nvSpPr>
          <p:spPr>
            <a:xfrm rot="7691183">
              <a:off x="9776206" y="361480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8" name="椭圆 427"/>
            <p:cNvSpPr/>
            <p:nvPr/>
          </p:nvSpPr>
          <p:spPr>
            <a:xfrm rot="7691183">
              <a:off x="9724191" y="365274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29" name="椭圆 428"/>
            <p:cNvSpPr/>
            <p:nvPr/>
          </p:nvSpPr>
          <p:spPr>
            <a:xfrm rot="7691183">
              <a:off x="9613977" y="360748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30" name="椭圆 429"/>
            <p:cNvSpPr/>
            <p:nvPr/>
          </p:nvSpPr>
          <p:spPr>
            <a:xfrm rot="7691183">
              <a:off x="9884436" y="389437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31" name="椭圆 430"/>
            <p:cNvSpPr/>
            <p:nvPr/>
          </p:nvSpPr>
          <p:spPr>
            <a:xfrm rot="7691183">
              <a:off x="8419467" y="334667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32" name="椭圆 431"/>
            <p:cNvSpPr/>
            <p:nvPr/>
          </p:nvSpPr>
          <p:spPr>
            <a:xfrm rot="7691183">
              <a:off x="8367452" y="338461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33" name="椭圆 432"/>
            <p:cNvSpPr/>
            <p:nvPr/>
          </p:nvSpPr>
          <p:spPr>
            <a:xfrm rot="7691183">
              <a:off x="8257238" y="333934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34" name="椭圆 433"/>
            <p:cNvSpPr/>
            <p:nvPr/>
          </p:nvSpPr>
          <p:spPr>
            <a:xfrm rot="7691183">
              <a:off x="8527698" y="362624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35" name="椭圆 434"/>
            <p:cNvSpPr/>
            <p:nvPr/>
          </p:nvSpPr>
          <p:spPr>
            <a:xfrm rot="7691183">
              <a:off x="9645461" y="336204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36" name="椭圆 435"/>
            <p:cNvSpPr/>
            <p:nvPr/>
          </p:nvSpPr>
          <p:spPr>
            <a:xfrm rot="7691183">
              <a:off x="9593446" y="339998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37" name="椭圆 436"/>
            <p:cNvSpPr/>
            <p:nvPr/>
          </p:nvSpPr>
          <p:spPr>
            <a:xfrm rot="7691183">
              <a:off x="9483232" y="335472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38" name="椭圆 437"/>
            <p:cNvSpPr/>
            <p:nvPr/>
          </p:nvSpPr>
          <p:spPr>
            <a:xfrm rot="7691183">
              <a:off x="9753692" y="364161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39" name="椭圆 438"/>
            <p:cNvSpPr/>
            <p:nvPr/>
          </p:nvSpPr>
          <p:spPr>
            <a:xfrm rot="7691183">
              <a:off x="9282941" y="407646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40" name="椭圆 439"/>
            <p:cNvSpPr/>
            <p:nvPr/>
          </p:nvSpPr>
          <p:spPr>
            <a:xfrm rot="7691183">
              <a:off x="9230926" y="411440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41" name="椭圆 440"/>
            <p:cNvSpPr/>
            <p:nvPr/>
          </p:nvSpPr>
          <p:spPr>
            <a:xfrm rot="7691183">
              <a:off x="9120712" y="406913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42" name="椭圆 441"/>
            <p:cNvSpPr/>
            <p:nvPr/>
          </p:nvSpPr>
          <p:spPr>
            <a:xfrm rot="7691183">
              <a:off x="9391171" y="435603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43" name="椭圆 442"/>
            <p:cNvSpPr/>
            <p:nvPr/>
          </p:nvSpPr>
          <p:spPr>
            <a:xfrm rot="7691183">
              <a:off x="9321690" y="432236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44" name="椭圆 443"/>
            <p:cNvSpPr/>
            <p:nvPr/>
          </p:nvSpPr>
          <p:spPr>
            <a:xfrm rot="7691183">
              <a:off x="9551324" y="405303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45" name="椭圆 444"/>
            <p:cNvSpPr/>
            <p:nvPr/>
          </p:nvSpPr>
          <p:spPr>
            <a:xfrm rot="7691183">
              <a:off x="9020717" y="366260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46" name="椭圆 445"/>
            <p:cNvSpPr/>
            <p:nvPr/>
          </p:nvSpPr>
          <p:spPr>
            <a:xfrm rot="7691183">
              <a:off x="8854459" y="335826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47" name="椭圆 446"/>
            <p:cNvSpPr/>
            <p:nvPr/>
          </p:nvSpPr>
          <p:spPr>
            <a:xfrm rot="7691183">
              <a:off x="9006010" y="323744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48" name="椭圆 447"/>
            <p:cNvSpPr/>
            <p:nvPr/>
          </p:nvSpPr>
          <p:spPr>
            <a:xfrm rot="7691183">
              <a:off x="9876903" y="3757698"/>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49" name="椭圆 448"/>
            <p:cNvSpPr/>
            <p:nvPr/>
          </p:nvSpPr>
          <p:spPr>
            <a:xfrm rot="7691183">
              <a:off x="9824889" y="379563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50" name="椭圆 449"/>
            <p:cNvSpPr/>
            <p:nvPr/>
          </p:nvSpPr>
          <p:spPr>
            <a:xfrm rot="7691183">
              <a:off x="9714675" y="375037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51" name="椭圆 450"/>
            <p:cNvSpPr/>
            <p:nvPr/>
          </p:nvSpPr>
          <p:spPr>
            <a:xfrm rot="7691183">
              <a:off x="9508702" y="4318356"/>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52" name="椭圆 451"/>
            <p:cNvSpPr/>
            <p:nvPr/>
          </p:nvSpPr>
          <p:spPr>
            <a:xfrm rot="7691183">
              <a:off x="9456688" y="435629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53" name="椭圆 452"/>
            <p:cNvSpPr/>
            <p:nvPr/>
          </p:nvSpPr>
          <p:spPr>
            <a:xfrm rot="7691183">
              <a:off x="9715985" y="393905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54" name="椭圆 453"/>
            <p:cNvSpPr/>
            <p:nvPr/>
          </p:nvSpPr>
          <p:spPr>
            <a:xfrm rot="7691183">
              <a:off x="9666070" y="417894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55" name="椭圆 454"/>
            <p:cNvSpPr/>
            <p:nvPr/>
          </p:nvSpPr>
          <p:spPr>
            <a:xfrm rot="7691183">
              <a:off x="8398629" y="353286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56" name="椭圆 455"/>
            <p:cNvSpPr/>
            <p:nvPr/>
          </p:nvSpPr>
          <p:spPr>
            <a:xfrm rot="7691183">
              <a:off x="8613422" y="34644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57" name="椭圆 456"/>
            <p:cNvSpPr/>
            <p:nvPr/>
          </p:nvSpPr>
          <p:spPr>
            <a:xfrm rot="7691183">
              <a:off x="9497449" y="357767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58" name="椭圆 457"/>
            <p:cNvSpPr/>
            <p:nvPr/>
          </p:nvSpPr>
          <p:spPr>
            <a:xfrm rot="7691183">
              <a:off x="9112064" y="360857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59" name="椭圆 458"/>
            <p:cNvSpPr/>
            <p:nvPr/>
          </p:nvSpPr>
          <p:spPr>
            <a:xfrm rot="7691183">
              <a:off x="9684886" y="352787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60" name="椭圆 459"/>
            <p:cNvSpPr/>
            <p:nvPr/>
          </p:nvSpPr>
          <p:spPr>
            <a:xfrm rot="7691183">
              <a:off x="9553616" y="40120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61" name="椭圆 460"/>
            <p:cNvSpPr/>
            <p:nvPr/>
          </p:nvSpPr>
          <p:spPr>
            <a:xfrm rot="7691183">
              <a:off x="9710749" y="382711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62" name="椭圆 461"/>
            <p:cNvSpPr/>
            <p:nvPr/>
          </p:nvSpPr>
          <p:spPr>
            <a:xfrm rot="7691183">
              <a:off x="8491130" y="2810478"/>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63" name="椭圆 462"/>
            <p:cNvSpPr/>
            <p:nvPr/>
          </p:nvSpPr>
          <p:spPr>
            <a:xfrm rot="7691183">
              <a:off x="8652189" y="3098734"/>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64" name="椭圆 463"/>
            <p:cNvSpPr/>
            <p:nvPr/>
          </p:nvSpPr>
          <p:spPr>
            <a:xfrm rot="7691183">
              <a:off x="9343309" y="4005995"/>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65" name="椭圆 464"/>
            <p:cNvSpPr/>
            <p:nvPr/>
          </p:nvSpPr>
          <p:spPr>
            <a:xfrm rot="7691183">
              <a:off x="8729125" y="321637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66" name="椭圆 465"/>
            <p:cNvSpPr/>
            <p:nvPr/>
          </p:nvSpPr>
          <p:spPr>
            <a:xfrm rot="7691183">
              <a:off x="8859044" y="309985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67" name="椭圆 466"/>
            <p:cNvSpPr/>
            <p:nvPr/>
          </p:nvSpPr>
          <p:spPr>
            <a:xfrm rot="7691183">
              <a:off x="8342311" y="294489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68" name="椭圆 467"/>
            <p:cNvSpPr/>
            <p:nvPr/>
          </p:nvSpPr>
          <p:spPr>
            <a:xfrm rot="7691183">
              <a:off x="8384631" y="309601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69" name="椭圆 468"/>
            <p:cNvSpPr/>
            <p:nvPr/>
          </p:nvSpPr>
          <p:spPr>
            <a:xfrm rot="7691183">
              <a:off x="8805406" y="338799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70" name="椭圆 469"/>
            <p:cNvSpPr/>
            <p:nvPr/>
          </p:nvSpPr>
          <p:spPr>
            <a:xfrm rot="7691183">
              <a:off x="8807030" y="313779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71" name="椭圆 470"/>
            <p:cNvSpPr/>
            <p:nvPr/>
          </p:nvSpPr>
          <p:spPr>
            <a:xfrm rot="7691183">
              <a:off x="8531295" y="296932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72" name="椭圆 471"/>
            <p:cNvSpPr/>
            <p:nvPr/>
          </p:nvSpPr>
          <p:spPr>
            <a:xfrm rot="7691183">
              <a:off x="8795562" y="344030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73" name="椭圆 472"/>
            <p:cNvSpPr/>
            <p:nvPr/>
          </p:nvSpPr>
          <p:spPr>
            <a:xfrm rot="7691183">
              <a:off x="8540603" y="296769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74" name="椭圆 473"/>
            <p:cNvSpPr/>
            <p:nvPr/>
          </p:nvSpPr>
          <p:spPr>
            <a:xfrm rot="7691183">
              <a:off x="8804870" y="343867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75" name="椭圆 474"/>
            <p:cNvSpPr/>
            <p:nvPr/>
          </p:nvSpPr>
          <p:spPr>
            <a:xfrm rot="7691183">
              <a:off x="8696815" y="309253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76" name="椭圆 475"/>
            <p:cNvSpPr/>
            <p:nvPr/>
          </p:nvSpPr>
          <p:spPr>
            <a:xfrm rot="7691183">
              <a:off x="8422012" y="277597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77" name="椭圆 476"/>
            <p:cNvSpPr/>
            <p:nvPr/>
          </p:nvSpPr>
          <p:spPr>
            <a:xfrm rot="7691183">
              <a:off x="9274191" y="397148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78" name="椭圆 477"/>
            <p:cNvSpPr/>
            <p:nvPr/>
          </p:nvSpPr>
          <p:spPr>
            <a:xfrm rot="7691183">
              <a:off x="9244550" y="422826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79" name="椭圆 478"/>
            <p:cNvSpPr/>
            <p:nvPr/>
          </p:nvSpPr>
          <p:spPr>
            <a:xfrm rot="7691183">
              <a:off x="8663373" y="286943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0" name="椭圆 479"/>
            <p:cNvSpPr/>
            <p:nvPr/>
          </p:nvSpPr>
          <p:spPr>
            <a:xfrm rot="7691183">
              <a:off x="9002124" y="324416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1" name="椭圆 480"/>
            <p:cNvSpPr/>
            <p:nvPr/>
          </p:nvSpPr>
          <p:spPr>
            <a:xfrm rot="7691183">
              <a:off x="8950110" y="328210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2" name="椭圆 481"/>
            <p:cNvSpPr/>
            <p:nvPr/>
          </p:nvSpPr>
          <p:spPr>
            <a:xfrm rot="7691183">
              <a:off x="8839895" y="323684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3" name="椭圆 482"/>
            <p:cNvSpPr/>
            <p:nvPr/>
          </p:nvSpPr>
          <p:spPr>
            <a:xfrm rot="7691183">
              <a:off x="9055656" y="306982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4" name="椭圆 483"/>
            <p:cNvSpPr/>
            <p:nvPr/>
          </p:nvSpPr>
          <p:spPr>
            <a:xfrm rot="7691183">
              <a:off x="9215283" y="285231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5" name="椭圆 484"/>
            <p:cNvSpPr/>
            <p:nvPr/>
          </p:nvSpPr>
          <p:spPr>
            <a:xfrm rot="7691183">
              <a:off x="9087142" y="282438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6" name="椭圆 485"/>
            <p:cNvSpPr/>
            <p:nvPr/>
          </p:nvSpPr>
          <p:spPr>
            <a:xfrm rot="7691183">
              <a:off x="8502674" y="321893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7" name="椭圆 486"/>
            <p:cNvSpPr/>
            <p:nvPr/>
          </p:nvSpPr>
          <p:spPr>
            <a:xfrm rot="7691183">
              <a:off x="8450660" y="325687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8" name="椭圆 487"/>
            <p:cNvSpPr/>
            <p:nvPr/>
          </p:nvSpPr>
          <p:spPr>
            <a:xfrm rot="7691183">
              <a:off x="8340446" y="321161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9" name="椭圆 488"/>
            <p:cNvSpPr/>
            <p:nvPr/>
          </p:nvSpPr>
          <p:spPr>
            <a:xfrm rot="7691183">
              <a:off x="8462398" y="312495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90" name="椭圆 489"/>
            <p:cNvSpPr/>
            <p:nvPr/>
          </p:nvSpPr>
          <p:spPr>
            <a:xfrm rot="7691183">
              <a:off x="8296139" y="282060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91" name="椭圆 490"/>
            <p:cNvSpPr/>
            <p:nvPr/>
          </p:nvSpPr>
          <p:spPr>
            <a:xfrm rot="7691183">
              <a:off x="9348429" y="425278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92" name="椭圆 491"/>
            <p:cNvSpPr/>
            <p:nvPr/>
          </p:nvSpPr>
          <p:spPr>
            <a:xfrm rot="7691183">
              <a:off x="8939130" y="30400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93" name="椭圆 492"/>
            <p:cNvSpPr/>
            <p:nvPr/>
          </p:nvSpPr>
          <p:spPr>
            <a:xfrm rot="7691183">
              <a:off x="8553744" y="307091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94" name="椭圆 493"/>
            <p:cNvSpPr/>
            <p:nvPr/>
          </p:nvSpPr>
          <p:spPr>
            <a:xfrm rot="7691183">
              <a:off x="9126567" y="299022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95" name="椭圆 494"/>
            <p:cNvSpPr/>
            <p:nvPr/>
          </p:nvSpPr>
          <p:spPr>
            <a:xfrm rot="7691183">
              <a:off x="8620638" y="3879042"/>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96" name="椭圆 495"/>
            <p:cNvSpPr/>
            <p:nvPr/>
          </p:nvSpPr>
          <p:spPr>
            <a:xfrm rot="7691183">
              <a:off x="8781699" y="4167298"/>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97" name="椭圆 496"/>
            <p:cNvSpPr/>
            <p:nvPr/>
          </p:nvSpPr>
          <p:spPr>
            <a:xfrm rot="7691183">
              <a:off x="7957897" y="273194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98" name="椭圆 497"/>
            <p:cNvSpPr/>
            <p:nvPr/>
          </p:nvSpPr>
          <p:spPr>
            <a:xfrm rot="7691183">
              <a:off x="8988553" y="416842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99" name="椭圆 498"/>
            <p:cNvSpPr/>
            <p:nvPr/>
          </p:nvSpPr>
          <p:spPr>
            <a:xfrm rot="7691183">
              <a:off x="9338873" y="329364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0" name="椭圆 499"/>
            <p:cNvSpPr/>
            <p:nvPr/>
          </p:nvSpPr>
          <p:spPr>
            <a:xfrm rot="7691183">
              <a:off x="8876483" y="399316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1" name="椭圆 500"/>
            <p:cNvSpPr/>
            <p:nvPr/>
          </p:nvSpPr>
          <p:spPr>
            <a:xfrm rot="7691183">
              <a:off x="8605977" y="331582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2" name="椭圆 501"/>
            <p:cNvSpPr/>
            <p:nvPr/>
          </p:nvSpPr>
          <p:spPr>
            <a:xfrm rot="7691183">
              <a:off x="8936539" y="420636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3" name="椭圆 502"/>
            <p:cNvSpPr/>
            <p:nvPr/>
          </p:nvSpPr>
          <p:spPr>
            <a:xfrm rot="7691183">
              <a:off x="9527857" y="331806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4" name="椭圆 503"/>
            <p:cNvSpPr/>
            <p:nvPr/>
          </p:nvSpPr>
          <p:spPr>
            <a:xfrm rot="7691183">
              <a:off x="8596133" y="336814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5" name="椭圆 504"/>
            <p:cNvSpPr/>
            <p:nvPr/>
          </p:nvSpPr>
          <p:spPr>
            <a:xfrm rot="7691183">
              <a:off x="8670112" y="403626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6" name="椭圆 505"/>
            <p:cNvSpPr/>
            <p:nvPr/>
          </p:nvSpPr>
          <p:spPr>
            <a:xfrm rot="7691183">
              <a:off x="8605442" y="336651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7" name="椭圆 506"/>
            <p:cNvSpPr/>
            <p:nvPr/>
          </p:nvSpPr>
          <p:spPr>
            <a:xfrm rot="7691183">
              <a:off x="8826325" y="416109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8" name="椭圆 507"/>
            <p:cNvSpPr/>
            <p:nvPr/>
          </p:nvSpPr>
          <p:spPr>
            <a:xfrm rot="7691183">
              <a:off x="8551520" y="384453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9" name="椭圆 508"/>
            <p:cNvSpPr/>
            <p:nvPr/>
          </p:nvSpPr>
          <p:spPr>
            <a:xfrm rot="7691183">
              <a:off x="8473322" y="374383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10" name="椭圆 509"/>
            <p:cNvSpPr/>
            <p:nvPr/>
          </p:nvSpPr>
          <p:spPr>
            <a:xfrm rot="7691183">
              <a:off x="8744587" y="385218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11" name="椭圆 510"/>
            <p:cNvSpPr/>
            <p:nvPr/>
          </p:nvSpPr>
          <p:spPr>
            <a:xfrm rot="7691183">
              <a:off x="8792882" y="393799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12" name="椭圆 511"/>
            <p:cNvSpPr/>
            <p:nvPr/>
          </p:nvSpPr>
          <p:spPr>
            <a:xfrm rot="7691183">
              <a:off x="8230896" y="275974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13" name="椭圆 512"/>
            <p:cNvSpPr/>
            <p:nvPr/>
          </p:nvSpPr>
          <p:spPr>
            <a:xfrm rot="7691183">
              <a:off x="8178882" y="279767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14" name="椭圆 513"/>
            <p:cNvSpPr/>
            <p:nvPr/>
          </p:nvSpPr>
          <p:spPr>
            <a:xfrm rot="7691183">
              <a:off x="8068667" y="275241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15" name="椭圆 514"/>
            <p:cNvSpPr/>
            <p:nvPr/>
          </p:nvSpPr>
          <p:spPr>
            <a:xfrm rot="7691183">
              <a:off x="9185166" y="413838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16" name="椭圆 515"/>
            <p:cNvSpPr/>
            <p:nvPr/>
          </p:nvSpPr>
          <p:spPr>
            <a:xfrm rot="7691183">
              <a:off x="9292702" y="316934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17" name="椭圆 516"/>
            <p:cNvSpPr/>
            <p:nvPr/>
          </p:nvSpPr>
          <p:spPr>
            <a:xfrm rot="7691183">
              <a:off x="8577199" y="376835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18" name="椭圆 517"/>
            <p:cNvSpPr/>
            <p:nvPr/>
          </p:nvSpPr>
          <p:spPr>
            <a:xfrm rot="7691183">
              <a:off x="9068637" y="410858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19" name="椭圆 518"/>
            <p:cNvSpPr/>
            <p:nvPr/>
          </p:nvSpPr>
          <p:spPr>
            <a:xfrm rot="7691183">
              <a:off x="9550306" y="341965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20" name="椭圆 519"/>
            <p:cNvSpPr/>
            <p:nvPr/>
          </p:nvSpPr>
          <p:spPr>
            <a:xfrm rot="7691183">
              <a:off x="9301995" y="392971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21" name="椭圆 520"/>
            <p:cNvSpPr/>
            <p:nvPr/>
          </p:nvSpPr>
          <p:spPr>
            <a:xfrm rot="7691183">
              <a:off x="8697231" y="32220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22" name="椭圆 521"/>
            <p:cNvSpPr/>
            <p:nvPr/>
          </p:nvSpPr>
          <p:spPr>
            <a:xfrm rot="7691183">
              <a:off x="8706540" y="322038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23" name="椭圆 522"/>
            <p:cNvSpPr/>
            <p:nvPr/>
          </p:nvSpPr>
          <p:spPr>
            <a:xfrm rot="7691183">
              <a:off x="8406387" y="305777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24" name="椭圆 523"/>
            <p:cNvSpPr/>
            <p:nvPr/>
          </p:nvSpPr>
          <p:spPr>
            <a:xfrm rot="7691183">
              <a:off x="8462077" y="307329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25" name="椭圆 524"/>
            <p:cNvSpPr/>
            <p:nvPr/>
          </p:nvSpPr>
          <p:spPr>
            <a:xfrm rot="7691183">
              <a:off x="8719680" y="332360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26" name="椭圆 525"/>
            <p:cNvSpPr/>
            <p:nvPr/>
          </p:nvSpPr>
          <p:spPr>
            <a:xfrm rot="7691183">
              <a:off x="8950927" y="3721023"/>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27" name="椭圆 526"/>
            <p:cNvSpPr/>
            <p:nvPr/>
          </p:nvSpPr>
          <p:spPr>
            <a:xfrm rot="7691183">
              <a:off x="8336744" y="293140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28" name="椭圆 527"/>
            <p:cNvSpPr/>
            <p:nvPr/>
          </p:nvSpPr>
          <p:spPr>
            <a:xfrm rot="7691183">
              <a:off x="9007945" y="386303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29" name="椭圆 528"/>
            <p:cNvSpPr/>
            <p:nvPr/>
          </p:nvSpPr>
          <p:spPr>
            <a:xfrm rot="7691183">
              <a:off x="8413024" y="310301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0" name="椭圆 529"/>
            <p:cNvSpPr/>
            <p:nvPr/>
          </p:nvSpPr>
          <p:spPr>
            <a:xfrm rot="7691183">
              <a:off x="9196928" y="388746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1" name="椭圆 530"/>
            <p:cNvSpPr/>
            <p:nvPr/>
          </p:nvSpPr>
          <p:spPr>
            <a:xfrm rot="7691183">
              <a:off x="9206235" y="388583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2" name="椭圆 531"/>
            <p:cNvSpPr/>
            <p:nvPr/>
          </p:nvSpPr>
          <p:spPr>
            <a:xfrm rot="7691183">
              <a:off x="8659863" y="336664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3" name="椭圆 532"/>
            <p:cNvSpPr/>
            <p:nvPr/>
          </p:nvSpPr>
          <p:spPr>
            <a:xfrm rot="7691183">
              <a:off x="9125987" y="398596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4" name="椭圆 533"/>
            <p:cNvSpPr/>
            <p:nvPr/>
          </p:nvSpPr>
          <p:spPr>
            <a:xfrm rot="7691183">
              <a:off x="9073972" y="402390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5" name="椭圆 534"/>
            <p:cNvSpPr/>
            <p:nvPr/>
          </p:nvSpPr>
          <p:spPr>
            <a:xfrm rot="7691183">
              <a:off x="8963757" y="397863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6" name="椭圆 535"/>
            <p:cNvSpPr/>
            <p:nvPr/>
          </p:nvSpPr>
          <p:spPr>
            <a:xfrm rot="7691183">
              <a:off x="8070016" y="283998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7" name="椭圆 536"/>
            <p:cNvSpPr/>
            <p:nvPr/>
          </p:nvSpPr>
          <p:spPr>
            <a:xfrm rot="7691183">
              <a:off x="8161362" y="2785942"/>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8" name="椭圆 537"/>
            <p:cNvSpPr/>
            <p:nvPr/>
          </p:nvSpPr>
          <p:spPr>
            <a:xfrm rot="7691183">
              <a:off x="8000975" y="2943642"/>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39" name="椭圆 538"/>
            <p:cNvSpPr/>
            <p:nvPr/>
          </p:nvSpPr>
          <p:spPr>
            <a:xfrm rot="7691183">
              <a:off x="8654646" y="426293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40" name="椭圆 539"/>
            <p:cNvSpPr/>
            <p:nvPr/>
          </p:nvSpPr>
          <p:spPr>
            <a:xfrm rot="7691183">
              <a:off x="8853474" y="423505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41" name="椭圆 540"/>
            <p:cNvSpPr/>
            <p:nvPr/>
          </p:nvSpPr>
          <p:spPr>
            <a:xfrm rot="7691183">
              <a:off x="8843629" y="428736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42" name="椭圆 541"/>
            <p:cNvSpPr/>
            <p:nvPr/>
          </p:nvSpPr>
          <p:spPr>
            <a:xfrm rot="7691183">
              <a:off x="8852937" y="428573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43" name="椭圆 542"/>
            <p:cNvSpPr/>
            <p:nvPr/>
          </p:nvSpPr>
          <p:spPr>
            <a:xfrm rot="7691183">
              <a:off x="9050192" y="409122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44" name="椭圆 543"/>
            <p:cNvSpPr/>
            <p:nvPr/>
          </p:nvSpPr>
          <p:spPr>
            <a:xfrm rot="7691183">
              <a:off x="8998177" y="412916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45" name="椭圆 544"/>
            <p:cNvSpPr/>
            <p:nvPr/>
          </p:nvSpPr>
          <p:spPr>
            <a:xfrm rot="7691183">
              <a:off x="8887963" y="408390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46" name="椭圆 545"/>
            <p:cNvSpPr/>
            <p:nvPr/>
          </p:nvSpPr>
          <p:spPr>
            <a:xfrm rot="7691183">
              <a:off x="8257686" y="281780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47" name="椭圆 546"/>
            <p:cNvSpPr/>
            <p:nvPr/>
          </p:nvSpPr>
          <p:spPr>
            <a:xfrm rot="7691183">
              <a:off x="9213939" y="396214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48" name="椭圆 547"/>
            <p:cNvSpPr/>
            <p:nvPr/>
          </p:nvSpPr>
          <p:spPr>
            <a:xfrm rot="7691183">
              <a:off x="9243440" y="395101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49" name="椭圆 548"/>
            <p:cNvSpPr/>
            <p:nvPr/>
          </p:nvSpPr>
          <p:spPr>
            <a:xfrm rot="7691183">
              <a:off x="7871950" y="283287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50" name="椭圆 549"/>
            <p:cNvSpPr/>
            <p:nvPr/>
          </p:nvSpPr>
          <p:spPr>
            <a:xfrm rot="7691183">
              <a:off x="7819936" y="28708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51" name="椭圆 550"/>
            <p:cNvSpPr/>
            <p:nvPr/>
          </p:nvSpPr>
          <p:spPr>
            <a:xfrm rot="7691183">
              <a:off x="7709721" y="282554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52" name="椭圆 551"/>
            <p:cNvSpPr/>
            <p:nvPr/>
          </p:nvSpPr>
          <p:spPr>
            <a:xfrm rot="7691183">
              <a:off x="7980181" y="311244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53" name="椭圆 552"/>
            <p:cNvSpPr/>
            <p:nvPr/>
          </p:nvSpPr>
          <p:spPr>
            <a:xfrm rot="7691183">
              <a:off x="7910700" y="307877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54" name="椭圆 553"/>
            <p:cNvSpPr/>
            <p:nvPr/>
          </p:nvSpPr>
          <p:spPr>
            <a:xfrm rot="7691183">
              <a:off x="8140334" y="280944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55" name="椭圆 554"/>
            <p:cNvSpPr/>
            <p:nvPr/>
          </p:nvSpPr>
          <p:spPr>
            <a:xfrm rot="7691183">
              <a:off x="9314636" y="410503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56" name="椭圆 555"/>
            <p:cNvSpPr/>
            <p:nvPr/>
          </p:nvSpPr>
          <p:spPr>
            <a:xfrm rot="7691183">
              <a:off x="9204423" y="405977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57" name="椭圆 556"/>
            <p:cNvSpPr/>
            <p:nvPr/>
          </p:nvSpPr>
          <p:spPr>
            <a:xfrm rot="7691183">
              <a:off x="8097712" y="3074766"/>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58" name="椭圆 557"/>
            <p:cNvSpPr/>
            <p:nvPr/>
          </p:nvSpPr>
          <p:spPr>
            <a:xfrm rot="7691183">
              <a:off x="8045697" y="311270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59" name="椭圆 558"/>
            <p:cNvSpPr/>
            <p:nvPr/>
          </p:nvSpPr>
          <p:spPr>
            <a:xfrm rot="7691183">
              <a:off x="9205733" y="424845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60" name="椭圆 559"/>
            <p:cNvSpPr/>
            <p:nvPr/>
          </p:nvSpPr>
          <p:spPr>
            <a:xfrm rot="7691183">
              <a:off x="8255079" y="293535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61" name="椭圆 560"/>
            <p:cNvSpPr/>
            <p:nvPr/>
          </p:nvSpPr>
          <p:spPr>
            <a:xfrm rot="7691183">
              <a:off x="8142626" y="276846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62" name="椭圆 561"/>
            <p:cNvSpPr/>
            <p:nvPr/>
          </p:nvSpPr>
          <p:spPr>
            <a:xfrm rot="7691183">
              <a:off x="9200496" y="413651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63" name="椭圆 562"/>
            <p:cNvSpPr/>
            <p:nvPr/>
          </p:nvSpPr>
          <p:spPr>
            <a:xfrm rot="7691183">
              <a:off x="7932319" y="2762405"/>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64" name="椭圆 563"/>
            <p:cNvSpPr/>
            <p:nvPr/>
          </p:nvSpPr>
          <p:spPr>
            <a:xfrm rot="7691183">
              <a:off x="8763939" y="428088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65" name="椭圆 564"/>
            <p:cNvSpPr/>
            <p:nvPr/>
          </p:nvSpPr>
          <p:spPr>
            <a:xfrm rot="7691183">
              <a:off x="8791743" y="4239117"/>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66" name="椭圆 565"/>
            <p:cNvSpPr/>
            <p:nvPr/>
          </p:nvSpPr>
          <p:spPr>
            <a:xfrm rot="7691183">
              <a:off x="8686675" y="419686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67" name="椭圆 566"/>
            <p:cNvSpPr/>
            <p:nvPr/>
          </p:nvSpPr>
          <p:spPr>
            <a:xfrm rot="7691183">
              <a:off x="8695982" y="419523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68" name="椭圆 567"/>
            <p:cNvSpPr/>
            <p:nvPr/>
          </p:nvSpPr>
          <p:spPr>
            <a:xfrm rot="7691183">
              <a:off x="7714996" y="274237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69" name="椭圆 568"/>
            <p:cNvSpPr/>
            <p:nvPr/>
          </p:nvSpPr>
          <p:spPr>
            <a:xfrm rot="7691183">
              <a:off x="7662982" y="27803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70" name="椭圆 569"/>
            <p:cNvSpPr/>
            <p:nvPr/>
          </p:nvSpPr>
          <p:spPr>
            <a:xfrm rot="7691183">
              <a:off x="8453505" y="428803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71" name="椭圆 570"/>
            <p:cNvSpPr/>
            <p:nvPr/>
          </p:nvSpPr>
          <p:spPr>
            <a:xfrm rot="7691183">
              <a:off x="9483650" y="409611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72" name="椭圆 571"/>
            <p:cNvSpPr/>
            <p:nvPr/>
          </p:nvSpPr>
          <p:spPr>
            <a:xfrm rot="7691183">
              <a:off x="9431635" y="413405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73" name="椭圆 572"/>
            <p:cNvSpPr/>
            <p:nvPr/>
          </p:nvSpPr>
          <p:spPr>
            <a:xfrm rot="7691183">
              <a:off x="9321422" y="408878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74" name="椭圆 573"/>
            <p:cNvSpPr/>
            <p:nvPr/>
          </p:nvSpPr>
          <p:spPr>
            <a:xfrm rot="7691183">
              <a:off x="8691143" y="28226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75" name="椭圆 574"/>
            <p:cNvSpPr/>
            <p:nvPr/>
          </p:nvSpPr>
          <p:spPr>
            <a:xfrm rot="7691183">
              <a:off x="9462812" y="428229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76" name="椭圆 575"/>
            <p:cNvSpPr/>
            <p:nvPr/>
          </p:nvSpPr>
          <p:spPr>
            <a:xfrm rot="7691183">
              <a:off x="9677605" y="421388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77" name="椭圆 576"/>
            <p:cNvSpPr/>
            <p:nvPr/>
          </p:nvSpPr>
          <p:spPr>
            <a:xfrm rot="7691183">
              <a:off x="8432160" y="341109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78" name="椭圆 577"/>
            <p:cNvSpPr/>
            <p:nvPr/>
          </p:nvSpPr>
          <p:spPr>
            <a:xfrm rot="7691183">
              <a:off x="8380145" y="344903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79" name="椭圆 578"/>
            <p:cNvSpPr/>
            <p:nvPr/>
          </p:nvSpPr>
          <p:spPr>
            <a:xfrm rot="7691183">
              <a:off x="8269932" y="340376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80" name="椭圆 579"/>
            <p:cNvSpPr/>
            <p:nvPr/>
          </p:nvSpPr>
          <p:spPr>
            <a:xfrm rot="7691183">
              <a:off x="8540391" y="369066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81" name="椭圆 580"/>
            <p:cNvSpPr/>
            <p:nvPr/>
          </p:nvSpPr>
          <p:spPr>
            <a:xfrm rot="7691183">
              <a:off x="8411322" y="359727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82" name="椭圆 581"/>
            <p:cNvSpPr/>
            <p:nvPr/>
          </p:nvSpPr>
          <p:spPr>
            <a:xfrm rot="7691183">
              <a:off x="8626115" y="352887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84" name="椭圆 583"/>
            <p:cNvSpPr/>
            <p:nvPr/>
          </p:nvSpPr>
          <p:spPr>
            <a:xfrm rot="5728497" flipH="1" flipV="1">
              <a:off x="6149404" y="2823075"/>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86" name="椭圆 585"/>
            <p:cNvSpPr/>
            <p:nvPr/>
          </p:nvSpPr>
          <p:spPr>
            <a:xfrm rot="5728497" flipH="1" flipV="1">
              <a:off x="5858112" y="2667573"/>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87" name="椭圆 586"/>
            <p:cNvSpPr/>
            <p:nvPr/>
          </p:nvSpPr>
          <p:spPr>
            <a:xfrm rot="5728497" flipH="1" flipV="1">
              <a:off x="5849821" y="2464757"/>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88" name="椭圆 587"/>
            <p:cNvSpPr/>
            <p:nvPr/>
          </p:nvSpPr>
          <p:spPr>
            <a:xfrm rot="5728497" flipH="1" flipV="1">
              <a:off x="5729803" y="261016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89" name="椭圆 588"/>
            <p:cNvSpPr/>
            <p:nvPr/>
          </p:nvSpPr>
          <p:spPr>
            <a:xfrm rot="5728497" flipH="1" flipV="1">
              <a:off x="5683456" y="277841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90" name="椭圆 589"/>
            <p:cNvSpPr/>
            <p:nvPr/>
          </p:nvSpPr>
          <p:spPr>
            <a:xfrm rot="5728497" flipH="1" flipV="1">
              <a:off x="6201978" y="262955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92" name="椭圆 591"/>
            <p:cNvSpPr/>
            <p:nvPr/>
          </p:nvSpPr>
          <p:spPr>
            <a:xfrm rot="5728497" flipH="1" flipV="1">
              <a:off x="5893897" y="287701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93" name="椭圆 592"/>
            <p:cNvSpPr/>
            <p:nvPr/>
          </p:nvSpPr>
          <p:spPr>
            <a:xfrm rot="5728497" flipH="1" flipV="1">
              <a:off x="5594314" y="251870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94" name="椭圆 593"/>
            <p:cNvSpPr/>
            <p:nvPr/>
          </p:nvSpPr>
          <p:spPr>
            <a:xfrm rot="5728497" flipH="1" flipV="1">
              <a:off x="6027738" y="30884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95" name="椭圆 594"/>
            <p:cNvSpPr/>
            <p:nvPr/>
          </p:nvSpPr>
          <p:spPr>
            <a:xfrm rot="5728497" flipH="1" flipV="1">
              <a:off x="5728156" y="273009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96" name="椭圆 595"/>
            <p:cNvSpPr/>
            <p:nvPr/>
          </p:nvSpPr>
          <p:spPr>
            <a:xfrm rot="5728497" flipH="1" flipV="1">
              <a:off x="6051204" y="272283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98" name="椭圆 597"/>
            <p:cNvSpPr/>
            <p:nvPr/>
          </p:nvSpPr>
          <p:spPr>
            <a:xfrm rot="5728497" flipH="1" flipV="1">
              <a:off x="6044252" y="272923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00" name="椭圆 599"/>
            <p:cNvSpPr/>
            <p:nvPr/>
          </p:nvSpPr>
          <p:spPr>
            <a:xfrm rot="5728497" flipH="1" flipV="1">
              <a:off x="6144935" y="306693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01" name="椭圆 600"/>
            <p:cNvSpPr/>
            <p:nvPr/>
          </p:nvSpPr>
          <p:spPr>
            <a:xfrm rot="5728497" flipH="1" flipV="1">
              <a:off x="5845351" y="270861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02" name="椭圆 601"/>
            <p:cNvSpPr/>
            <p:nvPr/>
          </p:nvSpPr>
          <p:spPr>
            <a:xfrm rot="5728497" flipH="1" flipV="1">
              <a:off x="6247645" y="282646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04" name="椭圆 603"/>
            <p:cNvSpPr/>
            <p:nvPr/>
          </p:nvSpPr>
          <p:spPr>
            <a:xfrm rot="5728497" flipH="1" flipV="1">
              <a:off x="6367860" y="286893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05" name="椭圆 604"/>
            <p:cNvSpPr/>
            <p:nvPr/>
          </p:nvSpPr>
          <p:spPr>
            <a:xfrm rot="5728497" flipH="1" flipV="1">
              <a:off x="5762328" y="297169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06" name="椭圆 605"/>
            <p:cNvSpPr/>
            <p:nvPr/>
          </p:nvSpPr>
          <p:spPr>
            <a:xfrm rot="5728497" flipH="1" flipV="1">
              <a:off x="6081065" y="292436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07" name="椭圆 606"/>
            <p:cNvSpPr/>
            <p:nvPr/>
          </p:nvSpPr>
          <p:spPr>
            <a:xfrm rot="5728497" flipH="1" flipV="1">
              <a:off x="5994055" y="287826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08" name="椭圆 607"/>
            <p:cNvSpPr/>
            <p:nvPr/>
          </p:nvSpPr>
          <p:spPr>
            <a:xfrm rot="5728497" flipH="1" flipV="1">
              <a:off x="5485081" y="273431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09" name="椭圆 608"/>
            <p:cNvSpPr/>
            <p:nvPr/>
          </p:nvSpPr>
          <p:spPr>
            <a:xfrm rot="5728497" flipH="1" flipV="1">
              <a:off x="5529780" y="268599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10" name="椭圆 609"/>
            <p:cNvSpPr/>
            <p:nvPr/>
          </p:nvSpPr>
          <p:spPr>
            <a:xfrm rot="5728497" flipH="1" flipV="1">
              <a:off x="5646976" y="266451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11" name="椭圆 610"/>
            <p:cNvSpPr/>
            <p:nvPr/>
          </p:nvSpPr>
          <p:spPr>
            <a:xfrm rot="5728497" flipH="1" flipV="1">
              <a:off x="5264368" y="256927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12" name="椭圆 611"/>
            <p:cNvSpPr/>
            <p:nvPr/>
          </p:nvSpPr>
          <p:spPr>
            <a:xfrm rot="5728497" flipH="1" flipV="1">
              <a:off x="5393798" y="299144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13" name="椭圆 612"/>
            <p:cNvSpPr/>
            <p:nvPr/>
          </p:nvSpPr>
          <p:spPr>
            <a:xfrm rot="5728497" flipH="1" flipV="1">
              <a:off x="5438497" y="294312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14" name="椭圆 613"/>
            <p:cNvSpPr/>
            <p:nvPr/>
          </p:nvSpPr>
          <p:spPr>
            <a:xfrm rot="5728497" flipH="1" flipV="1">
              <a:off x="5555692" y="292164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15" name="椭圆 614"/>
            <p:cNvSpPr/>
            <p:nvPr/>
          </p:nvSpPr>
          <p:spPr>
            <a:xfrm rot="5728497" flipH="1" flipV="1">
              <a:off x="5173086" y="282640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16" name="椭圆 615"/>
            <p:cNvSpPr/>
            <p:nvPr/>
          </p:nvSpPr>
          <p:spPr>
            <a:xfrm rot="5728497" flipH="1" flipV="1">
              <a:off x="6680263" y="248385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17" name="椭圆 616"/>
            <p:cNvSpPr/>
            <p:nvPr/>
          </p:nvSpPr>
          <p:spPr>
            <a:xfrm rot="5728497" flipH="1" flipV="1">
              <a:off x="6724962" y="243553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18" name="椭圆 617"/>
            <p:cNvSpPr/>
            <p:nvPr/>
          </p:nvSpPr>
          <p:spPr>
            <a:xfrm rot="5728497" flipH="1" flipV="1">
              <a:off x="6842158" y="241406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20" name="椭圆 619"/>
            <p:cNvSpPr/>
            <p:nvPr/>
          </p:nvSpPr>
          <p:spPr>
            <a:xfrm rot="5728497" flipH="1" flipV="1">
              <a:off x="5640401" y="313346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21" name="椭圆 620"/>
            <p:cNvSpPr/>
            <p:nvPr/>
          </p:nvSpPr>
          <p:spPr>
            <a:xfrm rot="5728497" flipH="1" flipV="1">
              <a:off x="5685100" y="308513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22" name="椭圆 621"/>
            <p:cNvSpPr/>
            <p:nvPr/>
          </p:nvSpPr>
          <p:spPr>
            <a:xfrm rot="5728497" flipH="1" flipV="1">
              <a:off x="5802296" y="306366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23" name="椭圆 622"/>
            <p:cNvSpPr/>
            <p:nvPr/>
          </p:nvSpPr>
          <p:spPr>
            <a:xfrm rot="5728497" flipH="1" flipV="1">
              <a:off x="5419688" y="296842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29" name="椭圆 628"/>
            <p:cNvSpPr/>
            <p:nvPr/>
          </p:nvSpPr>
          <p:spPr>
            <a:xfrm rot="5728497" flipH="1" flipV="1">
              <a:off x="5346192" y="250118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30" name="椭圆 629"/>
            <p:cNvSpPr/>
            <p:nvPr/>
          </p:nvSpPr>
          <p:spPr>
            <a:xfrm rot="5728497" flipH="1" flipV="1">
              <a:off x="6025072" y="255465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31" name="椭圆 630"/>
            <p:cNvSpPr/>
            <p:nvPr/>
          </p:nvSpPr>
          <p:spPr>
            <a:xfrm rot="5728497" flipH="1" flipV="1">
              <a:off x="6329431" y="272088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32" name="椭圆 631"/>
            <p:cNvSpPr/>
            <p:nvPr/>
          </p:nvSpPr>
          <p:spPr>
            <a:xfrm rot="5728497" flipH="1" flipV="1">
              <a:off x="6267209" y="290444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33" name="椭圆 632"/>
            <p:cNvSpPr/>
            <p:nvPr/>
          </p:nvSpPr>
          <p:spPr>
            <a:xfrm rot="5728497" flipH="1" flipV="1">
              <a:off x="5231851" y="2925632"/>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34" name="椭圆 633"/>
            <p:cNvSpPr/>
            <p:nvPr/>
          </p:nvSpPr>
          <p:spPr>
            <a:xfrm rot="5728497" flipH="1" flipV="1">
              <a:off x="5276550" y="28773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35" name="椭圆 634"/>
            <p:cNvSpPr/>
            <p:nvPr/>
          </p:nvSpPr>
          <p:spPr>
            <a:xfrm rot="5728497" flipH="1" flipV="1">
              <a:off x="5393746" y="285583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38" name="椭圆 637"/>
            <p:cNvSpPr/>
            <p:nvPr/>
          </p:nvSpPr>
          <p:spPr>
            <a:xfrm rot="5728497" flipH="1" flipV="1">
              <a:off x="5290677" y="269778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41" name="椭圆 640"/>
            <p:cNvSpPr/>
            <p:nvPr/>
          </p:nvSpPr>
          <p:spPr>
            <a:xfrm rot="5728497" flipH="1" flipV="1">
              <a:off x="6474857" y="250128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42" name="椭圆 641"/>
            <p:cNvSpPr/>
            <p:nvPr/>
          </p:nvSpPr>
          <p:spPr>
            <a:xfrm rot="5728497" flipH="1" flipV="1">
              <a:off x="5669846" y="288375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43" name="椭圆 642"/>
            <p:cNvSpPr/>
            <p:nvPr/>
          </p:nvSpPr>
          <p:spPr>
            <a:xfrm rot="5728497" flipH="1" flipV="1">
              <a:off x="5955977" y="263778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44" name="椭圆 643"/>
            <p:cNvSpPr/>
            <p:nvPr/>
          </p:nvSpPr>
          <p:spPr>
            <a:xfrm rot="5728497" flipH="1" flipV="1">
              <a:off x="5539048" y="302694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45" name="椭圆 644"/>
            <p:cNvSpPr/>
            <p:nvPr/>
          </p:nvSpPr>
          <p:spPr>
            <a:xfrm rot="5728497" flipH="1" flipV="1">
              <a:off x="5387847" y="254861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46" name="椭圆 645"/>
            <p:cNvSpPr/>
            <p:nvPr/>
          </p:nvSpPr>
          <p:spPr>
            <a:xfrm rot="5728497" flipH="1" flipV="1">
              <a:off x="5355579" y="278914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47" name="椭圆 646"/>
            <p:cNvSpPr/>
            <p:nvPr/>
          </p:nvSpPr>
          <p:spPr>
            <a:xfrm rot="5728497" flipH="1" flipV="1">
              <a:off x="6909730" y="2973742"/>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48" name="椭圆 647"/>
            <p:cNvSpPr/>
            <p:nvPr/>
          </p:nvSpPr>
          <p:spPr>
            <a:xfrm rot="5728497" flipH="1" flipV="1">
              <a:off x="6618438" y="281824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0" name="椭圆 649"/>
            <p:cNvSpPr/>
            <p:nvPr/>
          </p:nvSpPr>
          <p:spPr>
            <a:xfrm rot="5728497" flipH="1" flipV="1">
              <a:off x="6490132" y="276083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1" name="椭圆 650"/>
            <p:cNvSpPr/>
            <p:nvPr/>
          </p:nvSpPr>
          <p:spPr>
            <a:xfrm rot="5728497" flipH="1" flipV="1">
              <a:off x="6443783" y="292908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2" name="椭圆 651"/>
            <p:cNvSpPr/>
            <p:nvPr/>
          </p:nvSpPr>
          <p:spPr>
            <a:xfrm rot="5728497" flipH="1" flipV="1">
              <a:off x="6962305" y="2780217"/>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3" name="椭圆 652"/>
            <p:cNvSpPr/>
            <p:nvPr/>
          </p:nvSpPr>
          <p:spPr>
            <a:xfrm rot="5728497" flipH="1" flipV="1">
              <a:off x="6845033" y="267593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4" name="椭圆 653"/>
            <p:cNvSpPr/>
            <p:nvPr/>
          </p:nvSpPr>
          <p:spPr>
            <a:xfrm rot="5728497" flipH="1" flipV="1">
              <a:off x="6354641" y="266936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5" name="椭圆 654"/>
            <p:cNvSpPr/>
            <p:nvPr/>
          </p:nvSpPr>
          <p:spPr>
            <a:xfrm rot="5728497" flipH="1" flipV="1">
              <a:off x="6488482" y="288075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6" name="椭圆 655"/>
            <p:cNvSpPr/>
            <p:nvPr/>
          </p:nvSpPr>
          <p:spPr>
            <a:xfrm rot="5728497" flipH="1" flipV="1">
              <a:off x="6811531" y="287350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7" name="椭圆 656"/>
            <p:cNvSpPr/>
            <p:nvPr/>
          </p:nvSpPr>
          <p:spPr>
            <a:xfrm rot="5728497" flipH="1" flipV="1">
              <a:off x="6334653" y="262003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8" name="椭圆 657"/>
            <p:cNvSpPr/>
            <p:nvPr/>
          </p:nvSpPr>
          <p:spPr>
            <a:xfrm rot="5728497" flipH="1" flipV="1">
              <a:off x="6804578" y="287990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9" name="椭圆 658"/>
            <p:cNvSpPr/>
            <p:nvPr/>
          </p:nvSpPr>
          <p:spPr>
            <a:xfrm rot="5728497" flipH="1" flipV="1">
              <a:off x="6327701" y="262642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60" name="椭圆 659"/>
            <p:cNvSpPr/>
            <p:nvPr/>
          </p:nvSpPr>
          <p:spPr>
            <a:xfrm rot="5728497" flipH="1" flipV="1">
              <a:off x="6605678" y="285928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61" name="椭圆 660"/>
            <p:cNvSpPr/>
            <p:nvPr/>
          </p:nvSpPr>
          <p:spPr>
            <a:xfrm rot="5728497" flipH="1" flipV="1">
              <a:off x="7007971" y="297713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63" name="椭圆 662"/>
            <p:cNvSpPr/>
            <p:nvPr/>
          </p:nvSpPr>
          <p:spPr>
            <a:xfrm rot="5728497" flipH="1" flipV="1">
              <a:off x="7128187" y="301960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64" name="椭圆 663"/>
            <p:cNvSpPr/>
            <p:nvPr/>
          </p:nvSpPr>
          <p:spPr>
            <a:xfrm rot="5728497" flipH="1" flipV="1">
              <a:off x="6754382" y="302893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65" name="椭圆 664"/>
            <p:cNvSpPr/>
            <p:nvPr/>
          </p:nvSpPr>
          <p:spPr>
            <a:xfrm rot="5728497" flipH="1" flipV="1">
              <a:off x="6245408" y="288497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66" name="椭圆 665"/>
            <p:cNvSpPr/>
            <p:nvPr/>
          </p:nvSpPr>
          <p:spPr>
            <a:xfrm rot="5728497" flipH="1" flipV="1">
              <a:off x="6290107" y="283665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67" name="椭圆 666"/>
            <p:cNvSpPr/>
            <p:nvPr/>
          </p:nvSpPr>
          <p:spPr>
            <a:xfrm rot="5728497" flipH="1" flipV="1">
              <a:off x="6407303" y="281518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68" name="椭圆 667"/>
            <p:cNvSpPr/>
            <p:nvPr/>
          </p:nvSpPr>
          <p:spPr>
            <a:xfrm rot="5728497" flipH="1" flipV="1">
              <a:off x="6316021" y="307231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69" name="椭圆 668"/>
            <p:cNvSpPr/>
            <p:nvPr/>
          </p:nvSpPr>
          <p:spPr>
            <a:xfrm rot="5728497" flipH="1" flipV="1">
              <a:off x="6299251" y="334158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70" name="椭圆 669"/>
            <p:cNvSpPr/>
            <p:nvPr/>
          </p:nvSpPr>
          <p:spPr>
            <a:xfrm rot="5728497" flipH="1" flipV="1">
              <a:off x="6400728" y="328412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71" name="椭圆 670"/>
            <p:cNvSpPr/>
            <p:nvPr/>
          </p:nvSpPr>
          <p:spPr>
            <a:xfrm rot="5728497" flipH="1" flipV="1">
              <a:off x="6679282" y="263630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72" name="椭圆 671"/>
            <p:cNvSpPr/>
            <p:nvPr/>
          </p:nvSpPr>
          <p:spPr>
            <a:xfrm rot="5728497" flipH="1" flipV="1">
              <a:off x="6723981" y="258798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73" name="椭圆 672"/>
            <p:cNvSpPr/>
            <p:nvPr/>
          </p:nvSpPr>
          <p:spPr>
            <a:xfrm rot="5728497" flipH="1" flipV="1">
              <a:off x="6841177" y="256650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74" name="椭圆 673"/>
            <p:cNvSpPr/>
            <p:nvPr/>
          </p:nvSpPr>
          <p:spPr>
            <a:xfrm rot="5728497" flipH="1" flipV="1">
              <a:off x="6785398" y="270532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75" name="椭圆 674"/>
            <p:cNvSpPr/>
            <p:nvPr/>
          </p:nvSpPr>
          <p:spPr>
            <a:xfrm rot="5728497" flipH="1" flipV="1">
              <a:off x="7089758" y="287155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76" name="椭圆 675"/>
            <p:cNvSpPr/>
            <p:nvPr/>
          </p:nvSpPr>
          <p:spPr>
            <a:xfrm rot="5728497" flipH="1" flipV="1">
              <a:off x="7027535" y="305511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77" name="椭圆 676"/>
            <p:cNvSpPr/>
            <p:nvPr/>
          </p:nvSpPr>
          <p:spPr>
            <a:xfrm rot="5728497" flipH="1" flipV="1">
              <a:off x="6430173" y="303441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78" name="椭圆 677"/>
            <p:cNvSpPr/>
            <p:nvPr/>
          </p:nvSpPr>
          <p:spPr>
            <a:xfrm rot="5728497" flipH="1" flipV="1">
              <a:off x="6716305" y="2788448"/>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79" name="椭圆 678"/>
            <p:cNvSpPr/>
            <p:nvPr/>
          </p:nvSpPr>
          <p:spPr>
            <a:xfrm rot="5728497" flipH="1" flipV="1">
              <a:off x="6299374" y="317761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0" name="椭圆 679"/>
            <p:cNvSpPr/>
            <p:nvPr/>
          </p:nvSpPr>
          <p:spPr>
            <a:xfrm rot="5728497" flipH="1" flipV="1">
              <a:off x="7820435" y="2964563"/>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1" name="椭圆 680"/>
            <p:cNvSpPr/>
            <p:nvPr/>
          </p:nvSpPr>
          <p:spPr>
            <a:xfrm rot="5728497" flipH="1" flipV="1">
              <a:off x="7529142" y="280906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2" name="椭圆 681"/>
            <p:cNvSpPr/>
            <p:nvPr/>
          </p:nvSpPr>
          <p:spPr>
            <a:xfrm rot="5728497" flipH="1" flipV="1">
              <a:off x="7400833" y="275165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3" name="椭圆 682"/>
            <p:cNvSpPr/>
            <p:nvPr/>
          </p:nvSpPr>
          <p:spPr>
            <a:xfrm rot="5728497" flipH="1" flipV="1">
              <a:off x="7354487" y="291990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4" name="椭圆 683"/>
            <p:cNvSpPr/>
            <p:nvPr/>
          </p:nvSpPr>
          <p:spPr>
            <a:xfrm rot="5728497" flipH="1" flipV="1">
              <a:off x="5935332" y="302533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5" name="椭圆 684"/>
            <p:cNvSpPr/>
            <p:nvPr/>
          </p:nvSpPr>
          <p:spPr>
            <a:xfrm rot="5728497" flipH="1" flipV="1">
              <a:off x="7564927" y="301850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6" name="椭圆 685"/>
            <p:cNvSpPr/>
            <p:nvPr/>
          </p:nvSpPr>
          <p:spPr>
            <a:xfrm rot="5728497" flipH="1" flipV="1">
              <a:off x="6561439" y="262231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7" name="椭圆 686"/>
            <p:cNvSpPr/>
            <p:nvPr/>
          </p:nvSpPr>
          <p:spPr>
            <a:xfrm rot="5728497" flipH="1" flipV="1">
              <a:off x="7399186" y="287158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8" name="椭圆 687"/>
            <p:cNvSpPr/>
            <p:nvPr/>
          </p:nvSpPr>
          <p:spPr>
            <a:xfrm rot="5728497" flipH="1" flipV="1">
              <a:off x="5784557" y="311862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9" name="椭圆 688"/>
            <p:cNvSpPr/>
            <p:nvPr/>
          </p:nvSpPr>
          <p:spPr>
            <a:xfrm rot="5728497" flipH="1" flipV="1">
              <a:off x="6541451" y="257297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0" name="椭圆 689"/>
            <p:cNvSpPr/>
            <p:nvPr/>
          </p:nvSpPr>
          <p:spPr>
            <a:xfrm rot="5728497" flipH="1" flipV="1">
              <a:off x="7715281" y="287072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1" name="椭圆 690"/>
            <p:cNvSpPr/>
            <p:nvPr/>
          </p:nvSpPr>
          <p:spPr>
            <a:xfrm rot="5728497" flipH="1" flipV="1">
              <a:off x="6534499" y="257937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2" name="椭圆 691"/>
            <p:cNvSpPr/>
            <p:nvPr/>
          </p:nvSpPr>
          <p:spPr>
            <a:xfrm rot="5728497" flipH="1" flipV="1">
              <a:off x="7516381" y="285010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3" name="椭圆 692"/>
            <p:cNvSpPr/>
            <p:nvPr/>
          </p:nvSpPr>
          <p:spPr>
            <a:xfrm rot="5728497" flipH="1" flipV="1">
              <a:off x="7918676" y="296795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4" name="椭圆 693"/>
            <p:cNvSpPr/>
            <p:nvPr/>
          </p:nvSpPr>
          <p:spPr>
            <a:xfrm rot="5728497" flipH="1" flipV="1">
              <a:off x="8038890" y="301042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5" name="椭圆 694"/>
            <p:cNvSpPr/>
            <p:nvPr/>
          </p:nvSpPr>
          <p:spPr>
            <a:xfrm rot="5728497" flipH="1" flipV="1">
              <a:off x="7752096" y="306585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6" name="椭圆 695"/>
            <p:cNvSpPr/>
            <p:nvPr/>
          </p:nvSpPr>
          <p:spPr>
            <a:xfrm rot="5728497" flipH="1" flipV="1">
              <a:off x="7665086" y="301975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7" name="椭圆 696"/>
            <p:cNvSpPr/>
            <p:nvPr/>
          </p:nvSpPr>
          <p:spPr>
            <a:xfrm rot="5728497" flipH="1" flipV="1">
              <a:off x="7156111" y="287580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8" name="椭圆 697"/>
            <p:cNvSpPr/>
            <p:nvPr/>
          </p:nvSpPr>
          <p:spPr>
            <a:xfrm rot="5728497" flipH="1" flipV="1">
              <a:off x="7200810" y="282747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9" name="椭圆 698"/>
            <p:cNvSpPr/>
            <p:nvPr/>
          </p:nvSpPr>
          <p:spPr>
            <a:xfrm rot="5728497" flipH="1" flipV="1">
              <a:off x="7318007" y="280600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0" name="椭圆 699"/>
            <p:cNvSpPr/>
            <p:nvPr/>
          </p:nvSpPr>
          <p:spPr>
            <a:xfrm rot="5728497" flipH="1" flipV="1">
              <a:off x="7226724" y="306313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1" name="椭圆 700"/>
            <p:cNvSpPr/>
            <p:nvPr/>
          </p:nvSpPr>
          <p:spPr>
            <a:xfrm rot="5728497" flipH="1" flipV="1">
              <a:off x="6062785" y="311667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2" name="椭圆 701"/>
            <p:cNvSpPr/>
            <p:nvPr/>
          </p:nvSpPr>
          <p:spPr>
            <a:xfrm rot="5728497" flipH="1" flipV="1">
              <a:off x="7938239" y="304593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3" name="椭圆 702"/>
            <p:cNvSpPr/>
            <p:nvPr/>
          </p:nvSpPr>
          <p:spPr>
            <a:xfrm rot="5728497" flipH="1" flipV="1">
              <a:off x="7340878" y="302523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4" name="椭圆 703"/>
            <p:cNvSpPr/>
            <p:nvPr/>
          </p:nvSpPr>
          <p:spPr>
            <a:xfrm rot="5728497" flipH="1" flipV="1">
              <a:off x="5689333" y="3033567"/>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5" name="椭圆 704"/>
            <p:cNvSpPr/>
            <p:nvPr/>
          </p:nvSpPr>
          <p:spPr>
            <a:xfrm rot="5728497" flipH="1" flipV="1">
              <a:off x="5622621" y="2470211"/>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6" name="椭圆 705"/>
            <p:cNvSpPr/>
            <p:nvPr/>
          </p:nvSpPr>
          <p:spPr>
            <a:xfrm rot="5728497" flipH="1" flipV="1">
              <a:off x="6535356" y="275056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7" name="椭圆 706"/>
            <p:cNvSpPr/>
            <p:nvPr/>
          </p:nvSpPr>
          <p:spPr>
            <a:xfrm rot="5728497" flipH="1" flipV="1">
              <a:off x="6528403" y="275696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8" name="椭圆 707"/>
            <p:cNvSpPr/>
            <p:nvPr/>
          </p:nvSpPr>
          <p:spPr>
            <a:xfrm rot="5728497" flipH="1" flipV="1">
              <a:off x="6868830" y="273158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9" name="椭圆 708"/>
            <p:cNvSpPr/>
            <p:nvPr/>
          </p:nvSpPr>
          <p:spPr>
            <a:xfrm rot="5728497" flipH="1" flipV="1">
              <a:off x="6813583" y="274861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10" name="椭圆 709"/>
            <p:cNvSpPr/>
            <p:nvPr/>
          </p:nvSpPr>
          <p:spPr>
            <a:xfrm rot="5728497" flipH="1" flipV="1">
              <a:off x="6440132" y="266551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12" name="椭圆 711"/>
            <p:cNvSpPr/>
            <p:nvPr/>
          </p:nvSpPr>
          <p:spPr>
            <a:xfrm rot="5728497" flipH="1" flipV="1">
              <a:off x="6974283" y="278856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14" name="椭圆 713"/>
            <p:cNvSpPr/>
            <p:nvPr/>
          </p:nvSpPr>
          <p:spPr>
            <a:xfrm rot="5728497" flipH="1" flipV="1">
              <a:off x="6838793" y="269709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17" name="椭圆 716"/>
            <p:cNvSpPr/>
            <p:nvPr/>
          </p:nvSpPr>
          <p:spPr>
            <a:xfrm rot="5728497" flipH="1" flipV="1">
              <a:off x="6488636" y="260867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1" name="椭圆 720"/>
            <p:cNvSpPr/>
            <p:nvPr/>
          </p:nvSpPr>
          <p:spPr>
            <a:xfrm rot="5728497" flipH="1" flipV="1">
              <a:off x="7269550" y="273305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2" name="椭圆 721"/>
            <p:cNvSpPr/>
            <p:nvPr/>
          </p:nvSpPr>
          <p:spPr>
            <a:xfrm rot="5728497" flipH="1" flipV="1">
              <a:off x="7200458" y="2816178"/>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3" name="椭圆 722"/>
            <p:cNvSpPr/>
            <p:nvPr/>
          </p:nvSpPr>
          <p:spPr>
            <a:xfrm rot="5728497" flipH="1" flipV="1">
              <a:off x="7250186" y="2596814"/>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4" name="椭圆 723"/>
            <p:cNvSpPr/>
            <p:nvPr/>
          </p:nvSpPr>
          <p:spPr>
            <a:xfrm rot="5728497" flipH="1" flipV="1">
              <a:off x="7584358" y="265992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5" name="椭圆 724"/>
            <p:cNvSpPr/>
            <p:nvPr/>
          </p:nvSpPr>
          <p:spPr>
            <a:xfrm rot="5728497" flipH="1" flipV="1">
              <a:off x="7453572" y="280255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6" name="椭圆 725"/>
            <p:cNvSpPr/>
            <p:nvPr/>
          </p:nvSpPr>
          <p:spPr>
            <a:xfrm rot="5728497" flipH="1" flipV="1">
              <a:off x="7433584" y="275321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7" name="椭圆 726"/>
            <p:cNvSpPr/>
            <p:nvPr/>
          </p:nvSpPr>
          <p:spPr>
            <a:xfrm rot="5728497" flipH="1" flipV="1">
              <a:off x="7426632" y="275961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8" name="椭圆 727"/>
            <p:cNvSpPr/>
            <p:nvPr/>
          </p:nvSpPr>
          <p:spPr>
            <a:xfrm rot="5728497" flipH="1" flipV="1">
              <a:off x="7344339" y="301816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9" name="椭圆 728"/>
            <p:cNvSpPr/>
            <p:nvPr/>
          </p:nvSpPr>
          <p:spPr>
            <a:xfrm rot="5728497" flipH="1" flipV="1">
              <a:off x="7389038" y="296983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0" name="椭圆 729"/>
            <p:cNvSpPr/>
            <p:nvPr/>
          </p:nvSpPr>
          <p:spPr>
            <a:xfrm rot="5728497" flipH="1" flipV="1">
              <a:off x="7506234" y="294836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1" name="椭圆 730"/>
            <p:cNvSpPr/>
            <p:nvPr/>
          </p:nvSpPr>
          <p:spPr>
            <a:xfrm rot="5728497" flipH="1" flipV="1">
              <a:off x="7123626" y="285312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2" name="椭圆 731"/>
            <p:cNvSpPr/>
            <p:nvPr/>
          </p:nvSpPr>
          <p:spPr>
            <a:xfrm rot="5728497" flipH="1" flipV="1">
              <a:off x="7297755" y="322697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3" name="椭圆 732"/>
            <p:cNvSpPr/>
            <p:nvPr/>
          </p:nvSpPr>
          <p:spPr>
            <a:xfrm rot="5728497" flipH="1" flipV="1">
              <a:off x="7278946" y="325227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4" name="椭圆 733"/>
            <p:cNvSpPr/>
            <p:nvPr/>
          </p:nvSpPr>
          <p:spPr>
            <a:xfrm rot="5728497" flipH="1" flipV="1">
              <a:off x="7418609" y="262029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5" name="椭圆 734"/>
            <p:cNvSpPr/>
            <p:nvPr/>
          </p:nvSpPr>
          <p:spPr>
            <a:xfrm rot="5728497" flipH="1" flipV="1">
              <a:off x="7463307" y="257196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6" name="椭圆 735"/>
            <p:cNvSpPr/>
            <p:nvPr/>
          </p:nvSpPr>
          <p:spPr>
            <a:xfrm rot="5728497" flipH="1" flipV="1">
              <a:off x="7580503" y="255049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7" name="椭圆 736"/>
            <p:cNvSpPr/>
            <p:nvPr/>
          </p:nvSpPr>
          <p:spPr>
            <a:xfrm rot="5728497" flipH="1" flipV="1">
              <a:off x="7197896" y="245525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8" name="椭圆 737"/>
            <p:cNvSpPr/>
            <p:nvPr/>
          </p:nvSpPr>
          <p:spPr>
            <a:xfrm rot="5728497" flipH="1" flipV="1">
              <a:off x="7253117" y="2434328"/>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9" name="椭圆 738"/>
            <p:cNvSpPr/>
            <p:nvPr/>
          </p:nvSpPr>
          <p:spPr>
            <a:xfrm rot="5728497" flipH="1" flipV="1">
              <a:off x="7205449" y="278503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0" name="椭圆 739"/>
            <p:cNvSpPr/>
            <p:nvPr/>
          </p:nvSpPr>
          <p:spPr>
            <a:xfrm rot="5728497" flipH="1" flipV="1">
              <a:off x="7135808" y="316116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1" name="椭圆 740"/>
            <p:cNvSpPr/>
            <p:nvPr/>
          </p:nvSpPr>
          <p:spPr>
            <a:xfrm rot="5728497" flipH="1" flipV="1">
              <a:off x="7253004" y="313968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2" name="椭圆 741"/>
            <p:cNvSpPr/>
            <p:nvPr/>
          </p:nvSpPr>
          <p:spPr>
            <a:xfrm rot="5728497" flipH="1" flipV="1">
              <a:off x="7097930" y="253876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3" name="椭圆 742"/>
            <p:cNvSpPr/>
            <p:nvPr/>
          </p:nvSpPr>
          <p:spPr>
            <a:xfrm rot="5728497" flipH="1" flipV="1">
              <a:off x="7142629" y="249044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4" name="椭圆 743"/>
            <p:cNvSpPr/>
            <p:nvPr/>
          </p:nvSpPr>
          <p:spPr>
            <a:xfrm rot="5728497" flipH="1" flipV="1">
              <a:off x="7149934" y="298163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5" name="椭圆 744"/>
            <p:cNvSpPr/>
            <p:nvPr/>
          </p:nvSpPr>
          <p:spPr>
            <a:xfrm rot="5728497" flipH="1" flipV="1">
              <a:off x="7062296" y="275281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6" name="椭圆 745"/>
            <p:cNvSpPr/>
            <p:nvPr/>
          </p:nvSpPr>
          <p:spPr>
            <a:xfrm rot="5728497" flipH="1" flipV="1">
              <a:off x="7247105" y="283246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7" name="椭圆 746"/>
            <p:cNvSpPr/>
            <p:nvPr/>
          </p:nvSpPr>
          <p:spPr>
            <a:xfrm rot="5728497" flipH="1" flipV="1">
              <a:off x="7214837" y="307299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8" name="椭圆 747"/>
            <p:cNvSpPr/>
            <p:nvPr/>
          </p:nvSpPr>
          <p:spPr>
            <a:xfrm rot="5728497" flipH="1" flipV="1">
              <a:off x="7405895" y="2712205"/>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9" name="椭圆 748"/>
            <p:cNvSpPr/>
            <p:nvPr/>
          </p:nvSpPr>
          <p:spPr>
            <a:xfrm rot="5728497" flipH="1" flipV="1">
              <a:off x="7504136" y="271559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50" name="椭圆 749"/>
            <p:cNvSpPr/>
            <p:nvPr/>
          </p:nvSpPr>
          <p:spPr>
            <a:xfrm rot="5728497" flipH="1" flipV="1">
              <a:off x="7481879" y="2754061"/>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51" name="椭圆 750"/>
            <p:cNvSpPr/>
            <p:nvPr/>
          </p:nvSpPr>
          <p:spPr>
            <a:xfrm rot="5728497" flipH="1" flipV="1">
              <a:off x="7614553" y="274454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52" name="椭圆 751"/>
            <p:cNvSpPr/>
            <p:nvPr/>
          </p:nvSpPr>
          <p:spPr>
            <a:xfrm rot="5728497" flipH="1" flipV="1">
              <a:off x="7607601" y="275094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53" name="椭圆 752"/>
            <p:cNvSpPr/>
            <p:nvPr/>
          </p:nvSpPr>
          <p:spPr>
            <a:xfrm rot="5728497" flipH="1" flipV="1">
              <a:off x="7599577" y="261161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54" name="椭圆 753"/>
            <p:cNvSpPr/>
            <p:nvPr/>
          </p:nvSpPr>
          <p:spPr>
            <a:xfrm rot="5728497" flipH="1" flipV="1">
              <a:off x="7644276" y="256329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55" name="椭圆 754"/>
            <p:cNvSpPr/>
            <p:nvPr/>
          </p:nvSpPr>
          <p:spPr>
            <a:xfrm rot="5728497" flipH="1" flipV="1">
              <a:off x="7761472" y="254182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56" name="椭圆 755"/>
            <p:cNvSpPr/>
            <p:nvPr/>
          </p:nvSpPr>
          <p:spPr>
            <a:xfrm rot="5728497" flipH="1" flipV="1">
              <a:off x="6976987" y="324829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57" name="椭圆 756"/>
            <p:cNvSpPr/>
            <p:nvPr/>
          </p:nvSpPr>
          <p:spPr>
            <a:xfrm rot="5728497" flipH="1" flipV="1">
              <a:off x="7021686" y="319997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58" name="椭圆 757"/>
            <p:cNvSpPr/>
            <p:nvPr/>
          </p:nvSpPr>
          <p:spPr>
            <a:xfrm rot="5728497" flipH="1" flipV="1">
              <a:off x="7138882" y="317850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59" name="椭圆 758"/>
            <p:cNvSpPr/>
            <p:nvPr/>
          </p:nvSpPr>
          <p:spPr>
            <a:xfrm rot="5728497" flipH="1" flipV="1">
              <a:off x="6756275" y="308326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60" name="椭圆 759"/>
            <p:cNvSpPr/>
            <p:nvPr/>
          </p:nvSpPr>
          <p:spPr>
            <a:xfrm rot="5728497" flipH="1" flipV="1">
              <a:off x="6915340" y="309208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61" name="椭圆 760"/>
            <p:cNvSpPr/>
            <p:nvPr/>
          </p:nvSpPr>
          <p:spPr>
            <a:xfrm rot="5728497" flipH="1" flipV="1">
              <a:off x="6771581" y="326572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64" name="椭圆 763"/>
            <p:cNvSpPr/>
            <p:nvPr/>
          </p:nvSpPr>
          <p:spPr>
            <a:xfrm rot="5728497" flipH="1" flipV="1">
              <a:off x="6796665" y="236671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768" name="组合 767"/>
            <p:cNvGrpSpPr/>
            <p:nvPr/>
          </p:nvGrpSpPr>
          <p:grpSpPr>
            <a:xfrm rot="2755510">
              <a:off x="1647009" y="3339693"/>
              <a:ext cx="2760451" cy="1758216"/>
              <a:chOff x="348524" y="3166058"/>
              <a:chExt cx="2760451" cy="1758216"/>
            </a:xfrm>
          </p:grpSpPr>
          <p:sp>
            <p:nvSpPr>
              <p:cNvPr id="769" name="椭圆 768"/>
              <p:cNvSpPr/>
              <p:nvPr/>
            </p:nvSpPr>
            <p:spPr>
              <a:xfrm rot="3695756" flipH="1" flipV="1">
                <a:off x="1421345" y="4291648"/>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70" name="椭圆 769"/>
              <p:cNvSpPr/>
              <p:nvPr/>
            </p:nvSpPr>
            <p:spPr>
              <a:xfrm rot="3695756" flipH="1" flipV="1">
                <a:off x="507289" y="429095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71" name="椭圆 770"/>
              <p:cNvSpPr/>
              <p:nvPr/>
            </p:nvSpPr>
            <p:spPr>
              <a:xfrm rot="3695756" flipH="1" flipV="1">
                <a:off x="1092826" y="4324926"/>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72" name="椭圆 771"/>
              <p:cNvSpPr/>
              <p:nvPr/>
            </p:nvSpPr>
            <p:spPr>
              <a:xfrm rot="3695756" flipH="1" flipV="1">
                <a:off x="972885" y="4161166"/>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73" name="椭圆 772"/>
              <p:cNvSpPr/>
              <p:nvPr/>
            </p:nvSpPr>
            <p:spPr>
              <a:xfrm rot="3695756" flipH="1" flipV="1">
                <a:off x="954302" y="434879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74" name="椭圆 773"/>
              <p:cNvSpPr/>
              <p:nvPr/>
            </p:nvSpPr>
            <p:spPr>
              <a:xfrm rot="3695756" flipH="1" flipV="1">
                <a:off x="1009612" y="451430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75" name="椭圆 774"/>
              <p:cNvSpPr/>
              <p:nvPr/>
            </p:nvSpPr>
            <p:spPr>
              <a:xfrm rot="3695756" flipH="1" flipV="1">
                <a:off x="1357114" y="410167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76" name="椭圆 775"/>
              <p:cNvSpPr/>
              <p:nvPr/>
            </p:nvSpPr>
            <p:spPr>
              <a:xfrm rot="3695756" flipH="1" flipV="1">
                <a:off x="819907" y="415706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77" name="椭圆 776"/>
              <p:cNvSpPr/>
              <p:nvPr/>
            </p:nvSpPr>
            <p:spPr>
              <a:xfrm rot="3695756" flipH="1" flipV="1">
                <a:off x="1235800" y="448540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78" name="椭圆 777"/>
              <p:cNvSpPr/>
              <p:nvPr/>
            </p:nvSpPr>
            <p:spPr>
              <a:xfrm rot="3695756" flipH="1" flipV="1">
                <a:off x="787340" y="435492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79" name="椭圆 778"/>
              <p:cNvSpPr/>
              <p:nvPr/>
            </p:nvSpPr>
            <p:spPr>
              <a:xfrm rot="3695756" flipH="1" flipV="1">
                <a:off x="1464756" y="458630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80" name="椭圆 779"/>
              <p:cNvSpPr/>
              <p:nvPr/>
            </p:nvSpPr>
            <p:spPr>
              <a:xfrm rot="3695756" flipH="1" flipV="1">
                <a:off x="1016296" y="445581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81" name="椭圆 780"/>
              <p:cNvSpPr/>
              <p:nvPr/>
            </p:nvSpPr>
            <p:spPr>
              <a:xfrm rot="3695756" flipH="1" flipV="1">
                <a:off x="1280451" y="426971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82" name="椭圆 781"/>
              <p:cNvSpPr/>
              <p:nvPr/>
            </p:nvSpPr>
            <p:spPr>
              <a:xfrm rot="3695756" flipH="1" flipV="1">
                <a:off x="743243" y="432510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83" name="椭圆 782"/>
              <p:cNvSpPr/>
              <p:nvPr/>
            </p:nvSpPr>
            <p:spPr>
              <a:xfrm rot="3695756" flipH="1" flipV="1">
                <a:off x="1278246" y="427890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84" name="椭圆 783"/>
              <p:cNvSpPr/>
              <p:nvPr/>
            </p:nvSpPr>
            <p:spPr>
              <a:xfrm rot="3695756" flipH="1" flipV="1">
                <a:off x="741038" y="433429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85" name="椭圆 784"/>
              <p:cNvSpPr/>
              <p:nvPr/>
            </p:nvSpPr>
            <p:spPr>
              <a:xfrm rot="3695756" flipH="1" flipV="1">
                <a:off x="1550083" y="450314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86" name="椭圆 785"/>
              <p:cNvSpPr/>
              <p:nvPr/>
            </p:nvSpPr>
            <p:spPr>
              <a:xfrm rot="3695756" flipH="1" flipV="1">
                <a:off x="1101623" y="437266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87" name="椭圆 786"/>
              <p:cNvSpPr/>
              <p:nvPr/>
            </p:nvSpPr>
            <p:spPr>
              <a:xfrm rot="3695756" flipH="1" flipV="1">
                <a:off x="1501309" y="424624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88" name="椭圆 787"/>
              <p:cNvSpPr/>
              <p:nvPr/>
            </p:nvSpPr>
            <p:spPr>
              <a:xfrm rot="3695756" flipH="1" flipV="1">
                <a:off x="1052848" y="411576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89" name="椭圆 788"/>
              <p:cNvSpPr/>
              <p:nvPr/>
            </p:nvSpPr>
            <p:spPr>
              <a:xfrm rot="3695756" flipH="1" flipV="1">
                <a:off x="1624786" y="42144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90" name="椭圆 789"/>
              <p:cNvSpPr/>
              <p:nvPr/>
            </p:nvSpPr>
            <p:spPr>
              <a:xfrm rot="3695756" flipH="1" flipV="1">
                <a:off x="1179347" y="463735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91" name="椭圆 790"/>
              <p:cNvSpPr/>
              <p:nvPr/>
            </p:nvSpPr>
            <p:spPr>
              <a:xfrm rot="3695756" flipH="1" flipV="1">
                <a:off x="1417583" y="442038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92" name="椭圆 791"/>
              <p:cNvSpPr/>
              <p:nvPr/>
            </p:nvSpPr>
            <p:spPr>
              <a:xfrm rot="3695756" flipH="1" flipV="1">
                <a:off x="1319647" y="443060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93" name="椭圆 792"/>
              <p:cNvSpPr/>
              <p:nvPr/>
            </p:nvSpPr>
            <p:spPr>
              <a:xfrm rot="3695756" flipH="1" flipV="1">
                <a:off x="820333" y="458827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94" name="椭圆 793"/>
              <p:cNvSpPr/>
              <p:nvPr/>
            </p:nvSpPr>
            <p:spPr>
              <a:xfrm rot="3695756" flipH="1" flipV="1">
                <a:off x="827017" y="452978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95" name="椭圆 794"/>
              <p:cNvSpPr/>
              <p:nvPr/>
            </p:nvSpPr>
            <p:spPr>
              <a:xfrm rot="3695756" flipH="1" flipV="1">
                <a:off x="912344" y="444662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96" name="椭圆 795"/>
              <p:cNvSpPr/>
              <p:nvPr/>
            </p:nvSpPr>
            <p:spPr>
              <a:xfrm rot="3695756" flipH="1" flipV="1">
                <a:off x="541608" y="458084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97" name="椭圆 796"/>
              <p:cNvSpPr/>
              <p:nvPr/>
            </p:nvSpPr>
            <p:spPr>
              <a:xfrm rot="3695756" flipH="1" flipV="1">
                <a:off x="887884" y="485263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98" name="椭圆 797"/>
              <p:cNvSpPr/>
              <p:nvPr/>
            </p:nvSpPr>
            <p:spPr>
              <a:xfrm rot="3695756" flipH="1" flipV="1">
                <a:off x="894568" y="479414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99" name="椭圆 798"/>
              <p:cNvSpPr/>
              <p:nvPr/>
            </p:nvSpPr>
            <p:spPr>
              <a:xfrm rot="3695756" flipH="1" flipV="1">
                <a:off x="979894" y="471098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00" name="椭圆 799"/>
              <p:cNvSpPr/>
              <p:nvPr/>
            </p:nvSpPr>
            <p:spPr>
              <a:xfrm rot="3695756" flipH="1" flipV="1">
                <a:off x="609159" y="484520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01" name="椭圆 800"/>
              <p:cNvSpPr/>
              <p:nvPr/>
            </p:nvSpPr>
            <p:spPr>
              <a:xfrm rot="3695756" flipH="1" flipV="1">
                <a:off x="1672979" y="371410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02" name="椭圆 801"/>
              <p:cNvSpPr/>
              <p:nvPr/>
            </p:nvSpPr>
            <p:spPr>
              <a:xfrm rot="3695756" flipH="1" flipV="1">
                <a:off x="1679663" y="36556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03" name="椭圆 802"/>
              <p:cNvSpPr/>
              <p:nvPr/>
            </p:nvSpPr>
            <p:spPr>
              <a:xfrm rot="3695756" flipH="1" flipV="1">
                <a:off x="1764990" y="357245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04" name="椭圆 803"/>
              <p:cNvSpPr/>
              <p:nvPr/>
            </p:nvSpPr>
            <p:spPr>
              <a:xfrm rot="3695756" flipH="1" flipV="1">
                <a:off x="1394254" y="370666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05" name="椭圆 804"/>
              <p:cNvSpPr/>
              <p:nvPr/>
            </p:nvSpPr>
            <p:spPr>
              <a:xfrm rot="3695756" flipH="1" flipV="1">
                <a:off x="1171784" y="483307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06" name="椭圆 805"/>
              <p:cNvSpPr/>
              <p:nvPr/>
            </p:nvSpPr>
            <p:spPr>
              <a:xfrm rot="3695756" flipH="1" flipV="1">
                <a:off x="1178468" y="477458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07" name="椭圆 806"/>
              <p:cNvSpPr/>
              <p:nvPr/>
            </p:nvSpPr>
            <p:spPr>
              <a:xfrm rot="3695756" flipH="1" flipV="1">
                <a:off x="1263795" y="469142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08" name="椭圆 807"/>
              <p:cNvSpPr/>
              <p:nvPr/>
            </p:nvSpPr>
            <p:spPr>
              <a:xfrm rot="3695756" flipH="1" flipV="1">
                <a:off x="893059" y="482564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09" name="椭圆 808"/>
              <p:cNvSpPr/>
              <p:nvPr/>
            </p:nvSpPr>
            <p:spPr>
              <a:xfrm rot="3695756" flipH="1" flipV="1">
                <a:off x="660203" y="421655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10" name="椭圆 809"/>
              <p:cNvSpPr/>
              <p:nvPr/>
            </p:nvSpPr>
            <p:spPr>
              <a:xfrm rot="3695756" flipH="1" flipV="1">
                <a:off x="666887" y="415806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11" name="椭圆 810"/>
              <p:cNvSpPr/>
              <p:nvPr/>
            </p:nvSpPr>
            <p:spPr>
              <a:xfrm rot="3695756" flipH="1" flipV="1">
                <a:off x="752213" y="407490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12" name="椭圆 811"/>
              <p:cNvSpPr/>
              <p:nvPr/>
            </p:nvSpPr>
            <p:spPr>
              <a:xfrm rot="3695756" flipH="1" flipV="1">
                <a:off x="381477" y="420912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13" name="椭圆 812"/>
              <p:cNvSpPr/>
              <p:nvPr/>
            </p:nvSpPr>
            <p:spPr>
              <a:xfrm rot="3695756" flipH="1" flipV="1">
                <a:off x="419146" y="415441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14" name="椭圆 813"/>
              <p:cNvSpPr/>
              <p:nvPr/>
            </p:nvSpPr>
            <p:spPr>
              <a:xfrm rot="3695756" flipH="1" flipV="1">
                <a:off x="575072" y="447215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15" name="椭圆 814"/>
              <p:cNvSpPr/>
              <p:nvPr/>
            </p:nvSpPr>
            <p:spPr>
              <a:xfrm rot="3695756" flipH="1" flipV="1">
                <a:off x="1165007" y="414465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16" name="椭圆 815"/>
              <p:cNvSpPr/>
              <p:nvPr/>
            </p:nvSpPr>
            <p:spPr>
              <a:xfrm rot="3695756" flipH="1" flipV="1">
                <a:off x="1510353" y="411299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17" name="椭圆 816"/>
              <p:cNvSpPr/>
              <p:nvPr/>
            </p:nvSpPr>
            <p:spPr>
              <a:xfrm rot="3695756" flipH="1" flipV="1">
                <a:off x="1561018" y="430007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18" name="椭圆 817"/>
              <p:cNvSpPr/>
              <p:nvPr/>
            </p:nvSpPr>
            <p:spPr>
              <a:xfrm rot="3695756" flipH="1" flipV="1">
                <a:off x="716747" y="488827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19" name="椭圆 818"/>
              <p:cNvSpPr/>
              <p:nvPr/>
            </p:nvSpPr>
            <p:spPr>
              <a:xfrm rot="3695756" flipH="1" flipV="1">
                <a:off x="723431" y="482978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20" name="椭圆 819"/>
              <p:cNvSpPr/>
              <p:nvPr/>
            </p:nvSpPr>
            <p:spPr>
              <a:xfrm rot="3695756" flipH="1" flipV="1">
                <a:off x="808758" y="474662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21" name="椭圆 820"/>
              <p:cNvSpPr/>
              <p:nvPr/>
            </p:nvSpPr>
            <p:spPr>
              <a:xfrm rot="3695756" flipH="1" flipV="1">
                <a:off x="348524" y="432763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22" name="椭圆 821"/>
              <p:cNvSpPr/>
              <p:nvPr/>
            </p:nvSpPr>
            <p:spPr>
              <a:xfrm rot="3695756" flipH="1" flipV="1">
                <a:off x="355208" y="42691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23" name="椭圆 822"/>
              <p:cNvSpPr/>
              <p:nvPr/>
            </p:nvSpPr>
            <p:spPr>
              <a:xfrm rot="3695756" flipH="1" flipV="1">
                <a:off x="635084" y="467286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24" name="椭圆 823"/>
              <p:cNvSpPr/>
              <p:nvPr/>
            </p:nvSpPr>
            <p:spPr>
              <a:xfrm rot="3695756" flipH="1" flipV="1">
                <a:off x="434773" y="453174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25" name="椭圆 824"/>
              <p:cNvSpPr/>
              <p:nvPr/>
            </p:nvSpPr>
            <p:spPr>
              <a:xfrm rot="3695756" flipH="1" flipV="1">
                <a:off x="1531232" y="362532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26" name="椭圆 825"/>
              <p:cNvSpPr/>
              <p:nvPr/>
            </p:nvSpPr>
            <p:spPr>
              <a:xfrm rot="3695756" flipH="1" flipV="1">
                <a:off x="1508672" y="384961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27" name="椭圆 826"/>
              <p:cNvSpPr/>
              <p:nvPr/>
            </p:nvSpPr>
            <p:spPr>
              <a:xfrm rot="3695756" flipH="1" flipV="1">
                <a:off x="1053542" y="461589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28" name="椭圆 827"/>
              <p:cNvSpPr/>
              <p:nvPr/>
            </p:nvSpPr>
            <p:spPr>
              <a:xfrm rot="3695756" flipH="1" flipV="1">
                <a:off x="1157468" y="4245637"/>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29" name="椭圆 828"/>
              <p:cNvSpPr/>
              <p:nvPr/>
            </p:nvSpPr>
            <p:spPr>
              <a:xfrm rot="3695756" flipH="1" flipV="1">
                <a:off x="1024774" y="480768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30" name="椭圆 829"/>
              <p:cNvSpPr/>
              <p:nvPr/>
            </p:nvSpPr>
            <p:spPr>
              <a:xfrm rot="3695756" flipH="1" flipV="1">
                <a:off x="632606" y="449485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31" name="椭圆 830"/>
              <p:cNvSpPr/>
              <p:nvPr/>
            </p:nvSpPr>
            <p:spPr>
              <a:xfrm rot="3695756" flipH="1" flipV="1">
                <a:off x="739895" y="471253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32" name="椭圆 831"/>
              <p:cNvSpPr/>
              <p:nvPr/>
            </p:nvSpPr>
            <p:spPr>
              <a:xfrm rot="3695756" flipH="1" flipV="1">
                <a:off x="2136568" y="399289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33" name="椭圆 832"/>
              <p:cNvSpPr/>
              <p:nvPr/>
            </p:nvSpPr>
            <p:spPr>
              <a:xfrm rot="3695756" flipH="1" flipV="1">
                <a:off x="1808050" y="4026175"/>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34" name="椭圆 833"/>
              <p:cNvSpPr/>
              <p:nvPr/>
            </p:nvSpPr>
            <p:spPr>
              <a:xfrm rot="3695756" flipH="1" flipV="1">
                <a:off x="700885" y="4299952"/>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35" name="椭圆 834"/>
              <p:cNvSpPr/>
              <p:nvPr/>
            </p:nvSpPr>
            <p:spPr>
              <a:xfrm rot="3695756" flipH="1" flipV="1">
                <a:off x="1669527" y="405003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36" name="椭圆 835"/>
              <p:cNvSpPr/>
              <p:nvPr/>
            </p:nvSpPr>
            <p:spPr>
              <a:xfrm rot="3695756" flipH="1" flipV="1">
                <a:off x="1724836" y="421555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37" name="椭圆 836"/>
              <p:cNvSpPr/>
              <p:nvPr/>
            </p:nvSpPr>
            <p:spPr>
              <a:xfrm rot="3695756" flipH="1" flipV="1">
                <a:off x="2072338" y="3802922"/>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38" name="椭圆 837"/>
              <p:cNvSpPr/>
              <p:nvPr/>
            </p:nvSpPr>
            <p:spPr>
              <a:xfrm rot="3695756" flipH="1" flipV="1">
                <a:off x="1916848" y="378172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39" name="椭圆 838"/>
              <p:cNvSpPr/>
              <p:nvPr/>
            </p:nvSpPr>
            <p:spPr>
              <a:xfrm rot="3695756" flipH="1" flipV="1">
                <a:off x="1502564" y="405617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0" name="椭圆 839"/>
              <p:cNvSpPr/>
              <p:nvPr/>
            </p:nvSpPr>
            <p:spPr>
              <a:xfrm rot="3695756" flipH="1" flipV="1">
                <a:off x="1731520" y="415706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1" name="椭圆 840"/>
              <p:cNvSpPr/>
              <p:nvPr/>
            </p:nvSpPr>
            <p:spPr>
              <a:xfrm rot="3695756" flipH="1" flipV="1">
                <a:off x="1995676" y="397096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2" name="椭圆 841"/>
              <p:cNvSpPr/>
              <p:nvPr/>
            </p:nvSpPr>
            <p:spPr>
              <a:xfrm rot="3695756" flipH="1" flipV="1">
                <a:off x="1458467" y="402635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3" name="椭圆 842"/>
              <p:cNvSpPr/>
              <p:nvPr/>
            </p:nvSpPr>
            <p:spPr>
              <a:xfrm rot="3695756" flipH="1" flipV="1">
                <a:off x="1993470" y="398015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4" name="椭圆 843"/>
              <p:cNvSpPr/>
              <p:nvPr/>
            </p:nvSpPr>
            <p:spPr>
              <a:xfrm rot="3695756" flipH="1" flipV="1">
                <a:off x="1456262" y="403554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5" name="椭圆 844"/>
              <p:cNvSpPr/>
              <p:nvPr/>
            </p:nvSpPr>
            <p:spPr>
              <a:xfrm rot="3695756" flipH="1" flipV="1">
                <a:off x="1816846" y="407390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6" name="椭圆 845"/>
              <p:cNvSpPr/>
              <p:nvPr/>
            </p:nvSpPr>
            <p:spPr>
              <a:xfrm rot="3695756" flipH="1" flipV="1">
                <a:off x="2216532" y="394749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7" name="椭圆 846"/>
              <p:cNvSpPr/>
              <p:nvPr/>
            </p:nvSpPr>
            <p:spPr>
              <a:xfrm rot="3695756" flipH="1" flipV="1">
                <a:off x="780849" y="425455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8" name="椭圆 847"/>
              <p:cNvSpPr/>
              <p:nvPr/>
            </p:nvSpPr>
            <p:spPr>
              <a:xfrm rot="3695756" flipH="1" flipV="1">
                <a:off x="2340010" y="391573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9" name="椭圆 848"/>
              <p:cNvSpPr/>
              <p:nvPr/>
            </p:nvSpPr>
            <p:spPr>
              <a:xfrm rot="3695756" flipH="1" flipV="1">
                <a:off x="2034871" y="413185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50" name="椭圆 849"/>
              <p:cNvSpPr/>
              <p:nvPr/>
            </p:nvSpPr>
            <p:spPr>
              <a:xfrm rot="3695756" flipH="1" flipV="1">
                <a:off x="1535557" y="428952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51" name="椭圆 850"/>
              <p:cNvSpPr/>
              <p:nvPr/>
            </p:nvSpPr>
            <p:spPr>
              <a:xfrm rot="3695756" flipH="1" flipV="1">
                <a:off x="1542241" y="423103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52" name="椭圆 851"/>
              <p:cNvSpPr/>
              <p:nvPr/>
            </p:nvSpPr>
            <p:spPr>
              <a:xfrm rot="3695756" flipH="1" flipV="1">
                <a:off x="1627568" y="414787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53" name="椭圆 852"/>
              <p:cNvSpPr/>
              <p:nvPr/>
            </p:nvSpPr>
            <p:spPr>
              <a:xfrm rot="3695756" flipH="1" flipV="1">
                <a:off x="1695119" y="441223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54" name="椭圆 853"/>
              <p:cNvSpPr/>
              <p:nvPr/>
            </p:nvSpPr>
            <p:spPr>
              <a:xfrm rot="3695756" flipH="1" flipV="1">
                <a:off x="1831300" y="464513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55" name="椭圆 854"/>
              <p:cNvSpPr/>
              <p:nvPr/>
            </p:nvSpPr>
            <p:spPr>
              <a:xfrm rot="3695756" flipH="1" flipV="1">
                <a:off x="1887008" y="453432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56" name="椭圆 855"/>
              <p:cNvSpPr/>
              <p:nvPr/>
            </p:nvSpPr>
            <p:spPr>
              <a:xfrm rot="3695756" flipH="1" flipV="1">
                <a:off x="1757144" y="384121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57" name="椭圆 856"/>
              <p:cNvSpPr/>
              <p:nvPr/>
            </p:nvSpPr>
            <p:spPr>
              <a:xfrm rot="3695756" flipH="1" flipV="1">
                <a:off x="1763828" y="378272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58" name="椭圆 857"/>
              <p:cNvSpPr/>
              <p:nvPr/>
            </p:nvSpPr>
            <p:spPr>
              <a:xfrm rot="3695756" flipH="1" flipV="1">
                <a:off x="1849155" y="369956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59" name="椭圆 858"/>
              <p:cNvSpPr/>
              <p:nvPr/>
            </p:nvSpPr>
            <p:spPr>
              <a:xfrm rot="3695756" flipH="1" flipV="1">
                <a:off x="1880230" y="384590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60" name="椭圆 859"/>
              <p:cNvSpPr/>
              <p:nvPr/>
            </p:nvSpPr>
            <p:spPr>
              <a:xfrm rot="3695756" flipH="1" flipV="1">
                <a:off x="2225576" y="381424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61" name="椭圆 860"/>
              <p:cNvSpPr/>
              <p:nvPr/>
            </p:nvSpPr>
            <p:spPr>
              <a:xfrm rot="3695756" flipH="1" flipV="1">
                <a:off x="2276241" y="400132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62" name="椭圆 861"/>
              <p:cNvSpPr/>
              <p:nvPr/>
            </p:nvSpPr>
            <p:spPr>
              <a:xfrm rot="3695756" flipH="1" flipV="1">
                <a:off x="1768767" y="431714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63" name="椭圆 862"/>
              <p:cNvSpPr/>
              <p:nvPr/>
            </p:nvSpPr>
            <p:spPr>
              <a:xfrm rot="3695756" flipH="1" flipV="1">
                <a:off x="1872693" y="3946886"/>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64" name="椭圆 863"/>
              <p:cNvSpPr/>
              <p:nvPr/>
            </p:nvSpPr>
            <p:spPr>
              <a:xfrm rot="3695756" flipH="1" flipV="1">
                <a:off x="1739997" y="450893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65" name="椭圆 864"/>
              <p:cNvSpPr/>
              <p:nvPr/>
            </p:nvSpPr>
            <p:spPr>
              <a:xfrm rot="3695756" flipH="1" flipV="1">
                <a:off x="2887533" y="3477612"/>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66" name="椭圆 865"/>
              <p:cNvSpPr/>
              <p:nvPr/>
            </p:nvSpPr>
            <p:spPr>
              <a:xfrm rot="3695756" flipH="1" flipV="1">
                <a:off x="2559014" y="351089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67" name="椭圆 866"/>
              <p:cNvSpPr/>
              <p:nvPr/>
            </p:nvSpPr>
            <p:spPr>
              <a:xfrm rot="3695756" flipH="1" flipV="1">
                <a:off x="2420490" y="353475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68" name="椭圆 867"/>
              <p:cNvSpPr/>
              <p:nvPr/>
            </p:nvSpPr>
            <p:spPr>
              <a:xfrm rot="3695756" flipH="1" flipV="1">
                <a:off x="2475800" y="370027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69" name="椭圆 868"/>
              <p:cNvSpPr/>
              <p:nvPr/>
            </p:nvSpPr>
            <p:spPr>
              <a:xfrm rot="3695756" flipH="1" flipV="1">
                <a:off x="1356367" y="457890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70" name="椭圆 869"/>
              <p:cNvSpPr/>
              <p:nvPr/>
            </p:nvSpPr>
            <p:spPr>
              <a:xfrm rot="3695756" flipH="1" flipV="1">
                <a:off x="2701988" y="367137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71" name="椭圆 870"/>
              <p:cNvSpPr/>
              <p:nvPr/>
            </p:nvSpPr>
            <p:spPr>
              <a:xfrm rot="3695756" flipH="1" flipV="1">
                <a:off x="1648022" y="390183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72" name="椭圆 871"/>
              <p:cNvSpPr/>
              <p:nvPr/>
            </p:nvSpPr>
            <p:spPr>
              <a:xfrm rot="3695756" flipH="1" flipV="1">
                <a:off x="2482484" y="36417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73" name="椭圆 872"/>
              <p:cNvSpPr/>
              <p:nvPr/>
            </p:nvSpPr>
            <p:spPr>
              <a:xfrm rot="3695756" flipH="1" flipV="1">
                <a:off x="1279704" y="474694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74" name="椭圆 873"/>
              <p:cNvSpPr/>
              <p:nvPr/>
            </p:nvSpPr>
            <p:spPr>
              <a:xfrm rot="3695756" flipH="1" flipV="1">
                <a:off x="1603925" y="387201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75" name="椭圆 874"/>
              <p:cNvSpPr/>
              <p:nvPr/>
            </p:nvSpPr>
            <p:spPr>
              <a:xfrm rot="3695756" flipH="1" flipV="1">
                <a:off x="2744434" y="346486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76" name="椭圆 875"/>
              <p:cNvSpPr/>
              <p:nvPr/>
            </p:nvSpPr>
            <p:spPr>
              <a:xfrm rot="3695756" flipH="1" flipV="1">
                <a:off x="1601721" y="388120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77" name="椭圆 876"/>
              <p:cNvSpPr/>
              <p:nvPr/>
            </p:nvSpPr>
            <p:spPr>
              <a:xfrm rot="3695756" flipH="1" flipV="1">
                <a:off x="2567811" y="355862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78" name="椭圆 877"/>
              <p:cNvSpPr/>
              <p:nvPr/>
            </p:nvSpPr>
            <p:spPr>
              <a:xfrm rot="3695756" flipH="1" flipV="1">
                <a:off x="2967497" y="343221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79" name="椭圆 878"/>
              <p:cNvSpPr/>
              <p:nvPr/>
            </p:nvSpPr>
            <p:spPr>
              <a:xfrm rot="3695756" flipH="1" flipV="1">
                <a:off x="3090975" y="340045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80" name="椭圆 879"/>
              <p:cNvSpPr/>
              <p:nvPr/>
            </p:nvSpPr>
            <p:spPr>
              <a:xfrm rot="3695756" flipH="1" flipV="1">
                <a:off x="2883772" y="360634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81" name="椭圆 880"/>
              <p:cNvSpPr/>
              <p:nvPr/>
            </p:nvSpPr>
            <p:spPr>
              <a:xfrm rot="3695756" flipH="1" flipV="1">
                <a:off x="2785835" y="361657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82" name="椭圆 881"/>
              <p:cNvSpPr/>
              <p:nvPr/>
            </p:nvSpPr>
            <p:spPr>
              <a:xfrm rot="3695756" flipH="1" flipV="1">
                <a:off x="2286521" y="377424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83" name="椭圆 882"/>
              <p:cNvSpPr/>
              <p:nvPr/>
            </p:nvSpPr>
            <p:spPr>
              <a:xfrm rot="3695756" flipH="1" flipV="1">
                <a:off x="2293206" y="371575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84" name="椭圆 883"/>
              <p:cNvSpPr/>
              <p:nvPr/>
            </p:nvSpPr>
            <p:spPr>
              <a:xfrm rot="3695756" flipH="1" flipV="1">
                <a:off x="2378533" y="363259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85" name="椭圆 884"/>
              <p:cNvSpPr/>
              <p:nvPr/>
            </p:nvSpPr>
            <p:spPr>
              <a:xfrm rot="3695756" flipH="1" flipV="1">
                <a:off x="2446083" y="389695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86" name="椭圆 885"/>
              <p:cNvSpPr/>
              <p:nvPr/>
            </p:nvSpPr>
            <p:spPr>
              <a:xfrm rot="3695756" flipH="1" flipV="1">
                <a:off x="1509606" y="459022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87" name="椭圆 886"/>
              <p:cNvSpPr/>
              <p:nvPr/>
            </p:nvSpPr>
            <p:spPr>
              <a:xfrm rot="3695756" flipH="1" flipV="1">
                <a:off x="3027206" y="348604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88" name="椭圆 887"/>
              <p:cNvSpPr/>
              <p:nvPr/>
            </p:nvSpPr>
            <p:spPr>
              <a:xfrm rot="3695756" flipH="1" flipV="1">
                <a:off x="2519732" y="380185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89" name="椭圆 888"/>
              <p:cNvSpPr/>
              <p:nvPr/>
            </p:nvSpPr>
            <p:spPr>
              <a:xfrm rot="3695756" flipH="1" flipV="1">
                <a:off x="1156723" y="472286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90" name="椭圆 889"/>
              <p:cNvSpPr/>
              <p:nvPr/>
            </p:nvSpPr>
            <p:spPr>
              <a:xfrm rot="3695756" flipH="1" flipV="1">
                <a:off x="787300" y="429234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91" name="椭圆 890"/>
              <p:cNvSpPr/>
              <p:nvPr/>
            </p:nvSpPr>
            <p:spPr>
              <a:xfrm rot="3695756" flipH="1" flipV="1">
                <a:off x="1697860" y="402284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92" name="椭圆 891"/>
              <p:cNvSpPr/>
              <p:nvPr/>
            </p:nvSpPr>
            <p:spPr>
              <a:xfrm rot="3695756" flipH="1" flipV="1">
                <a:off x="1695654" y="403203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93" name="椭圆 892"/>
              <p:cNvSpPr/>
              <p:nvPr/>
            </p:nvSpPr>
            <p:spPr>
              <a:xfrm rot="3695756" flipH="1" flipV="1">
                <a:off x="1964133" y="382119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94" name="椭圆 893"/>
              <p:cNvSpPr/>
              <p:nvPr/>
            </p:nvSpPr>
            <p:spPr>
              <a:xfrm rot="3695756" flipH="1" flipV="1">
                <a:off x="1927762" y="386613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95" name="椭圆 894"/>
              <p:cNvSpPr/>
              <p:nvPr/>
            </p:nvSpPr>
            <p:spPr>
              <a:xfrm rot="3695756" flipH="1" flipV="1">
                <a:off x="1574879" y="3998771"/>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96" name="椭圆 895"/>
              <p:cNvSpPr/>
              <p:nvPr/>
            </p:nvSpPr>
            <p:spPr>
              <a:xfrm rot="3695756" flipH="1" flipV="1">
                <a:off x="1118294" y="4053087"/>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97" name="椭圆 896"/>
              <p:cNvSpPr/>
              <p:nvPr/>
            </p:nvSpPr>
            <p:spPr>
              <a:xfrm rot="3695756" flipH="1" flipV="1">
                <a:off x="2086935" y="380317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98" name="椭圆 897"/>
              <p:cNvSpPr/>
              <p:nvPr/>
            </p:nvSpPr>
            <p:spPr>
              <a:xfrm rot="3695756" flipH="1" flipV="1">
                <a:off x="965316" y="404899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99" name="椭圆 898"/>
              <p:cNvSpPr/>
              <p:nvPr/>
            </p:nvSpPr>
            <p:spPr>
              <a:xfrm rot="3695756" flipH="1" flipV="1">
                <a:off x="1919973" y="38093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00" name="椭圆 899"/>
              <p:cNvSpPr/>
              <p:nvPr/>
            </p:nvSpPr>
            <p:spPr>
              <a:xfrm rot="3695756" flipH="1" flipV="1">
                <a:off x="888653" y="421702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01" name="椭圆 900"/>
              <p:cNvSpPr/>
              <p:nvPr/>
            </p:nvSpPr>
            <p:spPr>
              <a:xfrm rot="3695756" flipH="1" flipV="1">
                <a:off x="886448" y="422621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02" name="椭圆 901"/>
              <p:cNvSpPr/>
              <p:nvPr/>
            </p:nvSpPr>
            <p:spPr>
              <a:xfrm rot="3695756" flipH="1" flipV="1">
                <a:off x="1579976" y="39310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03" name="椭圆 902"/>
              <p:cNvSpPr/>
              <p:nvPr/>
            </p:nvSpPr>
            <p:spPr>
              <a:xfrm rot="3695756" flipH="1" flipV="1">
                <a:off x="805612" y="410847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04" name="椭圆 903"/>
              <p:cNvSpPr/>
              <p:nvPr/>
            </p:nvSpPr>
            <p:spPr>
              <a:xfrm rot="3695756" flipH="1" flipV="1">
                <a:off x="812296" y="404998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05" name="椭圆 904"/>
              <p:cNvSpPr/>
              <p:nvPr/>
            </p:nvSpPr>
            <p:spPr>
              <a:xfrm rot="3695756" flipH="1" flipV="1">
                <a:off x="897623" y="396682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06" name="椭圆 905"/>
              <p:cNvSpPr/>
              <p:nvPr/>
            </p:nvSpPr>
            <p:spPr>
              <a:xfrm rot="3695756" flipH="1" flipV="1">
                <a:off x="2297639" y="359904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07" name="椭圆 906"/>
              <p:cNvSpPr/>
              <p:nvPr/>
            </p:nvSpPr>
            <p:spPr>
              <a:xfrm rot="3695756" flipH="1" flipV="1">
                <a:off x="2290102" y="3700021"/>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08" name="椭圆 907"/>
              <p:cNvSpPr/>
              <p:nvPr/>
            </p:nvSpPr>
            <p:spPr>
              <a:xfrm rot="3695756" flipH="1" flipV="1">
                <a:off x="2209105" y="349018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09" name="椭圆 908"/>
              <p:cNvSpPr/>
              <p:nvPr/>
            </p:nvSpPr>
            <p:spPr>
              <a:xfrm rot="3695756" flipH="1" flipV="1">
                <a:off x="2521723" y="335629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10" name="椭圆 909"/>
              <p:cNvSpPr/>
              <p:nvPr/>
            </p:nvSpPr>
            <p:spPr>
              <a:xfrm rot="3695756" flipH="1" flipV="1">
                <a:off x="2489156" y="355415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11" name="椭圆 910"/>
              <p:cNvSpPr/>
              <p:nvPr/>
            </p:nvSpPr>
            <p:spPr>
              <a:xfrm rot="3695756" flipH="1" flipV="1">
                <a:off x="2445059" y="352433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12" name="椭圆 911"/>
              <p:cNvSpPr/>
              <p:nvPr/>
            </p:nvSpPr>
            <p:spPr>
              <a:xfrm rot="3695756" flipH="1" flipV="1">
                <a:off x="2442854" y="353352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13" name="椭圆 912"/>
              <p:cNvSpPr/>
              <p:nvPr/>
            </p:nvSpPr>
            <p:spPr>
              <a:xfrm rot="3695756" flipH="1" flipV="1">
                <a:off x="2522149" y="378750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14" name="椭圆 913"/>
              <p:cNvSpPr/>
              <p:nvPr/>
            </p:nvSpPr>
            <p:spPr>
              <a:xfrm rot="3695756" flipH="1" flipV="1">
                <a:off x="2528833" y="372901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15" name="椭圆 914"/>
              <p:cNvSpPr/>
              <p:nvPr/>
            </p:nvSpPr>
            <p:spPr>
              <a:xfrm rot="3695756" flipH="1" flipV="1">
                <a:off x="2614160" y="364585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16" name="椭圆 915"/>
              <p:cNvSpPr/>
              <p:nvPr/>
            </p:nvSpPr>
            <p:spPr>
              <a:xfrm rot="3695756" flipH="1" flipV="1">
                <a:off x="2243424" y="378007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17" name="椭圆 916"/>
              <p:cNvSpPr/>
              <p:nvPr/>
            </p:nvSpPr>
            <p:spPr>
              <a:xfrm rot="3695756" flipH="1" flipV="1">
                <a:off x="2596384" y="399337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18" name="椭圆 917"/>
              <p:cNvSpPr/>
              <p:nvPr/>
            </p:nvSpPr>
            <p:spPr>
              <a:xfrm rot="3695756" flipH="1" flipV="1">
                <a:off x="2594875" y="402487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19" name="椭圆 918"/>
              <p:cNvSpPr/>
              <p:nvPr/>
            </p:nvSpPr>
            <p:spPr>
              <a:xfrm rot="3695756" flipH="1" flipV="1">
                <a:off x="2362019" y="341578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20" name="椭圆 919"/>
              <p:cNvSpPr/>
              <p:nvPr/>
            </p:nvSpPr>
            <p:spPr>
              <a:xfrm rot="3695756" flipH="1" flipV="1">
                <a:off x="2368703" y="335729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21" name="椭圆 920"/>
              <p:cNvSpPr/>
              <p:nvPr/>
            </p:nvSpPr>
            <p:spPr>
              <a:xfrm rot="3695756" flipH="1" flipV="1">
                <a:off x="2454029" y="327413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22" name="椭圆 921"/>
              <p:cNvSpPr/>
              <p:nvPr/>
            </p:nvSpPr>
            <p:spPr>
              <a:xfrm rot="3695756" flipH="1" flipV="1">
                <a:off x="2083293" y="340835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23" name="椭圆 922"/>
              <p:cNvSpPr/>
              <p:nvPr/>
            </p:nvSpPr>
            <p:spPr>
              <a:xfrm rot="3695756" flipH="1" flipV="1">
                <a:off x="2120962" y="335364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24" name="椭圆 923"/>
              <p:cNvSpPr/>
              <p:nvPr/>
            </p:nvSpPr>
            <p:spPr>
              <a:xfrm rot="3695756" flipH="1" flipV="1">
                <a:off x="2276888" y="367138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25" name="椭圆 924"/>
              <p:cNvSpPr/>
              <p:nvPr/>
            </p:nvSpPr>
            <p:spPr>
              <a:xfrm rot="3695756" flipH="1" flipV="1">
                <a:off x="2425247" y="402901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26" name="椭圆 925"/>
              <p:cNvSpPr/>
              <p:nvPr/>
            </p:nvSpPr>
            <p:spPr>
              <a:xfrm rot="3695756" flipH="1" flipV="1">
                <a:off x="2510574" y="394585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27" name="椭圆 926"/>
              <p:cNvSpPr/>
              <p:nvPr/>
            </p:nvSpPr>
            <p:spPr>
              <a:xfrm rot="3695756" flipH="1" flipV="1">
                <a:off x="2050340" y="352686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28" name="椭圆 927"/>
              <p:cNvSpPr/>
              <p:nvPr/>
            </p:nvSpPr>
            <p:spPr>
              <a:xfrm rot="3695756" flipH="1" flipV="1">
                <a:off x="2057024" y="346837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29" name="椭圆 928"/>
              <p:cNvSpPr/>
              <p:nvPr/>
            </p:nvSpPr>
            <p:spPr>
              <a:xfrm rot="3695756" flipH="1" flipV="1">
                <a:off x="2336900" y="387209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30" name="椭圆 929"/>
              <p:cNvSpPr/>
              <p:nvPr/>
            </p:nvSpPr>
            <p:spPr>
              <a:xfrm rot="3695756" flipH="1" flipV="1">
                <a:off x="2136589" y="373097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31" name="椭圆 930"/>
              <p:cNvSpPr/>
              <p:nvPr/>
            </p:nvSpPr>
            <p:spPr>
              <a:xfrm rot="3695756" flipH="1" flipV="1">
                <a:off x="2334422" y="369408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32" name="椭圆 931"/>
              <p:cNvSpPr/>
              <p:nvPr/>
            </p:nvSpPr>
            <p:spPr>
              <a:xfrm rot="3695756" flipH="1" flipV="1">
                <a:off x="2441711" y="391176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33" name="椭圆 932"/>
              <p:cNvSpPr/>
              <p:nvPr/>
            </p:nvSpPr>
            <p:spPr>
              <a:xfrm rot="3695756" flipH="1" flipV="1">
                <a:off x="2402701" y="3499182"/>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34" name="椭圆 933"/>
              <p:cNvSpPr/>
              <p:nvPr/>
            </p:nvSpPr>
            <p:spPr>
              <a:xfrm rot="3695756" flipH="1" flipV="1">
                <a:off x="2482665" y="345378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35" name="椭圆 934"/>
              <p:cNvSpPr/>
              <p:nvPr/>
            </p:nvSpPr>
            <p:spPr>
              <a:xfrm rot="3695756" flipH="1" flipV="1">
                <a:off x="2489116" y="349157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36" name="椭圆 935"/>
              <p:cNvSpPr/>
              <p:nvPr/>
            </p:nvSpPr>
            <p:spPr>
              <a:xfrm rot="3695756" flipH="1" flipV="1">
                <a:off x="2590469" y="341625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37" name="椭圆 936"/>
              <p:cNvSpPr/>
              <p:nvPr/>
            </p:nvSpPr>
            <p:spPr>
              <a:xfrm rot="3695756" flipH="1" flipV="1">
                <a:off x="2588264" y="342544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38" name="椭圆 937"/>
              <p:cNvSpPr/>
              <p:nvPr/>
            </p:nvSpPr>
            <p:spPr>
              <a:xfrm rot="3695756" flipH="1" flipV="1">
                <a:off x="2507428" y="330770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39" name="椭圆 938"/>
              <p:cNvSpPr/>
              <p:nvPr/>
            </p:nvSpPr>
            <p:spPr>
              <a:xfrm rot="3695756" flipH="1" flipV="1">
                <a:off x="2514112" y="32492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40" name="椭圆 939"/>
              <p:cNvSpPr/>
              <p:nvPr/>
            </p:nvSpPr>
            <p:spPr>
              <a:xfrm rot="3695756" flipH="1" flipV="1">
                <a:off x="2599439" y="316605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41" name="椭圆 940"/>
              <p:cNvSpPr/>
              <p:nvPr/>
            </p:nvSpPr>
            <p:spPr>
              <a:xfrm rot="3695756" flipH="1" flipV="1">
                <a:off x="2345455" y="418334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42" name="椭圆 941"/>
              <p:cNvSpPr/>
              <p:nvPr/>
            </p:nvSpPr>
            <p:spPr>
              <a:xfrm rot="3695756" flipH="1" flipV="1">
                <a:off x="2352139" y="412485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43" name="椭圆 942"/>
              <p:cNvSpPr/>
              <p:nvPr/>
            </p:nvSpPr>
            <p:spPr>
              <a:xfrm rot="3695756" flipH="1" flipV="1">
                <a:off x="2437466" y="404169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44" name="椭圆 943"/>
              <p:cNvSpPr/>
              <p:nvPr/>
            </p:nvSpPr>
            <p:spPr>
              <a:xfrm rot="3695756" flipH="1" flipV="1">
                <a:off x="2066730" y="417591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45" name="椭圆 944"/>
              <p:cNvSpPr/>
              <p:nvPr/>
            </p:nvSpPr>
            <p:spPr>
              <a:xfrm rot="3695756" flipH="1" flipV="1">
                <a:off x="2203708" y="409456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46" name="椭圆 945"/>
              <p:cNvSpPr/>
              <p:nvPr/>
            </p:nvSpPr>
            <p:spPr>
              <a:xfrm rot="3695756" flipH="1" flipV="1">
                <a:off x="2181148" y="431886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47" name="椭圆 946"/>
              <p:cNvSpPr/>
              <p:nvPr/>
            </p:nvSpPr>
            <p:spPr>
              <a:xfrm rot="3695756" flipH="1" flipV="1">
                <a:off x="1608820" y="370015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48" name="椭圆 947"/>
              <p:cNvSpPr/>
              <p:nvPr/>
            </p:nvSpPr>
            <p:spPr>
              <a:xfrm rot="3695756" flipH="1" flipV="1">
                <a:off x="1615504" y="364166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49" name="椭圆 948"/>
              <p:cNvSpPr/>
              <p:nvPr/>
            </p:nvSpPr>
            <p:spPr>
              <a:xfrm rot="3695756" flipH="1" flipV="1">
                <a:off x="1700831" y="355850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50" name="椭圆 949"/>
              <p:cNvSpPr/>
              <p:nvPr/>
            </p:nvSpPr>
            <p:spPr>
              <a:xfrm rot="3695756" flipH="1" flipV="1">
                <a:off x="1330095" y="369272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51" name="椭圆 950"/>
              <p:cNvSpPr/>
              <p:nvPr/>
            </p:nvSpPr>
            <p:spPr>
              <a:xfrm rot="3695756" flipH="1" flipV="1">
                <a:off x="1467073" y="361137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52" name="椭圆 951"/>
              <p:cNvSpPr/>
              <p:nvPr/>
            </p:nvSpPr>
            <p:spPr>
              <a:xfrm rot="3695756" flipH="1" flipV="1">
                <a:off x="1444513" y="383567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953" name="组合 952"/>
            <p:cNvGrpSpPr/>
            <p:nvPr/>
          </p:nvGrpSpPr>
          <p:grpSpPr>
            <a:xfrm rot="11424347">
              <a:off x="2389035" y="2280981"/>
              <a:ext cx="2760451" cy="1758216"/>
              <a:chOff x="348524" y="3166058"/>
              <a:chExt cx="2760451" cy="1758216"/>
            </a:xfrm>
          </p:grpSpPr>
          <p:sp>
            <p:nvSpPr>
              <p:cNvPr id="954" name="椭圆 953"/>
              <p:cNvSpPr/>
              <p:nvPr/>
            </p:nvSpPr>
            <p:spPr>
              <a:xfrm rot="3695756" flipH="1" flipV="1">
                <a:off x="1421345" y="4291648"/>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55" name="椭圆 954"/>
              <p:cNvSpPr/>
              <p:nvPr/>
            </p:nvSpPr>
            <p:spPr>
              <a:xfrm rot="3695756" flipH="1" flipV="1">
                <a:off x="507289" y="429095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56" name="椭圆 955"/>
              <p:cNvSpPr/>
              <p:nvPr/>
            </p:nvSpPr>
            <p:spPr>
              <a:xfrm rot="3695756" flipH="1" flipV="1">
                <a:off x="1092826" y="4324926"/>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57" name="椭圆 956"/>
              <p:cNvSpPr/>
              <p:nvPr/>
            </p:nvSpPr>
            <p:spPr>
              <a:xfrm rot="3695756" flipH="1" flipV="1">
                <a:off x="972885" y="4161166"/>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58" name="椭圆 957"/>
              <p:cNvSpPr/>
              <p:nvPr/>
            </p:nvSpPr>
            <p:spPr>
              <a:xfrm rot="3695756" flipH="1" flipV="1">
                <a:off x="954302" y="434879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59" name="椭圆 958"/>
              <p:cNvSpPr/>
              <p:nvPr/>
            </p:nvSpPr>
            <p:spPr>
              <a:xfrm rot="3695756" flipH="1" flipV="1">
                <a:off x="1009612" y="451430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60" name="椭圆 959"/>
              <p:cNvSpPr/>
              <p:nvPr/>
            </p:nvSpPr>
            <p:spPr>
              <a:xfrm rot="3695756" flipH="1" flipV="1">
                <a:off x="1357114" y="4101673"/>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61" name="椭圆 960"/>
              <p:cNvSpPr/>
              <p:nvPr/>
            </p:nvSpPr>
            <p:spPr>
              <a:xfrm rot="3695756" flipH="1" flipV="1">
                <a:off x="819907" y="415706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62" name="椭圆 961"/>
              <p:cNvSpPr/>
              <p:nvPr/>
            </p:nvSpPr>
            <p:spPr>
              <a:xfrm rot="3695756" flipH="1" flipV="1">
                <a:off x="1235800" y="448540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63" name="椭圆 962"/>
              <p:cNvSpPr/>
              <p:nvPr/>
            </p:nvSpPr>
            <p:spPr>
              <a:xfrm rot="3695756" flipH="1" flipV="1">
                <a:off x="787340" y="435492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64" name="椭圆 963"/>
              <p:cNvSpPr/>
              <p:nvPr/>
            </p:nvSpPr>
            <p:spPr>
              <a:xfrm rot="3695756" flipH="1" flipV="1">
                <a:off x="1464756" y="458630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65" name="椭圆 964"/>
              <p:cNvSpPr/>
              <p:nvPr/>
            </p:nvSpPr>
            <p:spPr>
              <a:xfrm rot="3695756" flipH="1" flipV="1">
                <a:off x="1016296" y="445581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66" name="椭圆 965"/>
              <p:cNvSpPr/>
              <p:nvPr/>
            </p:nvSpPr>
            <p:spPr>
              <a:xfrm rot="3695756" flipH="1" flipV="1">
                <a:off x="1280451" y="426971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67" name="椭圆 966"/>
              <p:cNvSpPr/>
              <p:nvPr/>
            </p:nvSpPr>
            <p:spPr>
              <a:xfrm rot="3695756" flipH="1" flipV="1">
                <a:off x="743243" y="432510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68" name="椭圆 967"/>
              <p:cNvSpPr/>
              <p:nvPr/>
            </p:nvSpPr>
            <p:spPr>
              <a:xfrm rot="3695756" flipH="1" flipV="1">
                <a:off x="1278246" y="427890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69" name="椭圆 968"/>
              <p:cNvSpPr/>
              <p:nvPr/>
            </p:nvSpPr>
            <p:spPr>
              <a:xfrm rot="3695756" flipH="1" flipV="1">
                <a:off x="741038" y="433429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70" name="椭圆 969"/>
              <p:cNvSpPr/>
              <p:nvPr/>
            </p:nvSpPr>
            <p:spPr>
              <a:xfrm rot="3695756" flipH="1" flipV="1">
                <a:off x="1550083" y="450314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71" name="椭圆 970"/>
              <p:cNvSpPr/>
              <p:nvPr/>
            </p:nvSpPr>
            <p:spPr>
              <a:xfrm rot="3695756" flipH="1" flipV="1">
                <a:off x="1101623" y="437266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72" name="椭圆 971"/>
              <p:cNvSpPr/>
              <p:nvPr/>
            </p:nvSpPr>
            <p:spPr>
              <a:xfrm rot="3695756" flipH="1" flipV="1">
                <a:off x="1501309" y="424624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73" name="椭圆 972"/>
              <p:cNvSpPr/>
              <p:nvPr/>
            </p:nvSpPr>
            <p:spPr>
              <a:xfrm rot="3695756" flipH="1" flipV="1">
                <a:off x="1052848" y="411576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74" name="椭圆 973"/>
              <p:cNvSpPr/>
              <p:nvPr/>
            </p:nvSpPr>
            <p:spPr>
              <a:xfrm rot="3695756" flipH="1" flipV="1">
                <a:off x="1624786" y="42144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75" name="椭圆 974"/>
              <p:cNvSpPr/>
              <p:nvPr/>
            </p:nvSpPr>
            <p:spPr>
              <a:xfrm rot="3695756" flipH="1" flipV="1">
                <a:off x="1179347" y="463735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76" name="椭圆 975"/>
              <p:cNvSpPr/>
              <p:nvPr/>
            </p:nvSpPr>
            <p:spPr>
              <a:xfrm rot="3695756" flipH="1" flipV="1">
                <a:off x="1417583" y="442038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77" name="椭圆 976"/>
              <p:cNvSpPr/>
              <p:nvPr/>
            </p:nvSpPr>
            <p:spPr>
              <a:xfrm rot="3695756" flipH="1" flipV="1">
                <a:off x="1319647" y="443060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78" name="椭圆 977"/>
              <p:cNvSpPr/>
              <p:nvPr/>
            </p:nvSpPr>
            <p:spPr>
              <a:xfrm rot="3695756" flipH="1" flipV="1">
                <a:off x="820333" y="458827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79" name="椭圆 978"/>
              <p:cNvSpPr/>
              <p:nvPr/>
            </p:nvSpPr>
            <p:spPr>
              <a:xfrm rot="3695756" flipH="1" flipV="1">
                <a:off x="827017" y="452978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80" name="椭圆 979"/>
              <p:cNvSpPr/>
              <p:nvPr/>
            </p:nvSpPr>
            <p:spPr>
              <a:xfrm rot="3695756" flipH="1" flipV="1">
                <a:off x="912344" y="444662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81" name="椭圆 980"/>
              <p:cNvSpPr/>
              <p:nvPr/>
            </p:nvSpPr>
            <p:spPr>
              <a:xfrm rot="3695756" flipH="1" flipV="1">
                <a:off x="541608" y="458084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82" name="椭圆 981"/>
              <p:cNvSpPr/>
              <p:nvPr/>
            </p:nvSpPr>
            <p:spPr>
              <a:xfrm rot="3695756" flipH="1" flipV="1">
                <a:off x="887884" y="485263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83" name="椭圆 982"/>
              <p:cNvSpPr/>
              <p:nvPr/>
            </p:nvSpPr>
            <p:spPr>
              <a:xfrm rot="3695756" flipH="1" flipV="1">
                <a:off x="894568" y="479414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84" name="椭圆 983"/>
              <p:cNvSpPr/>
              <p:nvPr/>
            </p:nvSpPr>
            <p:spPr>
              <a:xfrm rot="3695756" flipH="1" flipV="1">
                <a:off x="979894" y="471098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85" name="椭圆 984"/>
              <p:cNvSpPr/>
              <p:nvPr/>
            </p:nvSpPr>
            <p:spPr>
              <a:xfrm rot="3695756" flipH="1" flipV="1">
                <a:off x="609159" y="484520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86" name="椭圆 985"/>
              <p:cNvSpPr/>
              <p:nvPr/>
            </p:nvSpPr>
            <p:spPr>
              <a:xfrm rot="3695756" flipH="1" flipV="1">
                <a:off x="1672979" y="371410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87" name="椭圆 986"/>
              <p:cNvSpPr/>
              <p:nvPr/>
            </p:nvSpPr>
            <p:spPr>
              <a:xfrm rot="3695756" flipH="1" flipV="1">
                <a:off x="1679663" y="365561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88" name="椭圆 987"/>
              <p:cNvSpPr/>
              <p:nvPr/>
            </p:nvSpPr>
            <p:spPr>
              <a:xfrm rot="3695756" flipH="1" flipV="1">
                <a:off x="1764990" y="357245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89" name="椭圆 988"/>
              <p:cNvSpPr/>
              <p:nvPr/>
            </p:nvSpPr>
            <p:spPr>
              <a:xfrm rot="3695756" flipH="1" flipV="1">
                <a:off x="1394254" y="370666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90" name="椭圆 989"/>
              <p:cNvSpPr/>
              <p:nvPr/>
            </p:nvSpPr>
            <p:spPr>
              <a:xfrm rot="3695756" flipH="1" flipV="1">
                <a:off x="1171784" y="483307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91" name="椭圆 990"/>
              <p:cNvSpPr/>
              <p:nvPr/>
            </p:nvSpPr>
            <p:spPr>
              <a:xfrm rot="3695756" flipH="1" flipV="1">
                <a:off x="1178468" y="477458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92" name="椭圆 991"/>
              <p:cNvSpPr/>
              <p:nvPr/>
            </p:nvSpPr>
            <p:spPr>
              <a:xfrm rot="3695756" flipH="1" flipV="1">
                <a:off x="1263795" y="469142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93" name="椭圆 992"/>
              <p:cNvSpPr/>
              <p:nvPr/>
            </p:nvSpPr>
            <p:spPr>
              <a:xfrm rot="3695756" flipH="1" flipV="1">
                <a:off x="893059" y="482564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94" name="椭圆 993"/>
              <p:cNvSpPr/>
              <p:nvPr/>
            </p:nvSpPr>
            <p:spPr>
              <a:xfrm rot="3695756" flipH="1" flipV="1">
                <a:off x="660203" y="421655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95" name="椭圆 994"/>
              <p:cNvSpPr/>
              <p:nvPr/>
            </p:nvSpPr>
            <p:spPr>
              <a:xfrm rot="3695756" flipH="1" flipV="1">
                <a:off x="666887" y="415806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96" name="椭圆 995"/>
              <p:cNvSpPr/>
              <p:nvPr/>
            </p:nvSpPr>
            <p:spPr>
              <a:xfrm rot="3695756" flipH="1" flipV="1">
                <a:off x="752213" y="407490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97" name="椭圆 996"/>
              <p:cNvSpPr/>
              <p:nvPr/>
            </p:nvSpPr>
            <p:spPr>
              <a:xfrm rot="3695756" flipH="1" flipV="1">
                <a:off x="381477" y="420912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98" name="椭圆 997"/>
              <p:cNvSpPr/>
              <p:nvPr/>
            </p:nvSpPr>
            <p:spPr>
              <a:xfrm rot="3695756" flipH="1" flipV="1">
                <a:off x="419146" y="415441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99" name="椭圆 998"/>
              <p:cNvSpPr/>
              <p:nvPr/>
            </p:nvSpPr>
            <p:spPr>
              <a:xfrm rot="3695756" flipH="1" flipV="1">
                <a:off x="575072" y="447215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00" name="椭圆 999"/>
              <p:cNvSpPr/>
              <p:nvPr/>
            </p:nvSpPr>
            <p:spPr>
              <a:xfrm rot="3695756" flipH="1" flipV="1">
                <a:off x="1165007" y="414465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01" name="椭圆 1000"/>
              <p:cNvSpPr/>
              <p:nvPr/>
            </p:nvSpPr>
            <p:spPr>
              <a:xfrm rot="3695756" flipH="1" flipV="1">
                <a:off x="1510353" y="411299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02" name="椭圆 1001"/>
              <p:cNvSpPr/>
              <p:nvPr/>
            </p:nvSpPr>
            <p:spPr>
              <a:xfrm rot="3695756" flipH="1" flipV="1">
                <a:off x="1561018" y="430007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03" name="椭圆 1002"/>
              <p:cNvSpPr/>
              <p:nvPr/>
            </p:nvSpPr>
            <p:spPr>
              <a:xfrm rot="3695756" flipH="1" flipV="1">
                <a:off x="716747" y="488827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04" name="椭圆 1003"/>
              <p:cNvSpPr/>
              <p:nvPr/>
            </p:nvSpPr>
            <p:spPr>
              <a:xfrm rot="3695756" flipH="1" flipV="1">
                <a:off x="723431" y="482978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05" name="椭圆 1004"/>
              <p:cNvSpPr/>
              <p:nvPr/>
            </p:nvSpPr>
            <p:spPr>
              <a:xfrm rot="3695756" flipH="1" flipV="1">
                <a:off x="808758" y="474662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06" name="椭圆 1005"/>
              <p:cNvSpPr/>
              <p:nvPr/>
            </p:nvSpPr>
            <p:spPr>
              <a:xfrm rot="3695756" flipH="1" flipV="1">
                <a:off x="348524" y="432763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07" name="椭圆 1006"/>
              <p:cNvSpPr/>
              <p:nvPr/>
            </p:nvSpPr>
            <p:spPr>
              <a:xfrm rot="3695756" flipH="1" flipV="1">
                <a:off x="355208" y="426914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08" name="椭圆 1007"/>
              <p:cNvSpPr/>
              <p:nvPr/>
            </p:nvSpPr>
            <p:spPr>
              <a:xfrm rot="3695756" flipH="1" flipV="1">
                <a:off x="635084" y="467286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09" name="椭圆 1008"/>
              <p:cNvSpPr/>
              <p:nvPr/>
            </p:nvSpPr>
            <p:spPr>
              <a:xfrm rot="3695756" flipH="1" flipV="1">
                <a:off x="434773" y="453174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10" name="椭圆 1009"/>
              <p:cNvSpPr/>
              <p:nvPr/>
            </p:nvSpPr>
            <p:spPr>
              <a:xfrm rot="3695756" flipH="1" flipV="1">
                <a:off x="1531232" y="362532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11" name="椭圆 1010"/>
              <p:cNvSpPr/>
              <p:nvPr/>
            </p:nvSpPr>
            <p:spPr>
              <a:xfrm rot="3695756" flipH="1" flipV="1">
                <a:off x="1508672" y="384961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12" name="椭圆 1011"/>
              <p:cNvSpPr/>
              <p:nvPr/>
            </p:nvSpPr>
            <p:spPr>
              <a:xfrm rot="3695756" flipH="1" flipV="1">
                <a:off x="1053542" y="461589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13" name="椭圆 1012"/>
              <p:cNvSpPr/>
              <p:nvPr/>
            </p:nvSpPr>
            <p:spPr>
              <a:xfrm rot="3695756" flipH="1" flipV="1">
                <a:off x="1157468" y="4245637"/>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14" name="椭圆 1013"/>
              <p:cNvSpPr/>
              <p:nvPr/>
            </p:nvSpPr>
            <p:spPr>
              <a:xfrm rot="3695756" flipH="1" flipV="1">
                <a:off x="1024774" y="480768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15" name="椭圆 1014"/>
              <p:cNvSpPr/>
              <p:nvPr/>
            </p:nvSpPr>
            <p:spPr>
              <a:xfrm rot="3695756" flipH="1" flipV="1">
                <a:off x="632606" y="449485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16" name="椭圆 1015"/>
              <p:cNvSpPr/>
              <p:nvPr/>
            </p:nvSpPr>
            <p:spPr>
              <a:xfrm rot="3695756" flipH="1" flipV="1">
                <a:off x="739895" y="471253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17" name="椭圆 1016"/>
              <p:cNvSpPr/>
              <p:nvPr/>
            </p:nvSpPr>
            <p:spPr>
              <a:xfrm rot="3695756" flipH="1" flipV="1">
                <a:off x="2136568" y="399289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18" name="椭圆 1017"/>
              <p:cNvSpPr/>
              <p:nvPr/>
            </p:nvSpPr>
            <p:spPr>
              <a:xfrm rot="3695756" flipH="1" flipV="1">
                <a:off x="1808050" y="4026175"/>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19" name="椭圆 1018"/>
              <p:cNvSpPr/>
              <p:nvPr/>
            </p:nvSpPr>
            <p:spPr>
              <a:xfrm rot="3695756" flipH="1" flipV="1">
                <a:off x="700885" y="4299952"/>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20" name="椭圆 1019"/>
              <p:cNvSpPr/>
              <p:nvPr/>
            </p:nvSpPr>
            <p:spPr>
              <a:xfrm rot="3695756" flipH="1" flipV="1">
                <a:off x="1669527" y="4050039"/>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21" name="椭圆 1020"/>
              <p:cNvSpPr/>
              <p:nvPr/>
            </p:nvSpPr>
            <p:spPr>
              <a:xfrm rot="3695756" flipH="1" flipV="1">
                <a:off x="1724836" y="421555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22" name="椭圆 1021"/>
              <p:cNvSpPr/>
              <p:nvPr/>
            </p:nvSpPr>
            <p:spPr>
              <a:xfrm rot="3695756" flipH="1" flipV="1">
                <a:off x="2072338" y="3802922"/>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23" name="椭圆 1022"/>
              <p:cNvSpPr/>
              <p:nvPr/>
            </p:nvSpPr>
            <p:spPr>
              <a:xfrm rot="3695756" flipH="1" flipV="1">
                <a:off x="1916848" y="378172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24" name="椭圆 1023"/>
              <p:cNvSpPr/>
              <p:nvPr/>
            </p:nvSpPr>
            <p:spPr>
              <a:xfrm rot="3695756" flipH="1" flipV="1">
                <a:off x="1502564" y="405617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25" name="椭圆 1024"/>
              <p:cNvSpPr/>
              <p:nvPr/>
            </p:nvSpPr>
            <p:spPr>
              <a:xfrm rot="3695756" flipH="1" flipV="1">
                <a:off x="1731520" y="415706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27" name="椭圆 1026"/>
              <p:cNvSpPr/>
              <p:nvPr/>
            </p:nvSpPr>
            <p:spPr>
              <a:xfrm rot="3695756" flipH="1" flipV="1">
                <a:off x="1995676" y="397096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28" name="椭圆 1027"/>
              <p:cNvSpPr/>
              <p:nvPr/>
            </p:nvSpPr>
            <p:spPr>
              <a:xfrm rot="3695756" flipH="1" flipV="1">
                <a:off x="1458467" y="402635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29" name="椭圆 1028"/>
              <p:cNvSpPr/>
              <p:nvPr/>
            </p:nvSpPr>
            <p:spPr>
              <a:xfrm rot="3695756" flipH="1" flipV="1">
                <a:off x="1993470" y="398015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30" name="椭圆 1029"/>
              <p:cNvSpPr/>
              <p:nvPr/>
            </p:nvSpPr>
            <p:spPr>
              <a:xfrm rot="3695756" flipH="1" flipV="1">
                <a:off x="1456262" y="403554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31" name="椭圆 1030"/>
              <p:cNvSpPr/>
              <p:nvPr/>
            </p:nvSpPr>
            <p:spPr>
              <a:xfrm rot="3695756" flipH="1" flipV="1">
                <a:off x="1816846" y="407390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32" name="椭圆 1031"/>
              <p:cNvSpPr/>
              <p:nvPr/>
            </p:nvSpPr>
            <p:spPr>
              <a:xfrm rot="3695756" flipH="1" flipV="1">
                <a:off x="2216532" y="394749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33" name="椭圆 1032"/>
              <p:cNvSpPr/>
              <p:nvPr/>
            </p:nvSpPr>
            <p:spPr>
              <a:xfrm rot="3695756" flipH="1" flipV="1">
                <a:off x="780849" y="425455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34" name="椭圆 1033"/>
              <p:cNvSpPr/>
              <p:nvPr/>
            </p:nvSpPr>
            <p:spPr>
              <a:xfrm rot="3695756" flipH="1" flipV="1">
                <a:off x="2340010" y="391573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35" name="椭圆 1034"/>
              <p:cNvSpPr/>
              <p:nvPr/>
            </p:nvSpPr>
            <p:spPr>
              <a:xfrm rot="3695756" flipH="1" flipV="1">
                <a:off x="2034871" y="413185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36" name="椭圆 1035"/>
              <p:cNvSpPr/>
              <p:nvPr/>
            </p:nvSpPr>
            <p:spPr>
              <a:xfrm rot="3695756" flipH="1" flipV="1">
                <a:off x="1535557" y="428952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37" name="椭圆 1036"/>
              <p:cNvSpPr/>
              <p:nvPr/>
            </p:nvSpPr>
            <p:spPr>
              <a:xfrm rot="3695756" flipH="1" flipV="1">
                <a:off x="1542241" y="423103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38" name="椭圆 1037"/>
              <p:cNvSpPr/>
              <p:nvPr/>
            </p:nvSpPr>
            <p:spPr>
              <a:xfrm rot="3695756" flipH="1" flipV="1">
                <a:off x="1627568" y="414787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39" name="椭圆 1038"/>
              <p:cNvSpPr/>
              <p:nvPr/>
            </p:nvSpPr>
            <p:spPr>
              <a:xfrm rot="3695756" flipH="1" flipV="1">
                <a:off x="1695119" y="441223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40" name="椭圆 1039"/>
              <p:cNvSpPr/>
              <p:nvPr/>
            </p:nvSpPr>
            <p:spPr>
              <a:xfrm rot="3695756" flipH="1" flipV="1">
                <a:off x="1831300" y="464513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41" name="椭圆 1040"/>
              <p:cNvSpPr/>
              <p:nvPr/>
            </p:nvSpPr>
            <p:spPr>
              <a:xfrm rot="3695756" flipH="1" flipV="1">
                <a:off x="1887008" y="453432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42" name="椭圆 1041"/>
              <p:cNvSpPr/>
              <p:nvPr/>
            </p:nvSpPr>
            <p:spPr>
              <a:xfrm rot="3695756" flipH="1" flipV="1">
                <a:off x="1757144" y="384121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43" name="椭圆 1042"/>
              <p:cNvSpPr/>
              <p:nvPr/>
            </p:nvSpPr>
            <p:spPr>
              <a:xfrm rot="3695756" flipH="1" flipV="1">
                <a:off x="1763828" y="378272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44" name="椭圆 1043"/>
              <p:cNvSpPr/>
              <p:nvPr/>
            </p:nvSpPr>
            <p:spPr>
              <a:xfrm rot="3695756" flipH="1" flipV="1">
                <a:off x="1849155" y="3699562"/>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45" name="椭圆 1044"/>
              <p:cNvSpPr/>
              <p:nvPr/>
            </p:nvSpPr>
            <p:spPr>
              <a:xfrm rot="3695756" flipH="1" flipV="1">
                <a:off x="1880230" y="384590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46" name="椭圆 1045"/>
              <p:cNvSpPr/>
              <p:nvPr/>
            </p:nvSpPr>
            <p:spPr>
              <a:xfrm rot="3695756" flipH="1" flipV="1">
                <a:off x="2225576" y="381424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47" name="椭圆 1046"/>
              <p:cNvSpPr/>
              <p:nvPr/>
            </p:nvSpPr>
            <p:spPr>
              <a:xfrm rot="3695756" flipH="1" flipV="1">
                <a:off x="2276241" y="400132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48" name="椭圆 1047"/>
              <p:cNvSpPr/>
              <p:nvPr/>
            </p:nvSpPr>
            <p:spPr>
              <a:xfrm rot="3695756" flipH="1" flipV="1">
                <a:off x="1768767" y="431714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49" name="椭圆 1048"/>
              <p:cNvSpPr/>
              <p:nvPr/>
            </p:nvSpPr>
            <p:spPr>
              <a:xfrm rot="3695756" flipH="1" flipV="1">
                <a:off x="1872693" y="3946886"/>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50" name="椭圆 1049"/>
              <p:cNvSpPr/>
              <p:nvPr/>
            </p:nvSpPr>
            <p:spPr>
              <a:xfrm rot="3695756" flipH="1" flipV="1">
                <a:off x="1739997" y="450893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51" name="椭圆 1050"/>
              <p:cNvSpPr/>
              <p:nvPr/>
            </p:nvSpPr>
            <p:spPr>
              <a:xfrm rot="3695756" flipH="1" flipV="1">
                <a:off x="2887533" y="3477612"/>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52" name="椭圆 1051"/>
              <p:cNvSpPr/>
              <p:nvPr/>
            </p:nvSpPr>
            <p:spPr>
              <a:xfrm rot="3695756" flipH="1" flipV="1">
                <a:off x="2559014" y="351089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53" name="椭圆 1052"/>
              <p:cNvSpPr/>
              <p:nvPr/>
            </p:nvSpPr>
            <p:spPr>
              <a:xfrm rot="3695756" flipH="1" flipV="1">
                <a:off x="2420490" y="353475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54" name="椭圆 1053"/>
              <p:cNvSpPr/>
              <p:nvPr/>
            </p:nvSpPr>
            <p:spPr>
              <a:xfrm rot="3695756" flipH="1" flipV="1">
                <a:off x="2475800" y="370027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55" name="椭圆 1054"/>
              <p:cNvSpPr/>
              <p:nvPr/>
            </p:nvSpPr>
            <p:spPr>
              <a:xfrm rot="3695756" flipH="1" flipV="1">
                <a:off x="1356367" y="457890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56" name="椭圆 1055"/>
              <p:cNvSpPr/>
              <p:nvPr/>
            </p:nvSpPr>
            <p:spPr>
              <a:xfrm rot="3695756" flipH="1" flipV="1">
                <a:off x="2701988" y="367137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57" name="椭圆 1056"/>
              <p:cNvSpPr/>
              <p:nvPr/>
            </p:nvSpPr>
            <p:spPr>
              <a:xfrm rot="3695756" flipH="1" flipV="1">
                <a:off x="1648022" y="390183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58" name="椭圆 1057"/>
              <p:cNvSpPr/>
              <p:nvPr/>
            </p:nvSpPr>
            <p:spPr>
              <a:xfrm rot="3695756" flipH="1" flipV="1">
                <a:off x="2482484" y="36417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59" name="椭圆 1058"/>
              <p:cNvSpPr/>
              <p:nvPr/>
            </p:nvSpPr>
            <p:spPr>
              <a:xfrm rot="3695756" flipH="1" flipV="1">
                <a:off x="1279704" y="474694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0" name="椭圆 1059"/>
              <p:cNvSpPr/>
              <p:nvPr/>
            </p:nvSpPr>
            <p:spPr>
              <a:xfrm rot="3695756" flipH="1" flipV="1">
                <a:off x="1603925" y="387201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1" name="椭圆 1060"/>
              <p:cNvSpPr/>
              <p:nvPr/>
            </p:nvSpPr>
            <p:spPr>
              <a:xfrm rot="3695756" flipH="1" flipV="1">
                <a:off x="2744434" y="346486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2" name="椭圆 1061"/>
              <p:cNvSpPr/>
              <p:nvPr/>
            </p:nvSpPr>
            <p:spPr>
              <a:xfrm rot="3695756" flipH="1" flipV="1">
                <a:off x="1601721" y="388120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3" name="椭圆 1062"/>
              <p:cNvSpPr/>
              <p:nvPr/>
            </p:nvSpPr>
            <p:spPr>
              <a:xfrm rot="3695756" flipH="1" flipV="1">
                <a:off x="2567811" y="355862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4" name="椭圆 1063"/>
              <p:cNvSpPr/>
              <p:nvPr/>
            </p:nvSpPr>
            <p:spPr>
              <a:xfrm rot="3695756" flipH="1" flipV="1">
                <a:off x="2967497" y="343221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5" name="椭圆 1064"/>
              <p:cNvSpPr/>
              <p:nvPr/>
            </p:nvSpPr>
            <p:spPr>
              <a:xfrm rot="3695756" flipH="1" flipV="1">
                <a:off x="3090975" y="3400456"/>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6" name="椭圆 1065"/>
              <p:cNvSpPr/>
              <p:nvPr/>
            </p:nvSpPr>
            <p:spPr>
              <a:xfrm rot="3695756" flipH="1" flipV="1">
                <a:off x="2883772" y="360634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7" name="椭圆 1066"/>
              <p:cNvSpPr/>
              <p:nvPr/>
            </p:nvSpPr>
            <p:spPr>
              <a:xfrm rot="3695756" flipH="1" flipV="1">
                <a:off x="2785835" y="361657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8" name="椭圆 1067"/>
              <p:cNvSpPr/>
              <p:nvPr/>
            </p:nvSpPr>
            <p:spPr>
              <a:xfrm rot="3695756" flipH="1" flipV="1">
                <a:off x="2286521" y="3774241"/>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9" name="椭圆 1068"/>
              <p:cNvSpPr/>
              <p:nvPr/>
            </p:nvSpPr>
            <p:spPr>
              <a:xfrm rot="3695756" flipH="1" flipV="1">
                <a:off x="2293206" y="371575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70" name="椭圆 1069"/>
              <p:cNvSpPr/>
              <p:nvPr/>
            </p:nvSpPr>
            <p:spPr>
              <a:xfrm rot="3695756" flipH="1" flipV="1">
                <a:off x="2378533" y="363259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71" name="椭圆 1070"/>
              <p:cNvSpPr/>
              <p:nvPr/>
            </p:nvSpPr>
            <p:spPr>
              <a:xfrm rot="3695756" flipH="1" flipV="1">
                <a:off x="2446083" y="389695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72" name="椭圆 1071"/>
              <p:cNvSpPr/>
              <p:nvPr/>
            </p:nvSpPr>
            <p:spPr>
              <a:xfrm rot="3695756" flipH="1" flipV="1">
                <a:off x="1509606" y="4590227"/>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73" name="椭圆 1072"/>
              <p:cNvSpPr/>
              <p:nvPr/>
            </p:nvSpPr>
            <p:spPr>
              <a:xfrm rot="3695756" flipH="1" flipV="1">
                <a:off x="3027206" y="3486043"/>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74" name="椭圆 1073"/>
              <p:cNvSpPr/>
              <p:nvPr/>
            </p:nvSpPr>
            <p:spPr>
              <a:xfrm rot="3695756" flipH="1" flipV="1">
                <a:off x="2519732" y="380185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75" name="椭圆 1074"/>
              <p:cNvSpPr/>
              <p:nvPr/>
            </p:nvSpPr>
            <p:spPr>
              <a:xfrm rot="3695756" flipH="1" flipV="1">
                <a:off x="1156723" y="472286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76" name="椭圆 1075"/>
              <p:cNvSpPr/>
              <p:nvPr/>
            </p:nvSpPr>
            <p:spPr>
              <a:xfrm rot="3695756" flipH="1" flipV="1">
                <a:off x="787300" y="429234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77" name="椭圆 1076"/>
              <p:cNvSpPr/>
              <p:nvPr/>
            </p:nvSpPr>
            <p:spPr>
              <a:xfrm rot="3695756" flipH="1" flipV="1">
                <a:off x="1697860" y="402284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78" name="椭圆 1077"/>
              <p:cNvSpPr/>
              <p:nvPr/>
            </p:nvSpPr>
            <p:spPr>
              <a:xfrm rot="3695756" flipH="1" flipV="1">
                <a:off x="1695654" y="403203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79" name="椭圆 1078"/>
              <p:cNvSpPr/>
              <p:nvPr/>
            </p:nvSpPr>
            <p:spPr>
              <a:xfrm rot="3695756" flipH="1" flipV="1">
                <a:off x="1964133" y="382119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0" name="椭圆 1079"/>
              <p:cNvSpPr/>
              <p:nvPr/>
            </p:nvSpPr>
            <p:spPr>
              <a:xfrm rot="3695756" flipH="1" flipV="1">
                <a:off x="1927762" y="386613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1" name="椭圆 1080"/>
              <p:cNvSpPr/>
              <p:nvPr/>
            </p:nvSpPr>
            <p:spPr>
              <a:xfrm rot="3695756" flipH="1" flipV="1">
                <a:off x="1574879" y="3998771"/>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2" name="椭圆 1081"/>
              <p:cNvSpPr/>
              <p:nvPr/>
            </p:nvSpPr>
            <p:spPr>
              <a:xfrm rot="3695756" flipH="1" flipV="1">
                <a:off x="1118294" y="4053087"/>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3" name="椭圆 1082"/>
              <p:cNvSpPr/>
              <p:nvPr/>
            </p:nvSpPr>
            <p:spPr>
              <a:xfrm rot="3695756" flipH="1" flipV="1">
                <a:off x="2086935" y="380317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4" name="椭圆 1083"/>
              <p:cNvSpPr/>
              <p:nvPr/>
            </p:nvSpPr>
            <p:spPr>
              <a:xfrm rot="3695756" flipH="1" flipV="1">
                <a:off x="965316" y="404899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5" name="椭圆 1084"/>
              <p:cNvSpPr/>
              <p:nvPr/>
            </p:nvSpPr>
            <p:spPr>
              <a:xfrm rot="3695756" flipH="1" flipV="1">
                <a:off x="1919973" y="380931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6" name="椭圆 1085"/>
              <p:cNvSpPr/>
              <p:nvPr/>
            </p:nvSpPr>
            <p:spPr>
              <a:xfrm rot="3695756" flipH="1" flipV="1">
                <a:off x="888653" y="421702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7" name="椭圆 1086"/>
              <p:cNvSpPr/>
              <p:nvPr/>
            </p:nvSpPr>
            <p:spPr>
              <a:xfrm rot="3695756" flipH="1" flipV="1">
                <a:off x="886448" y="422621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8" name="椭圆 1087"/>
              <p:cNvSpPr/>
              <p:nvPr/>
            </p:nvSpPr>
            <p:spPr>
              <a:xfrm rot="3695756" flipH="1" flipV="1">
                <a:off x="1579976" y="393109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9" name="椭圆 1088"/>
              <p:cNvSpPr/>
              <p:nvPr/>
            </p:nvSpPr>
            <p:spPr>
              <a:xfrm rot="3695756" flipH="1" flipV="1">
                <a:off x="805612" y="410847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90" name="椭圆 1089"/>
              <p:cNvSpPr/>
              <p:nvPr/>
            </p:nvSpPr>
            <p:spPr>
              <a:xfrm rot="3695756" flipH="1" flipV="1">
                <a:off x="812296" y="404998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91" name="椭圆 1090"/>
              <p:cNvSpPr/>
              <p:nvPr/>
            </p:nvSpPr>
            <p:spPr>
              <a:xfrm rot="3695756" flipH="1" flipV="1">
                <a:off x="897623" y="396682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92" name="椭圆 1091"/>
              <p:cNvSpPr/>
              <p:nvPr/>
            </p:nvSpPr>
            <p:spPr>
              <a:xfrm rot="3695756" flipH="1" flipV="1">
                <a:off x="2297639" y="359904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93" name="椭圆 1092"/>
              <p:cNvSpPr/>
              <p:nvPr/>
            </p:nvSpPr>
            <p:spPr>
              <a:xfrm rot="3695756" flipH="1" flipV="1">
                <a:off x="2290102" y="3700021"/>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94" name="椭圆 1093"/>
              <p:cNvSpPr/>
              <p:nvPr/>
            </p:nvSpPr>
            <p:spPr>
              <a:xfrm rot="3695756" flipH="1" flipV="1">
                <a:off x="2209105" y="349018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95" name="椭圆 1094"/>
              <p:cNvSpPr/>
              <p:nvPr/>
            </p:nvSpPr>
            <p:spPr>
              <a:xfrm rot="3695756" flipH="1" flipV="1">
                <a:off x="2521723" y="335629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96" name="椭圆 1095"/>
              <p:cNvSpPr/>
              <p:nvPr/>
            </p:nvSpPr>
            <p:spPr>
              <a:xfrm rot="3695756" flipH="1" flipV="1">
                <a:off x="2489156" y="355415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97" name="椭圆 1096"/>
              <p:cNvSpPr/>
              <p:nvPr/>
            </p:nvSpPr>
            <p:spPr>
              <a:xfrm rot="3695756" flipH="1" flipV="1">
                <a:off x="2445059" y="352433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98" name="椭圆 1097"/>
              <p:cNvSpPr/>
              <p:nvPr/>
            </p:nvSpPr>
            <p:spPr>
              <a:xfrm rot="3695756" flipH="1" flipV="1">
                <a:off x="2442854" y="353352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99" name="椭圆 1098"/>
              <p:cNvSpPr/>
              <p:nvPr/>
            </p:nvSpPr>
            <p:spPr>
              <a:xfrm rot="3695756" flipH="1" flipV="1">
                <a:off x="2522149" y="378750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00" name="椭圆 1099"/>
              <p:cNvSpPr/>
              <p:nvPr/>
            </p:nvSpPr>
            <p:spPr>
              <a:xfrm rot="3695756" flipH="1" flipV="1">
                <a:off x="2528833" y="372901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01" name="椭圆 1100"/>
              <p:cNvSpPr/>
              <p:nvPr/>
            </p:nvSpPr>
            <p:spPr>
              <a:xfrm rot="3695756" flipH="1" flipV="1">
                <a:off x="2614160" y="364585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02" name="椭圆 1101"/>
              <p:cNvSpPr/>
              <p:nvPr/>
            </p:nvSpPr>
            <p:spPr>
              <a:xfrm rot="3695756" flipH="1" flipV="1">
                <a:off x="2243424" y="378007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03" name="椭圆 1102"/>
              <p:cNvSpPr/>
              <p:nvPr/>
            </p:nvSpPr>
            <p:spPr>
              <a:xfrm rot="3695756" flipH="1" flipV="1">
                <a:off x="2596384" y="399337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04" name="椭圆 1103"/>
              <p:cNvSpPr/>
              <p:nvPr/>
            </p:nvSpPr>
            <p:spPr>
              <a:xfrm rot="3695756" flipH="1" flipV="1">
                <a:off x="2594875" y="402487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05" name="椭圆 1104"/>
              <p:cNvSpPr/>
              <p:nvPr/>
            </p:nvSpPr>
            <p:spPr>
              <a:xfrm rot="3695756" flipH="1" flipV="1">
                <a:off x="2362019" y="341578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06" name="椭圆 1105"/>
              <p:cNvSpPr/>
              <p:nvPr/>
            </p:nvSpPr>
            <p:spPr>
              <a:xfrm rot="3695756" flipH="1" flipV="1">
                <a:off x="2368703" y="335729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07" name="椭圆 1106"/>
              <p:cNvSpPr/>
              <p:nvPr/>
            </p:nvSpPr>
            <p:spPr>
              <a:xfrm rot="3695756" flipH="1" flipV="1">
                <a:off x="2454029" y="327413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08" name="椭圆 1107"/>
              <p:cNvSpPr/>
              <p:nvPr/>
            </p:nvSpPr>
            <p:spPr>
              <a:xfrm rot="3695756" flipH="1" flipV="1">
                <a:off x="2083293" y="340835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09" name="椭圆 1108"/>
              <p:cNvSpPr/>
              <p:nvPr/>
            </p:nvSpPr>
            <p:spPr>
              <a:xfrm rot="3695756" flipH="1" flipV="1">
                <a:off x="2120962" y="335364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10" name="椭圆 1109"/>
              <p:cNvSpPr/>
              <p:nvPr/>
            </p:nvSpPr>
            <p:spPr>
              <a:xfrm rot="3695756" flipH="1" flipV="1">
                <a:off x="2276888" y="367138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11" name="椭圆 1110"/>
              <p:cNvSpPr/>
              <p:nvPr/>
            </p:nvSpPr>
            <p:spPr>
              <a:xfrm rot="3695756" flipH="1" flipV="1">
                <a:off x="2425247" y="402901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12" name="椭圆 1111"/>
              <p:cNvSpPr/>
              <p:nvPr/>
            </p:nvSpPr>
            <p:spPr>
              <a:xfrm rot="3695756" flipH="1" flipV="1">
                <a:off x="2510574" y="394585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13" name="椭圆 1112"/>
              <p:cNvSpPr/>
              <p:nvPr/>
            </p:nvSpPr>
            <p:spPr>
              <a:xfrm rot="3695756" flipH="1" flipV="1">
                <a:off x="2050340" y="3526860"/>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14" name="椭圆 1113"/>
              <p:cNvSpPr/>
              <p:nvPr/>
            </p:nvSpPr>
            <p:spPr>
              <a:xfrm rot="3695756" flipH="1" flipV="1">
                <a:off x="2057024" y="346837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15" name="椭圆 1114"/>
              <p:cNvSpPr/>
              <p:nvPr/>
            </p:nvSpPr>
            <p:spPr>
              <a:xfrm rot="3695756" flipH="1" flipV="1">
                <a:off x="2336900" y="387209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16" name="椭圆 1115"/>
              <p:cNvSpPr/>
              <p:nvPr/>
            </p:nvSpPr>
            <p:spPr>
              <a:xfrm rot="3695756" flipH="1" flipV="1">
                <a:off x="2136589" y="373097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17" name="椭圆 1116"/>
              <p:cNvSpPr/>
              <p:nvPr/>
            </p:nvSpPr>
            <p:spPr>
              <a:xfrm rot="3695756" flipH="1" flipV="1">
                <a:off x="2334422" y="369408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18" name="椭圆 1117"/>
              <p:cNvSpPr/>
              <p:nvPr/>
            </p:nvSpPr>
            <p:spPr>
              <a:xfrm rot="3695756" flipH="1" flipV="1">
                <a:off x="2441711" y="391176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19" name="椭圆 1118"/>
              <p:cNvSpPr/>
              <p:nvPr/>
            </p:nvSpPr>
            <p:spPr>
              <a:xfrm rot="3695756" flipH="1" flipV="1">
                <a:off x="2402701" y="3499182"/>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20" name="椭圆 1119"/>
              <p:cNvSpPr/>
              <p:nvPr/>
            </p:nvSpPr>
            <p:spPr>
              <a:xfrm rot="3695756" flipH="1" flipV="1">
                <a:off x="2482665" y="345378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21" name="椭圆 1120"/>
              <p:cNvSpPr/>
              <p:nvPr/>
            </p:nvSpPr>
            <p:spPr>
              <a:xfrm rot="3695756" flipH="1" flipV="1">
                <a:off x="2489116" y="3491575"/>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22" name="椭圆 1121"/>
              <p:cNvSpPr/>
              <p:nvPr/>
            </p:nvSpPr>
            <p:spPr>
              <a:xfrm rot="3695756" flipH="1" flipV="1">
                <a:off x="2590469" y="341625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23" name="椭圆 1122"/>
              <p:cNvSpPr/>
              <p:nvPr/>
            </p:nvSpPr>
            <p:spPr>
              <a:xfrm rot="3695756" flipH="1" flipV="1">
                <a:off x="2588264" y="342544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24" name="椭圆 1123"/>
              <p:cNvSpPr/>
              <p:nvPr/>
            </p:nvSpPr>
            <p:spPr>
              <a:xfrm rot="3695756" flipH="1" flipV="1">
                <a:off x="2507428" y="330770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25" name="椭圆 1124"/>
              <p:cNvSpPr/>
              <p:nvPr/>
            </p:nvSpPr>
            <p:spPr>
              <a:xfrm rot="3695756" flipH="1" flipV="1">
                <a:off x="2514112" y="324921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26" name="椭圆 1125"/>
              <p:cNvSpPr/>
              <p:nvPr/>
            </p:nvSpPr>
            <p:spPr>
              <a:xfrm rot="3695756" flipH="1" flipV="1">
                <a:off x="2599439" y="316605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27" name="椭圆 1126"/>
              <p:cNvSpPr/>
              <p:nvPr/>
            </p:nvSpPr>
            <p:spPr>
              <a:xfrm rot="3695756" flipH="1" flipV="1">
                <a:off x="2345455" y="418334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28" name="椭圆 1127"/>
              <p:cNvSpPr/>
              <p:nvPr/>
            </p:nvSpPr>
            <p:spPr>
              <a:xfrm rot="3695756" flipH="1" flipV="1">
                <a:off x="2352139" y="412485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29" name="椭圆 1128"/>
              <p:cNvSpPr/>
              <p:nvPr/>
            </p:nvSpPr>
            <p:spPr>
              <a:xfrm rot="3695756" flipH="1" flipV="1">
                <a:off x="2437466" y="404169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30" name="椭圆 1129"/>
              <p:cNvSpPr/>
              <p:nvPr/>
            </p:nvSpPr>
            <p:spPr>
              <a:xfrm rot="3695756" flipH="1" flipV="1">
                <a:off x="2066730" y="417591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31" name="椭圆 1130"/>
              <p:cNvSpPr/>
              <p:nvPr/>
            </p:nvSpPr>
            <p:spPr>
              <a:xfrm rot="3695756" flipH="1" flipV="1">
                <a:off x="2203708" y="409456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32" name="椭圆 1131"/>
              <p:cNvSpPr/>
              <p:nvPr/>
            </p:nvSpPr>
            <p:spPr>
              <a:xfrm rot="3695756" flipH="1" flipV="1">
                <a:off x="2181148" y="431886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33" name="椭圆 1132"/>
              <p:cNvSpPr/>
              <p:nvPr/>
            </p:nvSpPr>
            <p:spPr>
              <a:xfrm rot="3695756" flipH="1" flipV="1">
                <a:off x="1608820" y="3700156"/>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34" name="椭圆 1133"/>
              <p:cNvSpPr/>
              <p:nvPr/>
            </p:nvSpPr>
            <p:spPr>
              <a:xfrm rot="3695756" flipH="1" flipV="1">
                <a:off x="1615504" y="364166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35" name="椭圆 1134"/>
              <p:cNvSpPr/>
              <p:nvPr/>
            </p:nvSpPr>
            <p:spPr>
              <a:xfrm rot="3695756" flipH="1" flipV="1">
                <a:off x="1700831" y="355850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36" name="椭圆 1135"/>
              <p:cNvSpPr/>
              <p:nvPr/>
            </p:nvSpPr>
            <p:spPr>
              <a:xfrm rot="3695756" flipH="1" flipV="1">
                <a:off x="1330095" y="369272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37" name="椭圆 1136"/>
              <p:cNvSpPr/>
              <p:nvPr/>
            </p:nvSpPr>
            <p:spPr>
              <a:xfrm rot="3695756" flipH="1" flipV="1">
                <a:off x="1467073" y="3611378"/>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38" name="椭圆 1137"/>
              <p:cNvSpPr/>
              <p:nvPr/>
            </p:nvSpPr>
            <p:spPr>
              <a:xfrm rot="3695756" flipH="1" flipV="1">
                <a:off x="1444513" y="383567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1139" name="椭圆 1138"/>
            <p:cNvSpPr/>
            <p:nvPr/>
          </p:nvSpPr>
          <p:spPr>
            <a:xfrm rot="5728497" flipH="1" flipV="1">
              <a:off x="9647712" y="388458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40" name="椭圆 1139"/>
            <p:cNvSpPr/>
            <p:nvPr/>
          </p:nvSpPr>
          <p:spPr>
            <a:xfrm rot="5728497" flipH="1" flipV="1">
              <a:off x="9700286" y="3691056"/>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41" name="椭圆 1140"/>
            <p:cNvSpPr/>
            <p:nvPr/>
          </p:nvSpPr>
          <p:spPr>
            <a:xfrm rot="5728497" flipH="1" flipV="1">
              <a:off x="9392205" y="393852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42" name="椭圆 1141"/>
            <p:cNvSpPr/>
            <p:nvPr/>
          </p:nvSpPr>
          <p:spPr>
            <a:xfrm rot="5728497" flipH="1" flipV="1">
              <a:off x="9549512" y="378434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43" name="椭圆 1142"/>
            <p:cNvSpPr/>
            <p:nvPr/>
          </p:nvSpPr>
          <p:spPr>
            <a:xfrm rot="5728497" flipH="1" flipV="1">
              <a:off x="9542560" y="379074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44" name="椭圆 1143"/>
            <p:cNvSpPr/>
            <p:nvPr/>
          </p:nvSpPr>
          <p:spPr>
            <a:xfrm rot="5728497" flipH="1" flipV="1">
              <a:off x="9745953" y="388797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45" name="椭圆 1144"/>
            <p:cNvSpPr/>
            <p:nvPr/>
          </p:nvSpPr>
          <p:spPr>
            <a:xfrm rot="5728497" flipH="1" flipV="1">
              <a:off x="9866168" y="393044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46" name="椭圆 1145"/>
            <p:cNvSpPr/>
            <p:nvPr/>
          </p:nvSpPr>
          <p:spPr>
            <a:xfrm rot="5728497" flipH="1" flipV="1">
              <a:off x="9579373" y="3985872"/>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47" name="椭圆 1146"/>
            <p:cNvSpPr/>
            <p:nvPr/>
          </p:nvSpPr>
          <p:spPr>
            <a:xfrm rot="5728497" flipH="1" flipV="1">
              <a:off x="9492363" y="393977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48" name="椭圆 1147"/>
            <p:cNvSpPr/>
            <p:nvPr/>
          </p:nvSpPr>
          <p:spPr>
            <a:xfrm rot="5728497" flipH="1" flipV="1">
              <a:off x="10178571" y="354536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49" name="椭圆 1148"/>
            <p:cNvSpPr/>
            <p:nvPr/>
          </p:nvSpPr>
          <p:spPr>
            <a:xfrm rot="5728497" flipH="1" flipV="1">
              <a:off x="10223270" y="349704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50" name="椭圆 1149"/>
            <p:cNvSpPr/>
            <p:nvPr/>
          </p:nvSpPr>
          <p:spPr>
            <a:xfrm rot="5728497" flipH="1" flipV="1">
              <a:off x="9523380" y="361616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51" name="椭圆 1150"/>
            <p:cNvSpPr/>
            <p:nvPr/>
          </p:nvSpPr>
          <p:spPr>
            <a:xfrm rot="5728497" flipH="1" flipV="1">
              <a:off x="9827739" y="3782392"/>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52" name="椭圆 1151"/>
            <p:cNvSpPr/>
            <p:nvPr/>
          </p:nvSpPr>
          <p:spPr>
            <a:xfrm rot="5728497" flipH="1" flipV="1">
              <a:off x="9765517" y="3965951"/>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53" name="椭圆 1152"/>
            <p:cNvSpPr/>
            <p:nvPr/>
          </p:nvSpPr>
          <p:spPr>
            <a:xfrm rot="5728497" flipH="1" flipV="1">
              <a:off x="9973165" y="3562789"/>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54" name="椭圆 1153"/>
            <p:cNvSpPr/>
            <p:nvPr/>
          </p:nvSpPr>
          <p:spPr>
            <a:xfrm rot="5728497" flipH="1" flipV="1">
              <a:off x="9454285" y="3699286"/>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55" name="椭圆 1154"/>
            <p:cNvSpPr/>
            <p:nvPr/>
          </p:nvSpPr>
          <p:spPr>
            <a:xfrm rot="5728497" flipH="1" flipV="1">
              <a:off x="10116746" y="3879747"/>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56" name="椭圆 1155"/>
            <p:cNvSpPr/>
            <p:nvPr/>
          </p:nvSpPr>
          <p:spPr>
            <a:xfrm rot="5728497" flipH="1" flipV="1">
              <a:off x="9988440" y="3822340"/>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57" name="椭圆 1156"/>
            <p:cNvSpPr/>
            <p:nvPr/>
          </p:nvSpPr>
          <p:spPr>
            <a:xfrm rot="5728497" flipH="1" flipV="1">
              <a:off x="9852949" y="373087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58" name="椭圆 1157"/>
            <p:cNvSpPr/>
            <p:nvPr/>
          </p:nvSpPr>
          <p:spPr>
            <a:xfrm rot="5728497" flipH="1" flipV="1">
              <a:off x="9986790" y="394226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59" name="椭圆 1158"/>
            <p:cNvSpPr/>
            <p:nvPr/>
          </p:nvSpPr>
          <p:spPr>
            <a:xfrm rot="5728497" flipH="1" flipV="1">
              <a:off x="9832961" y="368153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60" name="椭圆 1159"/>
            <p:cNvSpPr/>
            <p:nvPr/>
          </p:nvSpPr>
          <p:spPr>
            <a:xfrm rot="5728497" flipH="1" flipV="1">
              <a:off x="9826009" y="368793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61" name="椭圆 1160"/>
            <p:cNvSpPr/>
            <p:nvPr/>
          </p:nvSpPr>
          <p:spPr>
            <a:xfrm rot="5728497" flipH="1" flipV="1">
              <a:off x="10103986" y="3920790"/>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62" name="椭圆 1161"/>
            <p:cNvSpPr/>
            <p:nvPr/>
          </p:nvSpPr>
          <p:spPr>
            <a:xfrm rot="5728497" flipH="1" flipV="1">
              <a:off x="9743716" y="394648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63" name="椭圆 1162"/>
            <p:cNvSpPr/>
            <p:nvPr/>
          </p:nvSpPr>
          <p:spPr>
            <a:xfrm rot="5728497" flipH="1" flipV="1">
              <a:off x="9788415" y="389816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64" name="椭圆 1163"/>
            <p:cNvSpPr/>
            <p:nvPr/>
          </p:nvSpPr>
          <p:spPr>
            <a:xfrm rot="5728497" flipH="1" flipV="1">
              <a:off x="9905611" y="387668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65" name="椭圆 1164"/>
            <p:cNvSpPr/>
            <p:nvPr/>
          </p:nvSpPr>
          <p:spPr>
            <a:xfrm rot="5728497" flipH="1" flipV="1">
              <a:off x="10177590" y="369780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66" name="椭圆 1165"/>
            <p:cNvSpPr/>
            <p:nvPr/>
          </p:nvSpPr>
          <p:spPr>
            <a:xfrm rot="5728497" flipH="1" flipV="1">
              <a:off x="10222289" y="364948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67" name="椭圆 1166"/>
            <p:cNvSpPr/>
            <p:nvPr/>
          </p:nvSpPr>
          <p:spPr>
            <a:xfrm rot="5728497" flipH="1" flipV="1">
              <a:off x="10283706" y="3766831"/>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68" name="椭圆 1167"/>
            <p:cNvSpPr/>
            <p:nvPr/>
          </p:nvSpPr>
          <p:spPr>
            <a:xfrm rot="5728497" flipH="1" flipV="1">
              <a:off x="10214613" y="3849954"/>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69" name="椭圆 1168"/>
            <p:cNvSpPr/>
            <p:nvPr/>
          </p:nvSpPr>
          <p:spPr>
            <a:xfrm rot="5728497" flipH="1" flipV="1">
              <a:off x="10059747" y="368382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70" name="椭圆 1169"/>
            <p:cNvSpPr/>
            <p:nvPr/>
          </p:nvSpPr>
          <p:spPr>
            <a:xfrm rot="5728497" flipH="1" flipV="1">
              <a:off x="10039759" y="3634483"/>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71" name="椭圆 1170"/>
            <p:cNvSpPr/>
            <p:nvPr/>
          </p:nvSpPr>
          <p:spPr>
            <a:xfrm rot="5728497" flipH="1" flipV="1">
              <a:off x="10032807" y="364088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72" name="椭圆 1171"/>
            <p:cNvSpPr/>
            <p:nvPr/>
          </p:nvSpPr>
          <p:spPr>
            <a:xfrm rot="5728497" flipH="1" flipV="1">
              <a:off x="10033664" y="381207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73" name="椭圆 1172"/>
            <p:cNvSpPr/>
            <p:nvPr/>
          </p:nvSpPr>
          <p:spPr>
            <a:xfrm rot="5728497" flipH="1" flipV="1">
              <a:off x="10026711" y="3818469"/>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74" name="椭圆 1173"/>
            <p:cNvSpPr/>
            <p:nvPr/>
          </p:nvSpPr>
          <p:spPr>
            <a:xfrm rot="5728497" flipH="1" flipV="1">
              <a:off x="9938440" y="3727016"/>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75" name="椭圆 1174"/>
            <p:cNvSpPr/>
            <p:nvPr/>
          </p:nvSpPr>
          <p:spPr>
            <a:xfrm rot="5728497" flipH="1" flipV="1">
              <a:off x="9986944" y="3670180"/>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76" name="椭圆 1175"/>
            <p:cNvSpPr/>
            <p:nvPr/>
          </p:nvSpPr>
          <p:spPr>
            <a:xfrm rot="5728497" flipH="1" flipV="1">
              <a:off x="10048363" y="4039098"/>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77" name="椭圆 1176"/>
            <p:cNvSpPr/>
            <p:nvPr/>
          </p:nvSpPr>
          <p:spPr>
            <a:xfrm rot="5728497" flipH="1" flipV="1">
              <a:off x="10093062" y="399077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78" name="椭圆 1177"/>
            <p:cNvSpPr/>
            <p:nvPr/>
          </p:nvSpPr>
          <p:spPr>
            <a:xfrm rot="5728497" flipH="1" flipV="1">
              <a:off x="9986538" y="4373482"/>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79" name="椭圆 1178"/>
            <p:cNvSpPr/>
            <p:nvPr/>
          </p:nvSpPr>
          <p:spPr>
            <a:xfrm rot="5728497" flipH="1" flipV="1">
              <a:off x="9858232" y="4316075"/>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80" name="椭圆 1179"/>
            <p:cNvSpPr/>
            <p:nvPr/>
          </p:nvSpPr>
          <p:spPr>
            <a:xfrm rot="5728497" flipH="1" flipV="1">
              <a:off x="9856582" y="443600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81" name="椭圆 1180"/>
            <p:cNvSpPr/>
            <p:nvPr/>
          </p:nvSpPr>
          <p:spPr>
            <a:xfrm rot="5728497" flipH="1" flipV="1">
              <a:off x="9973778" y="441452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82" name="椭圆 1181"/>
            <p:cNvSpPr/>
            <p:nvPr/>
          </p:nvSpPr>
          <p:spPr>
            <a:xfrm rot="5728497" flipH="1" flipV="1">
              <a:off x="10047382" y="4191543"/>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83" name="椭圆 1182"/>
            <p:cNvSpPr/>
            <p:nvPr/>
          </p:nvSpPr>
          <p:spPr>
            <a:xfrm rot="5728497" flipH="1" flipV="1">
              <a:off x="10092081" y="4143221"/>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84" name="椭圆 1183"/>
            <p:cNvSpPr/>
            <p:nvPr/>
          </p:nvSpPr>
          <p:spPr>
            <a:xfrm rot="5728497" flipH="1" flipV="1">
              <a:off x="10153498" y="4260566"/>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85" name="椭圆 1184"/>
            <p:cNvSpPr/>
            <p:nvPr/>
          </p:nvSpPr>
          <p:spPr>
            <a:xfrm rot="5728497" flipH="1" flipV="1">
              <a:off x="10084405" y="4343689"/>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86" name="椭圆 1185"/>
            <p:cNvSpPr/>
            <p:nvPr/>
          </p:nvSpPr>
          <p:spPr>
            <a:xfrm rot="5728497" flipH="1" flipV="1">
              <a:off x="9929539" y="417755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87" name="椭圆 1186"/>
            <p:cNvSpPr/>
            <p:nvPr/>
          </p:nvSpPr>
          <p:spPr>
            <a:xfrm rot="5728497" flipH="1" flipV="1">
              <a:off x="9909551" y="4128218"/>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88" name="椭圆 1187"/>
            <p:cNvSpPr/>
            <p:nvPr/>
          </p:nvSpPr>
          <p:spPr>
            <a:xfrm rot="5728497" flipH="1" flipV="1">
              <a:off x="9902599" y="4134618"/>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89" name="椭圆 1188"/>
            <p:cNvSpPr/>
            <p:nvPr/>
          </p:nvSpPr>
          <p:spPr>
            <a:xfrm rot="5728497" flipH="1" flipV="1">
              <a:off x="9903456" y="4305806"/>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90" name="椭圆 1189"/>
            <p:cNvSpPr/>
            <p:nvPr/>
          </p:nvSpPr>
          <p:spPr>
            <a:xfrm rot="5728497" flipH="1" flipV="1">
              <a:off x="9896503" y="431220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91" name="椭圆 1190"/>
            <p:cNvSpPr/>
            <p:nvPr/>
          </p:nvSpPr>
          <p:spPr>
            <a:xfrm rot="5728497" flipH="1" flipV="1">
              <a:off x="9856736" y="4163915"/>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92" name="椭圆 1191"/>
            <p:cNvSpPr/>
            <p:nvPr/>
          </p:nvSpPr>
          <p:spPr>
            <a:xfrm rot="5728497" flipH="1" flipV="1">
              <a:off x="9496224" y="3067777"/>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93" name="椭圆 1192"/>
            <p:cNvSpPr/>
            <p:nvPr/>
          </p:nvSpPr>
          <p:spPr>
            <a:xfrm rot="5728497" flipH="1" flipV="1">
              <a:off x="9540923" y="301945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94" name="椭圆 1193"/>
            <p:cNvSpPr/>
            <p:nvPr/>
          </p:nvSpPr>
          <p:spPr>
            <a:xfrm rot="5728497" flipH="1" flipV="1">
              <a:off x="9434399" y="3402161"/>
              <a:ext cx="36000" cy="36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95" name="椭圆 1194"/>
            <p:cNvSpPr/>
            <p:nvPr/>
          </p:nvSpPr>
          <p:spPr>
            <a:xfrm rot="5728497" flipH="1" flipV="1">
              <a:off x="9306093" y="3344754"/>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96" name="椭圆 1195"/>
            <p:cNvSpPr/>
            <p:nvPr/>
          </p:nvSpPr>
          <p:spPr>
            <a:xfrm rot="5728497" flipH="1" flipV="1">
              <a:off x="9304443" y="3464679"/>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97" name="椭圆 1196"/>
            <p:cNvSpPr/>
            <p:nvPr/>
          </p:nvSpPr>
          <p:spPr>
            <a:xfrm rot="5728497" flipH="1" flipV="1">
              <a:off x="9421639" y="3443204"/>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98" name="椭圆 1197"/>
            <p:cNvSpPr/>
            <p:nvPr/>
          </p:nvSpPr>
          <p:spPr>
            <a:xfrm rot="5728497" flipH="1" flipV="1">
              <a:off x="9495243" y="3220222"/>
              <a:ext cx="36000" cy="3600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99" name="椭圆 1198"/>
            <p:cNvSpPr/>
            <p:nvPr/>
          </p:nvSpPr>
          <p:spPr>
            <a:xfrm rot="5728497" flipH="1" flipV="1">
              <a:off x="9539942" y="3171900"/>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00" name="椭圆 1199"/>
            <p:cNvSpPr/>
            <p:nvPr/>
          </p:nvSpPr>
          <p:spPr>
            <a:xfrm rot="5728497" flipH="1" flipV="1">
              <a:off x="9601359" y="3289245"/>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01" name="椭圆 1200"/>
            <p:cNvSpPr/>
            <p:nvPr/>
          </p:nvSpPr>
          <p:spPr>
            <a:xfrm rot="5728497" flipH="1" flipV="1">
              <a:off x="9532266" y="3372368"/>
              <a:ext cx="36000" cy="36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02" name="椭圆 1201"/>
            <p:cNvSpPr/>
            <p:nvPr/>
          </p:nvSpPr>
          <p:spPr>
            <a:xfrm rot="5728497" flipH="1" flipV="1">
              <a:off x="9377400" y="3206234"/>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03" name="椭圆 1202"/>
            <p:cNvSpPr/>
            <p:nvPr/>
          </p:nvSpPr>
          <p:spPr>
            <a:xfrm rot="5728497" flipH="1" flipV="1">
              <a:off x="9357412" y="3156897"/>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04" name="椭圆 1203"/>
            <p:cNvSpPr/>
            <p:nvPr/>
          </p:nvSpPr>
          <p:spPr>
            <a:xfrm rot="5728497" flipH="1" flipV="1">
              <a:off x="9350460" y="3163297"/>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05" name="椭圆 1204"/>
            <p:cNvSpPr/>
            <p:nvPr/>
          </p:nvSpPr>
          <p:spPr>
            <a:xfrm rot="5728497" flipH="1" flipV="1">
              <a:off x="9351317" y="3334485"/>
              <a:ext cx="18000" cy="180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06" name="椭圆 1205"/>
            <p:cNvSpPr/>
            <p:nvPr/>
          </p:nvSpPr>
          <p:spPr>
            <a:xfrm rot="5728497" flipH="1" flipV="1">
              <a:off x="9344364" y="3340883"/>
              <a:ext cx="18000" cy="180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07" name="椭圆 1206"/>
            <p:cNvSpPr/>
            <p:nvPr/>
          </p:nvSpPr>
          <p:spPr>
            <a:xfrm rot="5728497" flipH="1" flipV="1">
              <a:off x="9304597" y="3192594"/>
              <a:ext cx="18000" cy="18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585" name="组合 584"/>
          <p:cNvGrpSpPr/>
          <p:nvPr/>
        </p:nvGrpSpPr>
        <p:grpSpPr>
          <a:xfrm>
            <a:off x="9027164" y="2782725"/>
            <a:ext cx="3082427" cy="707886"/>
            <a:chOff x="7706222" y="3333651"/>
            <a:chExt cx="3082427" cy="707886"/>
          </a:xfrm>
        </p:grpSpPr>
        <p:sp>
          <p:nvSpPr>
            <p:cNvPr id="27" name="自由: 形状 26"/>
            <p:cNvSpPr/>
            <p:nvPr/>
          </p:nvSpPr>
          <p:spPr>
            <a:xfrm>
              <a:off x="7706222" y="3390859"/>
              <a:ext cx="262086" cy="256541"/>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5"/>
              <a:srcRect/>
              <a:stretch>
                <a:fillRect l="-18000" r="-13000"/>
              </a:stretch>
            </a:blipFill>
            <a:ln>
              <a:noFill/>
            </a:ln>
            <a:effectLst>
              <a:glow rad="127000">
                <a:srgbClr val="BB874A">
                  <a:alpha val="3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1210" name="文本框 1209"/>
            <p:cNvSpPr txBox="1"/>
            <p:nvPr/>
          </p:nvSpPr>
          <p:spPr>
            <a:xfrm>
              <a:off x="8044252" y="3333651"/>
              <a:ext cx="2744397" cy="707886"/>
            </a:xfrm>
            <a:prstGeom prst="rect">
              <a:avLst/>
            </a:prstGeom>
            <a:noFill/>
          </p:spPr>
          <p:txBody>
            <a:bodyPr wrap="square" rtlCol="0">
              <a:spAutoFit/>
            </a:bodyPr>
            <a:lstStyle/>
            <a:p>
              <a:r>
                <a:rPr lang="en-US" altLang="zh-CN" sz="2000" b="1" dirty="0">
                  <a:solidFill>
                    <a:schemeClr val="bg1"/>
                  </a:solidFill>
                  <a:latin typeface="HelloButtons" panose="02000603000000000000" pitchFamily="2" charset="0"/>
                  <a:ea typeface="HelloButtons" panose="02000603000000000000" pitchFamily="2" charset="0"/>
                  <a:hlinkClick r:id="rId6" action="ppaction://hlinksldjump"/>
                </a:rPr>
                <a:t>Space Through Images</a:t>
              </a:r>
              <a:endParaRPr lang="zh-CN" altLang="en-US" sz="2000" b="1" dirty="0">
                <a:solidFill>
                  <a:schemeClr val="bg1"/>
                </a:solidFill>
                <a:latin typeface="HelloButtons" panose="02000603000000000000" pitchFamily="2" charset="0"/>
              </a:endParaRPr>
            </a:p>
          </p:txBody>
        </p:sp>
      </p:grpSp>
      <p:grpSp>
        <p:nvGrpSpPr>
          <p:cNvPr id="599" name="组合 598"/>
          <p:cNvGrpSpPr/>
          <p:nvPr/>
        </p:nvGrpSpPr>
        <p:grpSpPr>
          <a:xfrm>
            <a:off x="191279" y="2600103"/>
            <a:ext cx="3361160" cy="554734"/>
            <a:chOff x="191279" y="2600103"/>
            <a:chExt cx="3361160" cy="554734"/>
          </a:xfrm>
        </p:grpSpPr>
        <p:sp>
          <p:nvSpPr>
            <p:cNvPr id="1208" name="自由: 形状 1207"/>
            <p:cNvSpPr/>
            <p:nvPr/>
          </p:nvSpPr>
          <p:spPr>
            <a:xfrm flipV="1">
              <a:off x="2985715" y="2600103"/>
              <a:ext cx="566724" cy="554734"/>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7"/>
              <a:srcRect/>
              <a:stretch>
                <a:fillRect l="-18000" r="-13000"/>
              </a:stretch>
            </a:blipFill>
            <a:ln>
              <a:noFill/>
            </a:ln>
            <a:effectLst>
              <a:glow rad="127000">
                <a:srgbClr val="A3D6CB">
                  <a:alpha val="3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1213" name="文本框 1212">
              <a:hlinkClick r:id="rId8" action="ppaction://hlinksldjump"/>
            </p:cNvPr>
            <p:cNvSpPr txBox="1"/>
            <p:nvPr/>
          </p:nvSpPr>
          <p:spPr>
            <a:xfrm>
              <a:off x="191279" y="2703862"/>
              <a:ext cx="2744397" cy="400110"/>
            </a:xfrm>
            <a:prstGeom prst="rect">
              <a:avLst/>
            </a:prstGeom>
            <a:noFill/>
          </p:spPr>
          <p:txBody>
            <a:bodyPr wrap="square" rtlCol="0">
              <a:spAutoFit/>
            </a:bodyPr>
            <a:lstStyle/>
            <a:p>
              <a:pPr algn="r"/>
              <a:r>
                <a:rPr lang="en-US" altLang="zh-CN" sz="2000" b="1" dirty="0">
                  <a:solidFill>
                    <a:schemeClr val="bg1"/>
                  </a:solidFill>
                  <a:latin typeface="HelloButtons" panose="02000603000000000000" pitchFamily="2" charset="0"/>
                  <a:ea typeface="HelloButtons" panose="02000603000000000000" pitchFamily="2" charset="0"/>
                  <a:hlinkClick r:id="rId8" action="ppaction://hlinksldjump"/>
                </a:rPr>
                <a:t>Space School clip</a:t>
              </a:r>
              <a:endParaRPr lang="zh-CN" altLang="en-US" sz="2000" b="1" dirty="0">
                <a:solidFill>
                  <a:schemeClr val="bg1"/>
                </a:solidFill>
                <a:latin typeface="HelloButtons" panose="02000603000000000000" pitchFamily="2" charset="0"/>
                <a:ea typeface="+mj-ea"/>
              </a:endParaRPr>
            </a:p>
          </p:txBody>
        </p:sp>
      </p:grpSp>
      <p:grpSp>
        <p:nvGrpSpPr>
          <p:cNvPr id="583" name="组合 582"/>
          <p:cNvGrpSpPr/>
          <p:nvPr/>
        </p:nvGrpSpPr>
        <p:grpSpPr>
          <a:xfrm>
            <a:off x="3753423" y="435427"/>
            <a:ext cx="4685155" cy="963333"/>
            <a:chOff x="3753423" y="435427"/>
            <a:chExt cx="4685155" cy="963333"/>
          </a:xfrm>
        </p:grpSpPr>
        <p:grpSp>
          <p:nvGrpSpPr>
            <p:cNvPr id="12" name="组合 11"/>
            <p:cNvGrpSpPr/>
            <p:nvPr/>
          </p:nvGrpSpPr>
          <p:grpSpPr>
            <a:xfrm>
              <a:off x="3753423" y="435427"/>
              <a:ext cx="4685155" cy="963333"/>
              <a:chOff x="4145240" y="348343"/>
              <a:chExt cx="4685155" cy="963333"/>
            </a:xfrm>
          </p:grpSpPr>
          <p:sp>
            <p:nvSpPr>
              <p:cNvPr id="10" name="文本框 9"/>
              <p:cNvSpPr txBox="1"/>
              <p:nvPr/>
            </p:nvSpPr>
            <p:spPr>
              <a:xfrm>
                <a:off x="4755197" y="348343"/>
                <a:ext cx="3465241" cy="523220"/>
              </a:xfrm>
              <a:prstGeom prst="rect">
                <a:avLst/>
              </a:prstGeom>
              <a:noFill/>
            </p:spPr>
            <p:txBody>
              <a:bodyPr wrap="square" rtlCol="0">
                <a:spAutoFit/>
              </a:bodyPr>
              <a:lstStyle/>
              <a:p>
                <a:pPr algn="ctr"/>
                <a:r>
                  <a:rPr lang="en-US" altLang="zh-CN" sz="2800" b="1" dirty="0">
                    <a:solidFill>
                      <a:schemeClr val="bg1"/>
                    </a:solidFill>
                    <a:latin typeface="SDMSeaSalt" panose="02000603000000000000" pitchFamily="2" charset="0"/>
                    <a:ea typeface="SDMSeaSalt" panose="02000603000000000000" pitchFamily="2" charset="0"/>
                  </a:rPr>
                  <a:t>Tuning In to Inquiry</a:t>
                </a:r>
                <a:endParaRPr lang="zh-CN" altLang="en-US" sz="2800" b="1" dirty="0">
                  <a:solidFill>
                    <a:schemeClr val="bg1"/>
                  </a:solidFill>
                  <a:latin typeface="SDMSeaSalt" panose="02000603000000000000" pitchFamily="2" charset="0"/>
                  <a:ea typeface="+mj-ea"/>
                </a:endParaRPr>
              </a:p>
            </p:txBody>
          </p:sp>
          <p:sp>
            <p:nvSpPr>
              <p:cNvPr id="1209" name="文本框 1208"/>
              <p:cNvSpPr txBox="1"/>
              <p:nvPr/>
            </p:nvSpPr>
            <p:spPr>
              <a:xfrm>
                <a:off x="4145240" y="788456"/>
                <a:ext cx="4685155" cy="523220"/>
              </a:xfrm>
              <a:prstGeom prst="rect">
                <a:avLst/>
              </a:prstGeom>
              <a:noFill/>
            </p:spPr>
            <p:txBody>
              <a:bodyPr wrap="square" rtlCol="0">
                <a:spAutoFit/>
              </a:bodyPr>
              <a:lstStyle/>
              <a:p>
                <a:pPr algn="ctr"/>
                <a:r>
                  <a:rPr lang="en-US" altLang="zh-CN" sz="1400" dirty="0">
                    <a:solidFill>
                      <a:schemeClr val="bg1">
                        <a:lumMod val="75000"/>
                      </a:schemeClr>
                    </a:solidFill>
                    <a:latin typeface="HelloButtons" panose="02000603000000000000" pitchFamily="2" charset="0"/>
                    <a:ea typeface="HelloButtons" panose="02000603000000000000" pitchFamily="2" charset="0"/>
                  </a:rPr>
                  <a:t>Use the buttons below to navigate the resources for the tuning in phase of inquiry</a:t>
                </a:r>
                <a:endParaRPr lang="zh-CN" altLang="en-US" sz="1400" dirty="0">
                  <a:solidFill>
                    <a:schemeClr val="bg1">
                      <a:lumMod val="75000"/>
                    </a:schemeClr>
                  </a:solidFill>
                  <a:latin typeface="HelloButtons" panose="02000603000000000000" pitchFamily="2" charset="0"/>
                  <a:ea typeface="+mj-ea"/>
                </a:endParaRPr>
              </a:p>
            </p:txBody>
          </p:sp>
        </p:grpSp>
        <p:grpSp>
          <p:nvGrpSpPr>
            <p:cNvPr id="398" name="组合 397"/>
            <p:cNvGrpSpPr/>
            <p:nvPr/>
          </p:nvGrpSpPr>
          <p:grpSpPr>
            <a:xfrm>
              <a:off x="3969144" y="695325"/>
              <a:ext cx="4253713" cy="0"/>
              <a:chOff x="4000500" y="695325"/>
              <a:chExt cx="4253713" cy="0"/>
            </a:xfrm>
          </p:grpSpPr>
          <p:cxnSp>
            <p:nvCxnSpPr>
              <p:cNvPr id="16" name="直接连接符 15"/>
              <p:cNvCxnSpPr/>
              <p:nvPr/>
            </p:nvCxnSpPr>
            <p:spPr>
              <a:xfrm>
                <a:off x="4000500"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1" name="直接连接符 1210"/>
              <p:cNvCxnSpPr/>
              <p:nvPr/>
            </p:nvCxnSpPr>
            <p:spPr>
              <a:xfrm>
                <a:off x="7714463"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591" name="组合 590"/>
          <p:cNvGrpSpPr/>
          <p:nvPr/>
        </p:nvGrpSpPr>
        <p:grpSpPr>
          <a:xfrm>
            <a:off x="6663532" y="5597121"/>
            <a:ext cx="3355380" cy="546103"/>
            <a:chOff x="6663532" y="5597121"/>
            <a:chExt cx="3355380" cy="546103"/>
          </a:xfrm>
        </p:grpSpPr>
        <p:sp>
          <p:nvSpPr>
            <p:cNvPr id="20" name="自由: 形状 19"/>
            <p:cNvSpPr/>
            <p:nvPr/>
          </p:nvSpPr>
          <p:spPr>
            <a:xfrm>
              <a:off x="6663532" y="5597121"/>
              <a:ext cx="557906" cy="546103"/>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9"/>
              <a:srcRect/>
              <a:stretch>
                <a:fillRect l="-18000" r="-13000"/>
              </a:stretch>
            </a:blipFill>
            <a:ln>
              <a:noFill/>
            </a:ln>
            <a:effectLst>
              <a:glow rad="127000">
                <a:srgbClr val="2483A1">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1212" name="文本框 1211"/>
            <p:cNvSpPr txBox="1"/>
            <p:nvPr/>
          </p:nvSpPr>
          <p:spPr>
            <a:xfrm>
              <a:off x="7274515" y="5718965"/>
              <a:ext cx="2744397" cy="400110"/>
            </a:xfrm>
            <a:prstGeom prst="rect">
              <a:avLst/>
            </a:prstGeom>
            <a:noFill/>
          </p:spPr>
          <p:txBody>
            <a:bodyPr wrap="square" rtlCol="0">
              <a:spAutoFit/>
            </a:bodyPr>
            <a:lstStyle/>
            <a:p>
              <a:pPr algn="r"/>
              <a:r>
                <a:rPr lang="en-US" altLang="zh-CN" sz="2000" b="1" dirty="0">
                  <a:solidFill>
                    <a:schemeClr val="bg1"/>
                  </a:solidFill>
                  <a:latin typeface="HelloButtons" panose="02000603000000000000" pitchFamily="2" charset="0"/>
                  <a:ea typeface="HelloButtons" panose="02000603000000000000" pitchFamily="2" charset="0"/>
                  <a:hlinkClick r:id="rId10" action="ppaction://hlinksldjump"/>
                </a:rPr>
                <a:t>Think Puzzle Explore</a:t>
              </a:r>
              <a:endParaRPr lang="zh-CN" altLang="en-US" sz="2000" b="1" dirty="0">
                <a:solidFill>
                  <a:schemeClr val="bg1"/>
                </a:solidFill>
                <a:latin typeface="HelloButtons" panose="02000603000000000000" pitchFamily="2" charset="0"/>
              </a:endParaRPr>
            </a:p>
          </p:txBody>
        </p:sp>
      </p:grpSp>
      <p:grpSp>
        <p:nvGrpSpPr>
          <p:cNvPr id="597" name="组合 596"/>
          <p:cNvGrpSpPr/>
          <p:nvPr/>
        </p:nvGrpSpPr>
        <p:grpSpPr>
          <a:xfrm>
            <a:off x="723212" y="5037172"/>
            <a:ext cx="3238358" cy="707886"/>
            <a:chOff x="723212" y="5037172"/>
            <a:chExt cx="3238358" cy="707886"/>
          </a:xfrm>
        </p:grpSpPr>
        <p:grpSp>
          <p:nvGrpSpPr>
            <p:cNvPr id="21" name="组合 20"/>
            <p:cNvGrpSpPr/>
            <p:nvPr/>
          </p:nvGrpSpPr>
          <p:grpSpPr>
            <a:xfrm>
              <a:off x="3526667" y="5074113"/>
              <a:ext cx="434903" cy="289338"/>
              <a:chOff x="742388" y="1817690"/>
              <a:chExt cx="4206639" cy="2798645"/>
            </a:xfrm>
          </p:grpSpPr>
          <p:sp>
            <p:nvSpPr>
              <p:cNvPr id="22" name="椭圆 21"/>
              <p:cNvSpPr/>
              <p:nvPr/>
            </p:nvSpPr>
            <p:spPr>
              <a:xfrm>
                <a:off x="1807411" y="2307586"/>
                <a:ext cx="1728473" cy="1728473"/>
              </a:xfrm>
              <a:prstGeom prst="ellipse">
                <a:avLst/>
              </a:prstGeom>
              <a:gradFill>
                <a:gsLst>
                  <a:gs pos="48000">
                    <a:srgbClr val="94BF49">
                      <a:alpha val="44706"/>
                    </a:srgbClr>
                  </a:gs>
                  <a:gs pos="64000">
                    <a:srgbClr val="94BF49"/>
                  </a:gs>
                </a:gsLst>
                <a:path path="circle">
                  <a:fillToRect l="50000" t="50000" r="50000" b="50000"/>
                </a:path>
              </a:gradFill>
              <a:ln>
                <a:noFill/>
              </a:ln>
              <a:effectLst>
                <a:glow rad="1270000">
                  <a:srgbClr val="94BF49">
                    <a:alpha val="49804"/>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3" name="自由: 形状 22"/>
              <p:cNvSpPr/>
              <p:nvPr/>
            </p:nvSpPr>
            <p:spPr>
              <a:xfrm>
                <a:off x="1288248" y="1817690"/>
                <a:ext cx="2766799" cy="2708265"/>
              </a:xfrm>
              <a:custGeom>
                <a:avLst/>
                <a:gdLst>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49542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71475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076575 w 3286125"/>
                  <a:gd name="connsiteY8" fmla="*/ 2524125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371850"/>
                  <a:gd name="connsiteX1" fmla="*/ 552450 w 3286125"/>
                  <a:gd name="connsiteY1" fmla="*/ 352425 h 3371850"/>
                  <a:gd name="connsiteX2" fmla="*/ 152400 w 3286125"/>
                  <a:gd name="connsiteY2" fmla="*/ 819150 h 3371850"/>
                  <a:gd name="connsiteX3" fmla="*/ 9525 w 3286125"/>
                  <a:gd name="connsiteY3" fmla="*/ 1123950 h 3371850"/>
                  <a:gd name="connsiteX4" fmla="*/ 0 w 3286125"/>
                  <a:gd name="connsiteY4" fmla="*/ 2181225 h 3371850"/>
                  <a:gd name="connsiteX5" fmla="*/ 342900 w 3286125"/>
                  <a:gd name="connsiteY5" fmla="*/ 2800350 h 3371850"/>
                  <a:gd name="connsiteX6" fmla="*/ 1362075 w 3286125"/>
                  <a:gd name="connsiteY6" fmla="*/ 3371850 h 3371850"/>
                  <a:gd name="connsiteX7" fmla="*/ 2219325 w 3286125"/>
                  <a:gd name="connsiteY7" fmla="*/ 3248025 h 3371850"/>
                  <a:gd name="connsiteX8" fmla="*/ 3105150 w 3286125"/>
                  <a:gd name="connsiteY8" fmla="*/ 2533650 h 3371850"/>
                  <a:gd name="connsiteX9" fmla="*/ 3286125 w 3286125"/>
                  <a:gd name="connsiteY9" fmla="*/ 1457325 h 3371850"/>
                  <a:gd name="connsiteX10" fmla="*/ 3095625 w 3286125"/>
                  <a:gd name="connsiteY10" fmla="*/ 857250 h 3371850"/>
                  <a:gd name="connsiteX11" fmla="*/ 2686050 w 3286125"/>
                  <a:gd name="connsiteY11" fmla="*/ 361950 h 3371850"/>
                  <a:gd name="connsiteX12" fmla="*/ 2085975 w 3286125"/>
                  <a:gd name="connsiteY12" fmla="*/ 38100 h 3371850"/>
                  <a:gd name="connsiteX13" fmla="*/ 1314450 w 3286125"/>
                  <a:gd name="connsiteY13" fmla="*/ 0 h 33718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219325 w 3286125"/>
                  <a:gd name="connsiteY7" fmla="*/ 3248025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95650"/>
                  <a:gd name="connsiteX1" fmla="*/ 552450 w 3286125"/>
                  <a:gd name="connsiteY1" fmla="*/ 352425 h 3295650"/>
                  <a:gd name="connsiteX2" fmla="*/ 152400 w 3286125"/>
                  <a:gd name="connsiteY2" fmla="*/ 819150 h 3295650"/>
                  <a:gd name="connsiteX3" fmla="*/ 9525 w 3286125"/>
                  <a:gd name="connsiteY3" fmla="*/ 1123950 h 3295650"/>
                  <a:gd name="connsiteX4" fmla="*/ 0 w 3286125"/>
                  <a:gd name="connsiteY4" fmla="*/ 2181225 h 3295650"/>
                  <a:gd name="connsiteX5" fmla="*/ 342900 w 3286125"/>
                  <a:gd name="connsiteY5" fmla="*/ 2800350 h 3295650"/>
                  <a:gd name="connsiteX6" fmla="*/ 1181100 w 3286125"/>
                  <a:gd name="connsiteY6" fmla="*/ 3295650 h 3295650"/>
                  <a:gd name="connsiteX7" fmla="*/ 2352675 w 3286125"/>
                  <a:gd name="connsiteY7" fmla="*/ 3219450 h 3295650"/>
                  <a:gd name="connsiteX8" fmla="*/ 3105150 w 3286125"/>
                  <a:gd name="connsiteY8" fmla="*/ 2533650 h 3295650"/>
                  <a:gd name="connsiteX9" fmla="*/ 3286125 w 3286125"/>
                  <a:gd name="connsiteY9" fmla="*/ 1457325 h 3295650"/>
                  <a:gd name="connsiteX10" fmla="*/ 3095625 w 3286125"/>
                  <a:gd name="connsiteY10" fmla="*/ 857250 h 3295650"/>
                  <a:gd name="connsiteX11" fmla="*/ 2686050 w 3286125"/>
                  <a:gd name="connsiteY11" fmla="*/ 361950 h 3295650"/>
                  <a:gd name="connsiteX12" fmla="*/ 2085975 w 3286125"/>
                  <a:gd name="connsiteY12" fmla="*/ 38100 h 3295650"/>
                  <a:gd name="connsiteX13" fmla="*/ 1314450 w 3286125"/>
                  <a:gd name="connsiteY13" fmla="*/ 0 h 3295650"/>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105150 w 3286125"/>
                  <a:gd name="connsiteY8" fmla="*/ 2533650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457325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86125"/>
                  <a:gd name="connsiteY0" fmla="*/ 0 h 3281363"/>
                  <a:gd name="connsiteX1" fmla="*/ 552450 w 3286125"/>
                  <a:gd name="connsiteY1" fmla="*/ 352425 h 3281363"/>
                  <a:gd name="connsiteX2" fmla="*/ 152400 w 3286125"/>
                  <a:gd name="connsiteY2" fmla="*/ 819150 h 3281363"/>
                  <a:gd name="connsiteX3" fmla="*/ 9525 w 3286125"/>
                  <a:gd name="connsiteY3" fmla="*/ 1123950 h 3281363"/>
                  <a:gd name="connsiteX4" fmla="*/ 0 w 3286125"/>
                  <a:gd name="connsiteY4" fmla="*/ 2181225 h 3281363"/>
                  <a:gd name="connsiteX5" fmla="*/ 342900 w 3286125"/>
                  <a:gd name="connsiteY5" fmla="*/ 2800350 h 3281363"/>
                  <a:gd name="connsiteX6" fmla="*/ 1123950 w 3286125"/>
                  <a:gd name="connsiteY6" fmla="*/ 3281363 h 3281363"/>
                  <a:gd name="connsiteX7" fmla="*/ 2352675 w 3286125"/>
                  <a:gd name="connsiteY7" fmla="*/ 3219450 h 3281363"/>
                  <a:gd name="connsiteX8" fmla="*/ 3067308 w 3286125"/>
                  <a:gd name="connsiteY8" fmla="*/ 2637718 h 3281363"/>
                  <a:gd name="connsiteX9" fmla="*/ 3286125 w 3286125"/>
                  <a:gd name="connsiteY9" fmla="*/ 1504628 h 3281363"/>
                  <a:gd name="connsiteX10" fmla="*/ 3095625 w 3286125"/>
                  <a:gd name="connsiteY10" fmla="*/ 857250 h 3281363"/>
                  <a:gd name="connsiteX11" fmla="*/ 2686050 w 3286125"/>
                  <a:gd name="connsiteY11" fmla="*/ 361950 h 3281363"/>
                  <a:gd name="connsiteX12" fmla="*/ 2085975 w 3286125"/>
                  <a:gd name="connsiteY12" fmla="*/ 38100 h 3281363"/>
                  <a:gd name="connsiteX13" fmla="*/ 1314450 w 3286125"/>
                  <a:gd name="connsiteY13" fmla="*/ 0 h 3281363"/>
                  <a:gd name="connsiteX0" fmla="*/ 1314450 w 3295586"/>
                  <a:gd name="connsiteY0" fmla="*/ 0 h 3281363"/>
                  <a:gd name="connsiteX1" fmla="*/ 552450 w 3295586"/>
                  <a:gd name="connsiteY1" fmla="*/ 352425 h 3281363"/>
                  <a:gd name="connsiteX2" fmla="*/ 152400 w 3295586"/>
                  <a:gd name="connsiteY2" fmla="*/ 819150 h 3281363"/>
                  <a:gd name="connsiteX3" fmla="*/ 9525 w 3295586"/>
                  <a:gd name="connsiteY3" fmla="*/ 1123950 h 3281363"/>
                  <a:gd name="connsiteX4" fmla="*/ 0 w 3295586"/>
                  <a:gd name="connsiteY4" fmla="*/ 2181225 h 3281363"/>
                  <a:gd name="connsiteX5" fmla="*/ 342900 w 3295586"/>
                  <a:gd name="connsiteY5" fmla="*/ 2800350 h 3281363"/>
                  <a:gd name="connsiteX6" fmla="*/ 1123950 w 3295586"/>
                  <a:gd name="connsiteY6" fmla="*/ 3281363 h 3281363"/>
                  <a:gd name="connsiteX7" fmla="*/ 2352675 w 3295586"/>
                  <a:gd name="connsiteY7" fmla="*/ 3219450 h 3281363"/>
                  <a:gd name="connsiteX8" fmla="*/ 3067308 w 3295586"/>
                  <a:gd name="connsiteY8" fmla="*/ 2637718 h 3281363"/>
                  <a:gd name="connsiteX9" fmla="*/ 3295586 w 3295586"/>
                  <a:gd name="connsiteY9" fmla="*/ 1495168 h 3281363"/>
                  <a:gd name="connsiteX10" fmla="*/ 3095625 w 3295586"/>
                  <a:gd name="connsiteY10" fmla="*/ 857250 h 3281363"/>
                  <a:gd name="connsiteX11" fmla="*/ 2686050 w 3295586"/>
                  <a:gd name="connsiteY11" fmla="*/ 361950 h 3281363"/>
                  <a:gd name="connsiteX12" fmla="*/ 2085975 w 3295586"/>
                  <a:gd name="connsiteY12" fmla="*/ 38100 h 3281363"/>
                  <a:gd name="connsiteX13" fmla="*/ 1314450 w 32955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294243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 name="connsiteX0" fmla="*/ 1371150 w 3352286"/>
                  <a:gd name="connsiteY0" fmla="*/ 0 h 3281363"/>
                  <a:gd name="connsiteX1" fmla="*/ 609150 w 3352286"/>
                  <a:gd name="connsiteY1" fmla="*/ 352425 h 3281363"/>
                  <a:gd name="connsiteX2" fmla="*/ 209100 w 3352286"/>
                  <a:gd name="connsiteY2" fmla="*/ 819150 h 3281363"/>
                  <a:gd name="connsiteX3" fmla="*/ 0 w 3352286"/>
                  <a:gd name="connsiteY3" fmla="*/ 1341546 h 3281363"/>
                  <a:gd name="connsiteX4" fmla="*/ 56700 w 3352286"/>
                  <a:gd name="connsiteY4" fmla="*/ 2181225 h 3281363"/>
                  <a:gd name="connsiteX5" fmla="*/ 399600 w 3352286"/>
                  <a:gd name="connsiteY5" fmla="*/ 2800350 h 3281363"/>
                  <a:gd name="connsiteX6" fmla="*/ 1180650 w 3352286"/>
                  <a:gd name="connsiteY6" fmla="*/ 3281363 h 3281363"/>
                  <a:gd name="connsiteX7" fmla="*/ 2409375 w 3352286"/>
                  <a:gd name="connsiteY7" fmla="*/ 3219450 h 3281363"/>
                  <a:gd name="connsiteX8" fmla="*/ 3124008 w 3352286"/>
                  <a:gd name="connsiteY8" fmla="*/ 2637718 h 3281363"/>
                  <a:gd name="connsiteX9" fmla="*/ 3352286 w 3352286"/>
                  <a:gd name="connsiteY9" fmla="*/ 1495168 h 3281363"/>
                  <a:gd name="connsiteX10" fmla="*/ 3152325 w 3352286"/>
                  <a:gd name="connsiteY10" fmla="*/ 857250 h 3281363"/>
                  <a:gd name="connsiteX11" fmla="*/ 2742750 w 3352286"/>
                  <a:gd name="connsiteY11" fmla="*/ 361950 h 3281363"/>
                  <a:gd name="connsiteX12" fmla="*/ 2142675 w 3352286"/>
                  <a:gd name="connsiteY12" fmla="*/ 38100 h 3281363"/>
                  <a:gd name="connsiteX13" fmla="*/ 1371150 w 3352286"/>
                  <a:gd name="connsiteY13" fmla="*/ 0 h 328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2286" h="3281363">
                    <a:moveTo>
                      <a:pt x="1371150" y="0"/>
                    </a:moveTo>
                    <a:lnTo>
                      <a:pt x="609150" y="352425"/>
                    </a:lnTo>
                    <a:lnTo>
                      <a:pt x="209100" y="819150"/>
                    </a:lnTo>
                    <a:lnTo>
                      <a:pt x="0" y="1341546"/>
                    </a:lnTo>
                    <a:lnTo>
                      <a:pt x="56700" y="2181225"/>
                    </a:lnTo>
                    <a:lnTo>
                      <a:pt x="399600" y="2800350"/>
                    </a:lnTo>
                    <a:lnTo>
                      <a:pt x="1180650" y="3281363"/>
                    </a:lnTo>
                    <a:lnTo>
                      <a:pt x="2409375" y="3219450"/>
                    </a:lnTo>
                    <a:lnTo>
                      <a:pt x="3124008" y="2637718"/>
                    </a:lnTo>
                    <a:lnTo>
                      <a:pt x="3352286" y="1495168"/>
                    </a:lnTo>
                    <a:lnTo>
                      <a:pt x="3152325" y="857250"/>
                    </a:lnTo>
                    <a:lnTo>
                      <a:pt x="2742750" y="361950"/>
                    </a:lnTo>
                    <a:lnTo>
                      <a:pt x="2142675" y="38100"/>
                    </a:lnTo>
                    <a:lnTo>
                      <a:pt x="1371150" y="0"/>
                    </a:lnTo>
                    <a:close/>
                  </a:path>
                </a:pathLst>
              </a:custGeom>
              <a:blipFill dpi="0" rotWithShape="1">
                <a:blip r:embed="rId11"/>
                <a:srcRect/>
                <a:stretch>
                  <a:fillRect l="-18000" r="-13000"/>
                </a:stretch>
              </a:blipFill>
              <a:ln>
                <a:noFill/>
              </a:ln>
              <a:effectLst>
                <a:glow rad="127000">
                  <a:srgbClr val="9DC63F">
                    <a:alpha val="3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24" name="椭圆 23"/>
              <p:cNvSpPr/>
              <p:nvPr/>
            </p:nvSpPr>
            <p:spPr>
              <a:xfrm rot="19899073">
                <a:off x="943796" y="2944095"/>
                <a:ext cx="3655450" cy="759530"/>
              </a:xfrm>
              <a:prstGeom prst="ellipse">
                <a:avLst/>
              </a:prstGeom>
              <a:noFill/>
              <a:ln w="19050">
                <a:gradFill>
                  <a:gsLst>
                    <a:gs pos="100000">
                      <a:srgbClr val="9CC44A"/>
                    </a:gs>
                    <a:gs pos="17000">
                      <a:srgbClr val="9CC44A">
                        <a:alpha val="0"/>
                      </a:srgbClr>
                    </a:gs>
                  </a:gsLst>
                  <a:lin ang="5400000" scaled="1"/>
                </a:gradFill>
              </a:ln>
              <a:effectLst>
                <a:outerShdw blurRad="127000" sx="102000" sy="102000" algn="ctr" rotWithShape="0">
                  <a:srgbClr val="9CC44A">
                    <a:alpha val="7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5" name="椭圆 24"/>
              <p:cNvSpPr/>
              <p:nvPr/>
            </p:nvSpPr>
            <p:spPr>
              <a:xfrm rot="19899073">
                <a:off x="742388" y="2754537"/>
                <a:ext cx="4206639" cy="1281782"/>
              </a:xfrm>
              <a:prstGeom prst="ellipse">
                <a:avLst/>
              </a:prstGeom>
              <a:noFill/>
              <a:ln w="19050">
                <a:gradFill>
                  <a:gsLst>
                    <a:gs pos="100000">
                      <a:srgbClr val="9CC44A"/>
                    </a:gs>
                    <a:gs pos="5000">
                      <a:srgbClr val="9CC44A">
                        <a:alpha val="0"/>
                      </a:srgbClr>
                    </a:gs>
                  </a:gsLst>
                  <a:lin ang="5400000" scaled="1"/>
                </a:gradFill>
              </a:ln>
              <a:effectLst>
                <a:outerShdw blurRad="127000" sx="102000" sy="102000" algn="ctr" rotWithShape="0">
                  <a:srgbClr val="9CC44A">
                    <a:alpha val="7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6" name="椭圆 25"/>
              <p:cNvSpPr/>
              <p:nvPr/>
            </p:nvSpPr>
            <p:spPr>
              <a:xfrm>
                <a:off x="1276956" y="4465514"/>
                <a:ext cx="150821" cy="150821"/>
              </a:xfrm>
              <a:prstGeom prst="ellipse">
                <a:avLst/>
              </a:prstGeom>
              <a:solidFill>
                <a:srgbClr val="9CC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1214" name="文本框 1213"/>
            <p:cNvSpPr txBox="1"/>
            <p:nvPr/>
          </p:nvSpPr>
          <p:spPr>
            <a:xfrm>
              <a:off x="723212" y="5037172"/>
              <a:ext cx="2744397" cy="707886"/>
            </a:xfrm>
            <a:prstGeom prst="rect">
              <a:avLst/>
            </a:prstGeom>
            <a:noFill/>
          </p:spPr>
          <p:txBody>
            <a:bodyPr wrap="square" rtlCol="0">
              <a:spAutoFit/>
            </a:bodyPr>
            <a:lstStyle/>
            <a:p>
              <a:pPr algn="r"/>
              <a:r>
                <a:rPr lang="en-US" altLang="zh-CN" sz="2000" b="1" dirty="0">
                  <a:solidFill>
                    <a:schemeClr val="bg1"/>
                  </a:solidFill>
                  <a:latin typeface="HelloButtons" panose="02000603000000000000" pitchFamily="2" charset="0"/>
                  <a:ea typeface="HelloButtons" panose="02000603000000000000" pitchFamily="2" charset="0"/>
                  <a:hlinkClick r:id="rId12" action="ppaction://hlinksldjump"/>
                </a:rPr>
                <a:t>NASA: solar system overview</a:t>
              </a:r>
              <a:endParaRPr lang="zh-CN" altLang="en-US" sz="2000" b="1" dirty="0">
                <a:solidFill>
                  <a:schemeClr val="bg1"/>
                </a:solidFill>
                <a:latin typeface="HelloButtons" panose="02000603000000000000" pitchFamily="2" charset="0"/>
              </a:endParaRPr>
            </a:p>
          </p:txBody>
        </p:sp>
      </p:grpSp>
      <p:sp>
        <p:nvSpPr>
          <p:cNvPr id="1215" name="TextBox 1214">
            <a:extLst>
              <a:ext uri="{FF2B5EF4-FFF2-40B4-BE49-F238E27FC236}">
                <a16:creationId xmlns:a16="http://schemas.microsoft.com/office/drawing/2014/main" id="{C302F063-A486-4BE0-BC95-9C0EC428AE25}"/>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spTree>
    <p:custDataLst>
      <p:tags r:id="rId1"/>
    </p:custDataLst>
    <p:extLst>
      <p:ext uri="{BB962C8B-B14F-4D97-AF65-F5344CB8AC3E}">
        <p14:creationId xmlns:p14="http://schemas.microsoft.com/office/powerpoint/2010/main" val="734151304"/>
      </p:ext>
    </p:extLst>
  </p:cSld>
  <p:clrMapOvr>
    <a:masterClrMapping/>
  </p:clrMapOvr>
  <p:transition advTm="1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
                                        </p:tgtEl>
                                        <p:attrNameLst>
                                          <p:attrName>style.visibility</p:attrName>
                                        </p:attrNameLst>
                                      </p:cBhvr>
                                      <p:to>
                                        <p:strVal val="visible"/>
                                      </p:to>
                                    </p:set>
                                    <p:animEffect transition="in" filter="fade">
                                      <p:cBhvr>
                                        <p:cTn id="7" dur="500"/>
                                        <p:tgtEl>
                                          <p:spTgt spid="583"/>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par>
                                <p:cTn id="12" presetID="10" presetClass="entr" presetSubtype="0" fill="hold" nodeType="withEffect">
                                  <p:stCondLst>
                                    <p:cond delay="75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599"/>
                                        </p:tgtEl>
                                        <p:attrNameLst>
                                          <p:attrName>style.visibility</p:attrName>
                                        </p:attrNameLst>
                                      </p:cBhvr>
                                      <p:to>
                                        <p:strVal val="visible"/>
                                      </p:to>
                                    </p:set>
                                    <p:animEffect transition="in" filter="wipe(down)">
                                      <p:cBhvr>
                                        <p:cTn id="25" dur="500"/>
                                        <p:tgtEl>
                                          <p:spTgt spid="599"/>
                                        </p:tgtEl>
                                      </p:cBhvr>
                                    </p:animEffect>
                                  </p:childTnLst>
                                </p:cTn>
                              </p:par>
                              <p:par>
                                <p:cTn id="26" presetID="22" presetClass="entr" presetSubtype="4" fill="hold" nodeType="withEffect">
                                  <p:stCondLst>
                                    <p:cond delay="250"/>
                                  </p:stCondLst>
                                  <p:childTnLst>
                                    <p:set>
                                      <p:cBhvr>
                                        <p:cTn id="27" dur="1" fill="hold">
                                          <p:stCondLst>
                                            <p:cond delay="0"/>
                                          </p:stCondLst>
                                        </p:cTn>
                                        <p:tgtEl>
                                          <p:spTgt spid="585"/>
                                        </p:tgtEl>
                                        <p:attrNameLst>
                                          <p:attrName>style.visibility</p:attrName>
                                        </p:attrNameLst>
                                      </p:cBhvr>
                                      <p:to>
                                        <p:strVal val="visible"/>
                                      </p:to>
                                    </p:set>
                                    <p:animEffect transition="in" filter="wipe(down)">
                                      <p:cBhvr>
                                        <p:cTn id="28" dur="500"/>
                                        <p:tgtEl>
                                          <p:spTgt spid="585"/>
                                        </p:tgtEl>
                                      </p:cBhvr>
                                    </p:animEffect>
                                  </p:childTnLst>
                                </p:cTn>
                              </p:par>
                              <p:par>
                                <p:cTn id="29" presetID="22" presetClass="entr" presetSubtype="4" fill="hold" nodeType="withEffect">
                                  <p:stCondLst>
                                    <p:cond delay="500"/>
                                  </p:stCondLst>
                                  <p:childTnLst>
                                    <p:set>
                                      <p:cBhvr>
                                        <p:cTn id="30" dur="1" fill="hold">
                                          <p:stCondLst>
                                            <p:cond delay="0"/>
                                          </p:stCondLst>
                                        </p:cTn>
                                        <p:tgtEl>
                                          <p:spTgt spid="597"/>
                                        </p:tgtEl>
                                        <p:attrNameLst>
                                          <p:attrName>style.visibility</p:attrName>
                                        </p:attrNameLst>
                                      </p:cBhvr>
                                      <p:to>
                                        <p:strVal val="visible"/>
                                      </p:to>
                                    </p:set>
                                    <p:animEffect transition="in" filter="wipe(down)">
                                      <p:cBhvr>
                                        <p:cTn id="31" dur="500"/>
                                        <p:tgtEl>
                                          <p:spTgt spid="597"/>
                                        </p:tgtEl>
                                      </p:cBhvr>
                                    </p:animEffect>
                                  </p:childTnLst>
                                </p:cTn>
                              </p:par>
                              <p:par>
                                <p:cTn id="32" presetID="22" presetClass="entr" presetSubtype="4" fill="hold" nodeType="withEffect">
                                  <p:stCondLst>
                                    <p:cond delay="750"/>
                                  </p:stCondLst>
                                  <p:childTnLst>
                                    <p:set>
                                      <p:cBhvr>
                                        <p:cTn id="33" dur="1" fill="hold">
                                          <p:stCondLst>
                                            <p:cond delay="0"/>
                                          </p:stCondLst>
                                        </p:cTn>
                                        <p:tgtEl>
                                          <p:spTgt spid="591"/>
                                        </p:tgtEl>
                                        <p:attrNameLst>
                                          <p:attrName>style.visibility</p:attrName>
                                        </p:attrNameLst>
                                      </p:cBhvr>
                                      <p:to>
                                        <p:strVal val="visible"/>
                                      </p:to>
                                    </p:set>
                                    <p:animEffect transition="in" filter="wipe(down)">
                                      <p:cBhvr>
                                        <p:cTn id="34" dur="500"/>
                                        <p:tgtEl>
                                          <p:spTgt spid="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31838" y="1216635"/>
            <a:ext cx="10426800" cy="5280188"/>
            <a:chOff x="3128494" y="1330643"/>
            <a:chExt cx="5635292" cy="3285956"/>
          </a:xfrm>
          <a:effectLst>
            <a:reflection blurRad="6350" stA="50000" endA="300" endPos="5000" dir="5400000" sy="-100000" algn="bl" rotWithShape="0"/>
          </a:effectLst>
        </p:grpSpPr>
        <p:grpSp>
          <p:nvGrpSpPr>
            <p:cNvPr id="4" name="Group 12"/>
            <p:cNvGrpSpPr>
              <a:grpSpLocks noChangeAspect="1"/>
            </p:cNvGrpSpPr>
            <p:nvPr/>
          </p:nvGrpSpPr>
          <p:grpSpPr bwMode="auto">
            <a:xfrm>
              <a:off x="3666490" y="1330643"/>
              <a:ext cx="4559300" cy="3114675"/>
              <a:chOff x="2404" y="1179"/>
              <a:chExt cx="2872" cy="1962"/>
            </a:xfrm>
          </p:grpSpPr>
          <p:sp>
            <p:nvSpPr>
              <p:cNvPr id="10" name="AutoShape 11"/>
              <p:cNvSpPr>
                <a:spLocks noChangeAspect="1" noChangeArrowheads="1" noTextEdit="1"/>
              </p:cNvSpPr>
              <p:nvPr/>
            </p:nvSpPr>
            <p:spPr bwMode="auto">
              <a:xfrm>
                <a:off x="2404" y="1179"/>
                <a:ext cx="2872" cy="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3"/>
              <p:cNvSpPr>
                <a:spLocks/>
              </p:cNvSpPr>
              <p:nvPr/>
            </p:nvSpPr>
            <p:spPr bwMode="auto">
              <a:xfrm>
                <a:off x="2406" y="1179"/>
                <a:ext cx="2868" cy="1962"/>
              </a:xfrm>
              <a:custGeom>
                <a:avLst/>
                <a:gdLst>
                  <a:gd name="T0" fmla="*/ 1675 w 1675"/>
                  <a:gd name="T1" fmla="*/ 1143 h 1143"/>
                  <a:gd name="T2" fmla="*/ 1675 w 1675"/>
                  <a:gd name="T3" fmla="*/ 59 h 1143"/>
                  <a:gd name="T4" fmla="*/ 1616 w 1675"/>
                  <a:gd name="T5" fmla="*/ 0 h 1143"/>
                  <a:gd name="T6" fmla="*/ 59 w 1675"/>
                  <a:gd name="T7" fmla="*/ 0 h 1143"/>
                  <a:gd name="T8" fmla="*/ 0 w 1675"/>
                  <a:gd name="T9" fmla="*/ 59 h 1143"/>
                  <a:gd name="T10" fmla="*/ 0 w 1675"/>
                  <a:gd name="T11" fmla="*/ 1143 h 1143"/>
                  <a:gd name="T12" fmla="*/ 1675 w 1675"/>
                  <a:gd name="T13" fmla="*/ 1143 h 1143"/>
                </a:gdLst>
                <a:ahLst/>
                <a:cxnLst>
                  <a:cxn ang="0">
                    <a:pos x="T0" y="T1"/>
                  </a:cxn>
                  <a:cxn ang="0">
                    <a:pos x="T2" y="T3"/>
                  </a:cxn>
                  <a:cxn ang="0">
                    <a:pos x="T4" y="T5"/>
                  </a:cxn>
                  <a:cxn ang="0">
                    <a:pos x="T6" y="T7"/>
                  </a:cxn>
                  <a:cxn ang="0">
                    <a:pos x="T8" y="T9"/>
                  </a:cxn>
                  <a:cxn ang="0">
                    <a:pos x="T10" y="T11"/>
                  </a:cxn>
                  <a:cxn ang="0">
                    <a:pos x="T12" y="T13"/>
                  </a:cxn>
                </a:cxnLst>
                <a:rect l="0" t="0" r="r" b="b"/>
                <a:pathLst>
                  <a:path w="1675" h="1143">
                    <a:moveTo>
                      <a:pt x="1675" y="1143"/>
                    </a:moveTo>
                    <a:cubicBezTo>
                      <a:pt x="1675" y="59"/>
                      <a:pt x="1675" y="59"/>
                      <a:pt x="1675" y="59"/>
                    </a:cubicBezTo>
                    <a:cubicBezTo>
                      <a:pt x="1675" y="27"/>
                      <a:pt x="1649" y="0"/>
                      <a:pt x="1616" y="0"/>
                    </a:cubicBezTo>
                    <a:cubicBezTo>
                      <a:pt x="59" y="0"/>
                      <a:pt x="59" y="0"/>
                      <a:pt x="59" y="0"/>
                    </a:cubicBezTo>
                    <a:cubicBezTo>
                      <a:pt x="27" y="0"/>
                      <a:pt x="0" y="27"/>
                      <a:pt x="0" y="59"/>
                    </a:cubicBezTo>
                    <a:cubicBezTo>
                      <a:pt x="0" y="1143"/>
                      <a:pt x="0" y="1143"/>
                      <a:pt x="0" y="1143"/>
                    </a:cubicBezTo>
                    <a:lnTo>
                      <a:pt x="1675" y="1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Rectangle 14"/>
              <p:cNvSpPr>
                <a:spLocks noChangeArrowheads="1"/>
              </p:cNvSpPr>
              <p:nvPr/>
            </p:nvSpPr>
            <p:spPr bwMode="auto">
              <a:xfrm>
                <a:off x="2498" y="1292"/>
                <a:ext cx="2685" cy="16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 name="组合 4"/>
            <p:cNvGrpSpPr/>
            <p:nvPr/>
          </p:nvGrpSpPr>
          <p:grpSpPr>
            <a:xfrm>
              <a:off x="3128494" y="4445318"/>
              <a:ext cx="5635292" cy="171281"/>
              <a:chOff x="3128494" y="4445318"/>
              <a:chExt cx="5635292" cy="171281"/>
            </a:xfrm>
          </p:grpSpPr>
          <p:grpSp>
            <p:nvGrpSpPr>
              <p:cNvPr id="6" name="组合 5"/>
              <p:cNvGrpSpPr/>
              <p:nvPr/>
            </p:nvGrpSpPr>
            <p:grpSpPr>
              <a:xfrm>
                <a:off x="3128494" y="4445318"/>
                <a:ext cx="5635292" cy="171281"/>
                <a:chOff x="3217394" y="5334478"/>
                <a:chExt cx="5635292" cy="171281"/>
              </a:xfrm>
            </p:grpSpPr>
            <p:pic>
              <p:nvPicPr>
                <p:cNvPr id="8" name="图片 7"/>
                <p:cNvPicPr>
                  <a:picLocks noChangeAspect="1"/>
                </p:cNvPicPr>
                <p:nvPr/>
              </p:nvPicPr>
              <p:blipFill>
                <a:blip r:embed="rId5"/>
                <a:stretch>
                  <a:fillRect/>
                </a:stretch>
              </p:blipFill>
              <p:spPr>
                <a:xfrm>
                  <a:off x="3221466" y="5334478"/>
                  <a:ext cx="5627149" cy="171281"/>
                </a:xfrm>
                <a:prstGeom prst="rect">
                  <a:avLst/>
                </a:prstGeom>
              </p:spPr>
            </p:pic>
            <p:pic>
              <p:nvPicPr>
                <p:cNvPr id="9" name="图片 8"/>
                <p:cNvPicPr>
                  <a:picLocks noChangeAspect="1"/>
                </p:cNvPicPr>
                <p:nvPr/>
              </p:nvPicPr>
              <p:blipFill>
                <a:blip r:embed="rId6"/>
                <a:stretch>
                  <a:fillRect/>
                </a:stretch>
              </p:blipFill>
              <p:spPr>
                <a:xfrm>
                  <a:off x="3217394" y="5367103"/>
                  <a:ext cx="5635292" cy="106031"/>
                </a:xfrm>
                <a:prstGeom prst="rect">
                  <a:avLst/>
                </a:prstGeom>
              </p:spPr>
            </p:pic>
          </p:grpSp>
          <p:pic>
            <p:nvPicPr>
              <p:cNvPr id="7" name="图片 6"/>
              <p:cNvPicPr>
                <a:picLocks noChangeAspect="1"/>
              </p:cNvPicPr>
              <p:nvPr/>
            </p:nvPicPr>
            <p:blipFill>
              <a:blip r:embed="rId7">
                <a:clrChange>
                  <a:clrFrom>
                    <a:srgbClr val="FFFFFF"/>
                  </a:clrFrom>
                  <a:clrTo>
                    <a:srgbClr val="FFFFFF">
                      <a:alpha val="0"/>
                    </a:srgbClr>
                  </a:clrTo>
                </a:clrChange>
              </a:blip>
              <a:stretch>
                <a:fillRect/>
              </a:stretch>
            </p:blipFill>
            <p:spPr>
              <a:xfrm>
                <a:off x="5547109" y="4450708"/>
                <a:ext cx="798062" cy="65250"/>
              </a:xfrm>
              <a:prstGeom prst="rect">
                <a:avLst/>
              </a:prstGeom>
            </p:spPr>
          </p:pic>
        </p:grpSp>
      </p:grpSp>
      <p:grpSp>
        <p:nvGrpSpPr>
          <p:cNvPr id="53" name="组合 52"/>
          <p:cNvGrpSpPr/>
          <p:nvPr/>
        </p:nvGrpSpPr>
        <p:grpSpPr>
          <a:xfrm>
            <a:off x="3753423" y="396262"/>
            <a:ext cx="4685155" cy="787055"/>
            <a:chOff x="3753423" y="396262"/>
            <a:chExt cx="4685155" cy="787055"/>
          </a:xfrm>
        </p:grpSpPr>
        <p:grpSp>
          <p:nvGrpSpPr>
            <p:cNvPr id="54" name="组合 53"/>
            <p:cNvGrpSpPr/>
            <p:nvPr/>
          </p:nvGrpSpPr>
          <p:grpSpPr>
            <a:xfrm>
              <a:off x="3753423" y="396262"/>
              <a:ext cx="4685155" cy="787055"/>
              <a:chOff x="4145240" y="309178"/>
              <a:chExt cx="4685155" cy="787055"/>
            </a:xfrm>
          </p:grpSpPr>
          <p:sp>
            <p:nvSpPr>
              <p:cNvPr id="58" name="文本框 57"/>
              <p:cNvSpPr txBox="1"/>
              <p:nvPr/>
            </p:nvSpPr>
            <p:spPr>
              <a:xfrm>
                <a:off x="4755197" y="309178"/>
                <a:ext cx="3465241" cy="584775"/>
              </a:xfrm>
              <a:prstGeom prst="rect">
                <a:avLst/>
              </a:prstGeom>
              <a:noFill/>
            </p:spPr>
            <p:txBody>
              <a:bodyPr wrap="square" rtlCol="0">
                <a:spAutoFit/>
              </a:bodyPr>
              <a:lstStyle/>
              <a:p>
                <a:pPr algn="ctr"/>
                <a:r>
                  <a:rPr lang="en-US" altLang="zh-CN" sz="3200" b="1" dirty="0">
                    <a:solidFill>
                      <a:schemeClr val="bg1"/>
                    </a:solidFill>
                    <a:latin typeface="SDMSeaSalt" panose="02000603000000000000" pitchFamily="2" charset="0"/>
                    <a:ea typeface="SDMSeaSalt" panose="02000603000000000000" pitchFamily="2" charset="0"/>
                  </a:rPr>
                  <a:t>Space School</a:t>
                </a:r>
                <a:endParaRPr lang="zh-CN" altLang="en-US" sz="3200" b="1" dirty="0">
                  <a:solidFill>
                    <a:schemeClr val="bg1"/>
                  </a:solidFill>
                  <a:latin typeface="SDMSeaSalt" panose="02000603000000000000" pitchFamily="2" charset="0"/>
                  <a:ea typeface="+mj-ea"/>
                </a:endParaRPr>
              </a:p>
            </p:txBody>
          </p:sp>
          <p:sp>
            <p:nvSpPr>
              <p:cNvPr id="59" name="文本框 58"/>
              <p:cNvSpPr txBox="1"/>
              <p:nvPr/>
            </p:nvSpPr>
            <p:spPr>
              <a:xfrm>
                <a:off x="4145240" y="788456"/>
                <a:ext cx="4685155" cy="307777"/>
              </a:xfrm>
              <a:prstGeom prst="rect">
                <a:avLst/>
              </a:prstGeom>
              <a:noFill/>
            </p:spPr>
            <p:txBody>
              <a:bodyPr wrap="square" rtlCol="0">
                <a:spAutoFit/>
              </a:bodyPr>
              <a:lstStyle/>
              <a:p>
                <a:pPr algn="ctr"/>
                <a:r>
                  <a:rPr lang="en-US" altLang="zh-CN" sz="1400" dirty="0">
                    <a:solidFill>
                      <a:schemeClr val="bg1">
                        <a:lumMod val="75000"/>
                      </a:schemeClr>
                    </a:solidFill>
                    <a:latin typeface="HelloButtons" panose="02000603000000000000" pitchFamily="2" charset="0"/>
                    <a:ea typeface="HelloButtons" panose="02000603000000000000" pitchFamily="2" charset="0"/>
                  </a:rPr>
                  <a:t>The Solar System</a:t>
                </a:r>
                <a:endParaRPr lang="zh-CN" altLang="en-US" sz="1400" dirty="0">
                  <a:solidFill>
                    <a:schemeClr val="bg1">
                      <a:lumMod val="75000"/>
                    </a:schemeClr>
                  </a:solidFill>
                  <a:latin typeface="HelloButtons" panose="02000603000000000000" pitchFamily="2" charset="0"/>
                  <a:ea typeface="+mj-ea"/>
                </a:endParaRPr>
              </a:p>
            </p:txBody>
          </p:sp>
        </p:grpSp>
        <p:grpSp>
          <p:nvGrpSpPr>
            <p:cNvPr id="55" name="组合 54"/>
            <p:cNvGrpSpPr/>
            <p:nvPr/>
          </p:nvGrpSpPr>
          <p:grpSpPr>
            <a:xfrm>
              <a:off x="3969144" y="695325"/>
              <a:ext cx="4253713" cy="0"/>
              <a:chOff x="4000500" y="695325"/>
              <a:chExt cx="4253713" cy="0"/>
            </a:xfrm>
          </p:grpSpPr>
          <p:cxnSp>
            <p:nvCxnSpPr>
              <p:cNvPr id="56" name="直接连接符 55"/>
              <p:cNvCxnSpPr/>
              <p:nvPr/>
            </p:nvCxnSpPr>
            <p:spPr>
              <a:xfrm>
                <a:off x="4000500"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7714463" y="695325"/>
                <a:ext cx="5397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0" name="TextBox 59">
            <a:extLst>
              <a:ext uri="{FF2B5EF4-FFF2-40B4-BE49-F238E27FC236}">
                <a16:creationId xmlns:a16="http://schemas.microsoft.com/office/drawing/2014/main" id="{77251B4F-3F7E-4918-AD7C-84F30F7C7D14}"/>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Alice Vigors 2018</a:t>
            </a:r>
          </a:p>
        </p:txBody>
      </p:sp>
      <p:pic>
        <p:nvPicPr>
          <p:cNvPr id="52" name="Online Media 51">
            <a:hlinkClick r:id="" action="ppaction://media"/>
            <a:extLst>
              <a:ext uri="{FF2B5EF4-FFF2-40B4-BE49-F238E27FC236}">
                <a16:creationId xmlns:a16="http://schemas.microsoft.com/office/drawing/2014/main" id="{FB19D855-33E0-4A9A-AE9F-76E4BD304738}"/>
              </a:ext>
            </a:extLst>
          </p:cNvPr>
          <p:cNvPicPr>
            <a:picLocks noRot="1" noChangeAspect="1"/>
          </p:cNvPicPr>
          <p:nvPr>
            <a:videoFile r:link="rId2"/>
          </p:nvPr>
        </p:nvPicPr>
        <p:blipFill>
          <a:blip r:embed="rId8"/>
          <a:stretch>
            <a:fillRect/>
          </a:stretch>
        </p:blipFill>
        <p:spPr>
          <a:xfrm>
            <a:off x="1953019" y="1504892"/>
            <a:ext cx="7937014" cy="4295794"/>
          </a:xfrm>
          <a:prstGeom prst="rect">
            <a:avLst/>
          </a:prstGeom>
          <a:ln>
            <a:noFill/>
          </a:ln>
          <a:effectLst/>
          <a:scene3d>
            <a:camera prst="orthographicFront"/>
            <a:lightRig rig="balanced" dir="t"/>
          </a:scene3d>
          <a:sp3d prstMaterial="softEdge">
            <a:bevelT w="203200" h="101600" prst="cross"/>
            <a:contourClr>
              <a:srgbClr val="FFFFFF"/>
            </a:contourClr>
          </a:sp3d>
        </p:spPr>
      </p:pic>
      <p:pic>
        <p:nvPicPr>
          <p:cNvPr id="62" name="Picture 61">
            <a:extLst>
              <a:ext uri="{FF2B5EF4-FFF2-40B4-BE49-F238E27FC236}">
                <a16:creationId xmlns:a16="http://schemas.microsoft.com/office/drawing/2014/main" id="{C5C3DF72-17D9-4271-ACDD-05DF7CA6B13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423824" y="-539869"/>
            <a:ext cx="2970195" cy="2970195"/>
          </a:xfrm>
          <a:prstGeom prst="rect">
            <a:avLst/>
          </a:prstGeom>
        </p:spPr>
      </p:pic>
    </p:spTree>
    <p:custDataLst>
      <p:tags r:id="rId1"/>
    </p:custDataLst>
    <p:extLst>
      <p:ext uri="{BB962C8B-B14F-4D97-AF65-F5344CB8AC3E}">
        <p14:creationId xmlns:p14="http://schemas.microsoft.com/office/powerpoint/2010/main" val="38603003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F6AB3551-FD63-4EC4-B51F-FF6973A3D7F6"/>
  <p:tag name="ISPRING_SCORM_RATE_SLIDES" val="1"/>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PLAYERS_CUSTOMIZATION" val="UEsDBBQAAgAIAIU0G0nO8+LqUwQAAA0QAAAdAAAAdW5pdmVyc2FsL2NvbW1vbl9tZXNzYWdlcy5sbmetV/9u2zYQ/r9A34EQUGADNrcd0KIYEgeyxNhCZMmV6DjZDwiMxNhEKDGVKLfZX3uaPdieZEdKbuykg6SkgG1YtO+74913H49HJ19ygbasrLgsjq23ozcWYkUqM16sj60lOf35g4UqRYuMClmwY6uQFjoZv3xxJGixrumawfeXLxA6yllVwWM11k/3z4hnx9ZikjjhfGEHl4kfTsNk4k2tsSPzW1rcIV+u5R/lD7+8//Dl7bv3Px69bi37AMVz2/cPoZBBevemB1BAotBPAA37SYAviDXWn8PswiXxvQBb4/bLMOtFhM+tsf7stFtGEQ5IEvueixMvToKQmFz4mGDXGl/KGm3oliEl0Zazz0htGFRS8ZKhSvDM/JBKWChq1uXMDee2FyQRjknkOcQLA2scy7K8+8nA0lptZAnuKpTxil4JlhmfwBnz+23JKnBNFXAKwUttOPxT5pQXo07Xkb3ygmlCwtCPExy4uxVrjIsMuSXVbgaiRHaMIwAoacXKJ9gmhmXGHNlCDEOYedOZD2+iQ5jx9UbAWw2NY4GhBgtWdFkBR3AE7IrjVRi5OmngClF0S6vqsyyzA37sF6oL2AucECjokD1wojF2wFBjDspRlixVXWBzHMf2FCeT8AKIDH0XDrEIz6DdzoZYXOIYWgTHXTaBfe5NbU143WI7/u/6K6WazuIO0TQFO52+LZd1BSs6pdAFptOqYV5i/HEJVfNs/xtd3ABCYk291nzLIIQy62YPaIqDXc2fj0vvt+TU9nzsJkAoN1wlxIiddkZBHgqpEBVC6g2AX5ptaZEydMVSWgPh7+BvGc/M33SxTSSfav4XoqqVlletKgUuvng1el5oHvFBTVe0LHr0+QOoA018vNm8rmCnSrH8VnXtYi8To+8SxXP3pbvufzfVpy7P3NED/0O3EzfCNPGg2ydc9rfAcBRp8YXTQ/S38oJTcLRo9A0E0CuuB/gMwhYgkOipGOeQ+YMQzqEiA+xXeBJ7ROeYXVVcdZ7ZplBNvb/NkRSGJMEUu+fJFbuW0P+C0W1zdIOEG+KMnuBsECH2JosDnW5RAgho3YwPEJLgOew/64G5nONdBht5PcjEStYiM3Im+I2RWKhNnbPHM8t1KXOzKmi166VG4U+eE0Wzuahxuhhw9sbYjpxZ4tiBg/W4q3tY9DQCLuuYfBInvj3R5kDqnKp0A+fKtayLrCdQM7G6+NQGsDalMaNluvn37396YjyIpFlF7eqvg0CgQ7Uu4a9gvwdSserPLhBiTw7tzEMfq3bC39n1HPiJB3T4LpM0bQ6tXOawNOr2C2xri2YTYjuzORAyNvyTdZl2jyn7CHM7OgNRMrOoNZ7T8gYUjUgpBqGYVGsCqmHe7y9ZtRK8YENsn3cm6A0Tb5HYrmtunNB8gqc3zVmawVydtldPAVfPvmDOzA5A8B7gsYyrgYDmjNnJCzR683zf5tvHR87Xp8pc3I9e793j/wNQSwMEFAACAAgAhTQbScc8MFYKAwAAtQoAACcAAAB1bml2ZXJzYWwvZmxhc2hfcHVibGlzaGluZ19zZXR0aW5ncy54bWzVVt1OGkEUvucpJtN4KasWqyULphFIiQpEaKtXZtg5sBNnZ7Y7syBe9Wn6YH2SntkRhGjNqjVpwwXM+fnOd37mMOHRTSLJDDIjtGrQ3eoOJaAizYWaNuiXUWf7kBJjmeJMagUNqjQlR81KmOZjKUw8BGvR1BCEUaae2gaNrU3rQTCfz6vCpJnTaplbxDfVSCdBmoEBZSELUskW+GUXKRjarFQICb3oTPNcAhEcKSjh2DHZkczENPBmYxZdTzOdK36spc5INh036LtW232WNh6qJRJQLjnTRKET2zrjXDg+TA7FLZAYxDRG4gc1SuaC27hB92oOBa2DhygFts+BOZRjjckoewefgGWcWeaPPp6FG2uWAi/iC8USEY1QQ1z+DdoaXX2+HLTPT7u9k6tRv3866g48icIn2MQJg81AIRLSeRbBKk7IrGVRjLzRZ8KkgTBYFy3NJlptkHNnMtYSa1944TwkY+A9lsBaN4bXQnXQcpeSCSYiFw36KRNMUiIskyJaOZt8bKywRf8765YEsXDOgJwN6X14X50oZpmBdVpLjXE1j5rfdC45WeicSHENxGqC+ecJ/oqBrDeHTDKdFFIcH0uMFBhxJmAO/Kio6R3gnwJdYogkR0+c3FSC9RG+5+KWjGGiM8QFNsMZR7kwHr/6LOCUGXMPypYct4an3Vb7qttrtS+2XIKMz5iKngmODYcktW+BzzB3pTGElBqruQaBlYlYbqDoDxe8MCuTZunYMZsVTXeNLECx3QL5eExURDiaQuVQFjBiimglF4RFeIWMG6GZ0LlBiR8WD21eRNC7EqEKqlO8QRgs45CVQdvZ3Xtf2/9wcPixXg1+/fi5/aTT3VoZSOai+b1y/ORiWS2Xh3cuDNwueHw12Cz/NzfD4Lz9tUxde+2LUalutoel4PplrPonZazO/SobrK2xUhRwD0390sNNJEUiLPC/OWIvGJNX/YP4GXubMXnDnF9zNf6blP1p9RjZeH2EwaPPI6dJhBIJFsJtxNWbqrlf28H3zKOqSgXRNp+azcpvUEsDBBQAAgAIAIU0G0mXT5XNpAIAAFUKAAAhAAAAdW5pdmVyc2FsL2ZsYXNoX3NraW5fc2V0dGluZ3MueG1slVZRa9swEH7frwjZez3awRiogTbtoJCtYS19l+2LLSJLRjony7+fZEuxlNiNE1GIvvu+0+l0dynRWyYWX2Yzkkku1RsgMlFoi3hsxvL7edogSnGTSYEg8EZIVVE+X3z91X5I0jIvqeQO1FTNhmbQH/Ot/UyRuDM+F2Syqqk4rGQhb1KabQslG5Eb2d13u8Zk5aEGxZnYXrwEZxpfEKooprsfdk2T1Aq0hvziTY4qTlPg0zJ8oumPukq2Y5rhhAhrWkCc5Kdnu8b5wniPBJ/H1QkQ/qGhPj/aNUrl9ADqKueybupraqRWsrAJjTW3P+26qOGS5qb9LufUC+yF7EEX7+HS83RrV0ByX8O+J7ZdleRrm9eTgWAfPeWwQNUASfyus+lS7l8bNP0Biw3l2hBCqCetTdBr2mjvJsZ63l/YM5GHvhzSUz4kbypYdgEH7mK85y+Xj+2sCJ0esSBCBTsHBiH2YM/8Y/J6xgzAnvnGWQ6vgh/OIzg1dSL/yI/UPefn+TdWENRsc2f1O2+1J61s6+ogVAd4TiVzWGgbzjurwL4bSVqsCyk5i4kIumMFRSbFb8tLD+1lNElODK7WhiuLIEMOQwXXxmjGdJiudh/Xo7PGBdn9LPSX6/YzNFP8fk4RaVZW5mdJz2dOZ9rEJGaeDCvsnDR0UC9iIwNNe/aYqKJqC+pdSj71GCER9FT3smuuMTpJghyQZDjLxDkZSr9oqhTUs3k1BtpnOQY7YsmKkps//GCwh/xEMWLtpFgaf4KyY10GgCsCoCorfdV2m85SNRwZhx345g+A9spjdyPaVOlYwT3gCjYYlpxDJtWkmxV9rcQzJMAH+B8mrMjxiWVC2SNNdXuzqPP9GO5jiQazH2e2+MJJ1u5dLUWOjf08gwa0/07+B1BLAwQUAAIACACFNBtJJ28wFd8CAADGCQAAJgAAAHVuaXZlcnNhbC9odG1sX3B1Ymxpc2hpbmdfc2V0dGluZ3MueG1szVbBThsxEL3nKyxXHMkCpYVGm6CKBIGgJCJpCyc0WTtZC6+9tb0J4dSv6Yf1Szpek5AIGi0IqiqHZMczb96bGc8mPrjNJJlwY4VWTbpd36KEq0QzocZN+nVwtLlPiXWgGEiteJMqTclBqxbnxVAKm/a5c+hqCcIo28hdk6bO5Y0omk6ndWFz40+1LBzi23qisyg33HLluIlyCTP8crOcW9qq1QiJg+mLZoXkRDCkoIRnB/LYZZJGwWsIyc3Y6EKxQy21IWY8bNJ37Y7/zH0CUltkXHlttoVGb3YNYEx4OiD74o6TlItxirz3dimZCubSJt3Z9SjoHT1GKbGDBPAohxq1KHcPn3EHDByEx5DP8Vtn54ZgYjMFmUgGeEK8/CZtD66Pr3qdi7OT89PrQbd7NjjpBRJlTLSKE0eriWIkpAuT8EWeGJyDJEXeGDMCaXkcLZvmbiOtVsj5ZzLUEktfRlEyQqZy1qSfjQBJiXAgRbI4dWDG3B0JiRp87HZ9pBx9AAx6kxSM5cuJ5ifWVzFpfdeFZGSmCyLFDSdOE1RUZPgr5WS53GRkdFZaJVhHrBSMk4ngU84OyirdA/4t0RWmyAqMxFHMJXchw49C3JEhH2mDuBwmOLRoFzbg158FnIO1D6Aw57jRPztpd65Pztudyw0vENgEVPJMcGwhz3L3FviA2pXGFFJqrOYSBFYmgcLysj9MsNKtiszKuVOYlE33jSxBsd0C+QRMPEhwtIQqeFXABBTRSs4IJHgprB+hidCFRUsYlgBtX0QwhBKhSqpjXFCYzDBuqqBtbe+83/3wcW//U6Me/f75a3Nt0P2i6Enw2cKmOFy7Khbr4vGdiyN/Q5++7M4U/+qu9y4636pU6rxzOajUn06/Ely3ilf3tIrXRVhOvaXFVIkCbpZxWGO4W6TIhOPsNYfmBY1fv+XDWLxS499Qxdrx/X9FhKfFS33lLR5HT/7NqKF99b9Xq/YHUEsDBBQAAgAIAIU0G0k104rmhQEAAB8GAAAfAAAAdW5pdmVyc2FsL2h0bWxfc2tpbl9zZXR0aW5ncy5qc42UwW7CMAyG7zxFlV0nNMGkaTtOMGkSh0njNu2QtqZUpHGVpB0d4t3XtAKa1BnEF/Lz5bfjKj5MonaxhEUv0aH73e0/3H2ngdWMquDe1UVAL6zOtMhTWOcFiFwC85D6dPQsHy8EZcxkZxo3n9ZWD/wY2n82XOghXhIWitA0dbgmwB9C21OHf8/iZHCv/k6DRseVMSinCUoD0kwlqoJ3DLt769bwih6MNagr6IYn4Jg+dCtEXhzHXIJFyWWzwgynMU92mcJKpj09f7QxpLdNCar95LtQgSLX5t1A4SeeP9kIk6UCrSENVXmGBY9B/NsiD3WMr9J1rnMTLqPkGYy6tFjacDHZevncOHnPGdibnli+2nAIwRtQt1hhWZU3fMBSYWY7MkJnzzZIVCBPc5kFm3LibLHWNlTj5aKLmQ3mPCH0ntCWen5FaHb4oCZA44ylU17t5V1RdoISJZEDCY2aVjU9R4w/R+z+K2LcGJ5si3Y8tMOxbQNXO1BrRNFW/32tTj/X5PgHUEsDBBQAAgAIAIU0G0k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CFNBtJA33V+nQAAAB9AAAAHAAAAHVuaXZlcnNhbC9sb2NhbF9zZXR0aW5ncy54bWwNzDEOwjAMQNG9p7A8wVAoG0PTbmygSpQDWIlBkRK7SixEb0+2Pzz9cf7lBF8uNao4vJwGBBavIcrH4Wu99VeEaiSBkgo7FEWYp25M6ik92azBCluincvKuYXxg3KTS+HKYmTtDAev236EHu5t/Y4c8Dx1f1BLAwQUAAIACAB2uMNEzoIJN+wCAACICAAAFAAAAHVuaXZlcnNhbC9wbGF5ZXIueG1srVVNb9swDD2nwP6DoXutpF3XNJBbdAWKHdahQNZtt0C1GVuLbXmSXDf99aP8bc/pVmAHAzbF90jxkTS7ek5i5wmUFjL1yMKdEwdSXwYiDT3y8PX2eEmuLt8dsSzme1COCDySp8ICeEycALSvRGYQfM9N5JGewUVm4mRKSCXMHrnPkLuLtCTvjmbokmqPRMZkK0qLonCFRkQaahnnlkS7vkxopkBDakDRKg3iNNiV+Tsan0Sm1Owz0D1kZt4euCZpOZ61GJAUp65UIT2Zzxf0x93ntR9Bwo9Fqg1PfSAOVnJWlvKR+7s7GeQxaGubsSrJNRhjkyhtM2ZWYrFMHa18j1QOmwS05iFoN05DQissnQCzbcx1VPPoAa3l1TtR85Z+G/u9adxK5WjnnOWPsdARHvUhnXUSyOgwKkvK65Yd9NB00K1lIo6CX7lQEJSf39oWmS9IFbDtuDJPVxc+HuDbLfeNVPsbhGEX1Qq6rWhuJZpbgloOt42+7ihIc9stcJMraEo1Y08iAPmFK8VtW1walQOjI2ONpUMwo9WVa5E6QVhkkvjsH7SxfiNpfurXlCkB/0OYT0jU1kSkATzfCvQxkGBNDWCxrc01WezamF1OOn9Men09MFU51qLgRRzDVQg4hgE3nHZ2eggKimt08XM1wvYODoIjEUYxPmaSYXx6kCbhajfJ0Ds4CI6lv5uAtua2jHRcx1EztR3E6MQ6YX6ujUzES9megz1jVmUfvjZyzdF1JtqD8/kfoziI0QzmlkysLvvW21fN4b2dU6M7n01WWQbdivMAJs8qr2YW8mzkE8CW57G56efU7MMedJTz1HRMc33HfpfFWryAU4jA/ukWp7YmEdie8ciH5WmPAfXE7TIIX5qmIjJaS1KpeUg5hrV5ElBUmGpWPqLqoZJ5Goy0cbPu56Bj3FXXCrgTwxYzXZxg88nMI+/xpb7LxdlFd5XzxUWDLfO6rwJXubxhVdcJd51B635tL8LqmcfX31BLAwQUAAIACACFNBtJeABuDNIIAAALJwAAKQAAAHVuaXZlcnNhbC9za2luX2N1c3RvbWl6YXRpb25fc2V0dGluZ3MueG1s7Vrrbts6Ev5/noJwcICzwKK+yLcsXC10oROhjuxjKUm7i4WhWEwsRBZ9JNptDvxjn2YfbJ9kh5RkS7LsSO3+rNkE1XC+meFwLqScUfTqBdo2YnTt/ekwjwYWYcwLXiL5F4RGS+rTcBaSiDBByJNQ4KzJx8Z9wDzmE7eBIuYErhO6HxvPjh+RRgxJQciDiactYzT4sKQBIwH7ENBw7fgNtHP8LYgai0+j+T6Q7khYA/bsLElRWetdQE5JOfuSrjdO8DahL/TDk7N8fQnpNnAPIKnLRyly9bYhoe8Fr1WW4XsRMxhZl9glDfiogNrApkXEfWdBB4zvPBG/sp8LsKKu6sidF3nsXSs3zgsp87eO+TgDCUB8CeaCbTGGkW/swI1VPsq5feeNhHVV0M12UzN0NiF94Q4ug3Wu+bgM86njQo6/5+OUna+La6qynJyv9A4fKd+omakdZ6tJGz4/K8nPSvKzkvysJJUrSY6QObo8eoFLvxrBM02AaV3R+Gwkt1BsABoOlKE+hKeu2u2gQRd38BDpuKfB3LWkX0sazOmdtjZqFkTEckOyhFpSLnXUzM2eAowgIiEzApd8k6U8d3Yqv4KbEDwPfJHc7/KxT7Xu9S4fqNvuDXp431EkSeojrae39dZ+MLgeKG2EW91eS9qrw47UkVC712tf9/ftQacnwdP4ug9Suvi6j7qDbrej7zu4A2ikKKre0fYD6brdVkAbHl5r+/FYHbRaCKq21NX3vb40VlsIuCWQoUhD7kBJl1Spv1dUpT2U0Fgbq+PuHpKrr/XQsIP7rda+q6pSq3V07nF1WXcdqZWXk7rzHYGlW1A6e4y2fHCNltswBGabrCHKGUFPTkRM0dJEWAZMHK/Rb0u6eftLHMmA4SfvFHI4Yueoh9Tg/VEukTVqiplcBmVP8RU7p3wVx0+yuipIUdJr4LK9U74aiE9VWKILYhrGJdCZPlrFzGMjla9a1wMNX1RU0knlKzzkozosbW/yVR/zUQmZaahgqPjUwB1Vvu+RMy1VvlLafFyCFhurfDVU+LiMKXRWsHHAx/sg0S7kK4mXgM5F9pPeKl/FJfMiqthcq3ivrLtW2eiT9goWtvioBDo02Sq7lLhNrF8vMCaPxVoyWoMW2NxscUlIQuRMXWjTu5lifllMpjfThWrcNGQtzkrE0/KX3zr94bd2rw+lKwFWFGXdKZNJXhgSwnqtarJMez6dLEAgnixM/NluyPx3bej03p4YJm7IyX9qC5jN8UND5r+rQO/nc2zaC2ti6HhhWAtzagu/TLCN9Yb8hW7RytkRxCjaeeQrYiuCoD57IUGR77ligtdsL9iSCvr06Z1imIs5tuy5odnG1GzIFg3Dt78Kyc6WrSB6Vk6EXC9ynnziCrUQI2J+k21R8I+tPOCka8cLPlTRPlceDfNmYU+nE2uBTT2lNGQcuEgPHa6pvqC5YuE5yAihL4ffB1+I6BMSkOL7tYXcGje3E/ixuSG33svKhx/2HdbMMGzJjAQVgBA4eA5RZ1mP07nOfQgKkYM2ThR9paGbC5rs1lWQbZjaFEJTszPybS4mlQ0b7wVLCB2yZBXk3WHLUm7wQp1+hhiH3JzWBE0/QUp+qgn6gi3IIWxVgJnKg3Gj8IzgaZgmSJqDS4fHu/+GnOUScNybO49uI6BwD0OaiGyMaiuy8O/3sI+GMilJ9lgm+Fns4Iu3I2BF6FaKKihAGtZ5XP1+b/xjMVaMCdYXEGj69HFhi/rI9TlQSALKkOP7lC8DVDvuzgmWcMolS2cL6fAGbK7nCja+/cKYP7ben8hhSRH6Nalfpo4///qhvnW5qndq5BpOzaAMDisb9p72zAq+0xAe8GetqOKA+iZYcSqrBmSG6tFaIAwVnZcuKMJ+LaBhjkFdcuuAwsGvO7UEmNNEhknRD4h5AM/lDHkAj9YT8YhVy7ChaT+SJ36MrQAW2x3vWvlO88uGT+C2d9jtJ/JMIV184uzihgg1UGx/lV3OtNxcibINewKGmyDzJe6rINX31vwwXk3s/R1OXRGXldx6HunWd0UO+96rKC3g5+2anPbz55CuBdV3ojSu4+L29x80JF7iPNY7q9eILKzMtduFppga5udDnlV+dRzEKLdsYluLiaJyCRCsa4ctV1BYn/mxvbqs+Hyn47EC8hL3WsQJl6v//vs/1cUU7ImpKKH+ra4cSEFetfBB3j9Nykj0rwpybEXNQ8VDRWByPE6h1U/LtgFh8n85gDpxM1jTNX9jUUk1BGKyjYptK9rtHcSqJUKTbsNlpf6dFXKnzD9B+REnt4Z854SvUL5sSv26goTneWyy2jYcLyxb5nsBqQn/4X7AF28bs4Wi6+ImBznqe8vXuAm6cBxN3togH650NeRpt4oJNbIgkrgeqy9TtJi0HEFJiJ+PBWFX2nEOhOP9GO7fdMty1+2AhdSf8RcVp2/mgIG/V4EwllnIL2jpU5YjWtGvyd7J4iuxUTNLKrLOwIYZP5glIvO0Ivec546blZtQiowP1IfqrMXLyYjO04soTVPFi7ysggPtxHI4NCdTGdOPxCK/Sb6xE/4Mschv8ZY1hVP6qU3FqSw0fbuiOmGWXmXvgIcEokolPOlTnodbMOFv2aLMQhJCnnNNXSKL1mt7a5KkM6dlDW6esXgUHA4Rdxzz9GYll5LCxDF8m5fjdyT+/ON8cIt1QApmXS2eyzIg4SlLgfhtcNEZMRWxtw352IDjv7Nc8UofNVAi42ODu/P4FVMZbpPWM17OMsj4y+eL0LWo56Kc11IZ8CpeTxWNk/0yaNQ88dOoeWmHRonY8xsYbNdPJMQQAx5UuWSH8sQs+yp9sfEgzoUF3JnZrAC2AtkB3FTSTMgQcoEljlVptsQP2fn11meeT3YkLVUZQsY5l9c/iiA7Lge3wibkmWXDO6HUzoKk1h1jMV8DM/SzKHEvyiopzNRMOuY8RWL1JdUqbT5HG0vaUVqmebhnKzRlhV1vlqgC3nPeHzWzbRZq1MmXZkUaQEHe2b93+x9QSwMEFAACAAgAhTQbSclj0gFQCwAAWhkAABcAAAB1bml2ZXJzYWwvdW5pdmVyc2FsLnBuZ+2WaVSTVxrHX5WpM7hgLQgIBGvrFKWAIogJSxQJqEiQXZaEVnaCoCQpkBCgdhxWibWtGBCiUANRCSqbbIkWNSgEmiaALElEEUgCBMwGCW8YoPNh5tt8nXP48J73d+859z73uc/yv/lnkV7b9HfrAwCw7dRJD38A2IQAgI0P/vrJyswXbbu8V34bsP5e7gCj11y8MtCLO+5zHAAekbcsffuXlfHfLp4MxQLA9s7VbwM7pSYaAExkpzyOB6ajZwQdxWZ4s5djeZ+93VFDn4qH6vUCsLDEA7/yf6ypgep9KTkZyG8QX4vvdNLf49Yg0/6D1BWtaI57WY88Lxrc5zqMGnnfJ0jPqniEla2cZ89Nq40AUJm/dwVL13Ed13Ed13Ed13Ed13Ed13Ed1/H/CMsNEXDdwnsO2zI7U97rLBttn39p5qSeFRA/0BghKFZrBZ60AeiyR8VZ1NqhX/OVdYtznQZOtYMDCRgKOgsnLLHHg30taBa0gLk4UVY2GJlNSo+J7KdLwwfNgJytkdmg0lr7DqygK4dbL3hLHEqaepmxkkMorLZ52BwhYy3r5vSZkoBBrXnWMqiurn9px1pKlatF2SKdooearcuQj7/6qVo+ksISQF4Xzq3sD6aJlufZls25OozmCV+8nc5+4Kvugy+PQjR1bpkz7wlTaeO2tlFiHEunkXJHWgYV/a1t6dcfO5rknJC8mMNsraxIE5HUqhuQ4GpTG+K2APIMKmXujTmiJOwWvkMWVhvhlrW0IC6Y2A0HFbyZtL7As/1jjRvRclAtgoOvC/3UpBdnBZPw5SV59reBY1wygmMAX7p4MB7TognrHhCHgejAeP4lELzOlXWhIl4+4vVfqJXXiT7AdOa9HVdaekcGvgFOd5xVDYSnbKPaMRJuFN1oodHZC7aRhgJzRJU1fj+2JHHf42CkFFMbbUs3knD1MRdMbzLyBjJqoXDVfS1pt0njL7+61/R03tn4BHLf//MRcqhX0H1RrjD13I+HBPfkgjTRts57FhoLqNJeckShZiNDmluyqX1GCLvzW+QtTZ9suhiaaHCZK3/eyLnOtR88ojwnMvLDVQo58Ree808rcS9UO8IL0LcIZybIqBcnKOxEkij80oEI2OkDtjSN+s7lKGZ/dZab6g3kTxNajSsKhmJzFQ/bVHubDlKjMAeBkrtCjD2h+MnLUPuwiWFahVYmARGV8dXo4yj/uue+kXRLutG8cPezxauQtuLKjD18tfyhFUkzMAmFgf44c43FENEU49uMA1UmoGtFFNAV1OaPkmvzJuqjG3ockTOeacYeXGTH5dZopj8syPo3fPsewiNPsqC7qJK7aOzXkAV04TmWXx8s3VcVw8BLotjqnQhnpb7kUKM3/w4vcEc/Eeop2zfWnmj8JCEPKQoIzFXbpsZoKirpMJIsK1gDuuHPUUOcVRWVUawviHZRM2KPT4ESSX2fm5mbXYT8a1MbLEe+OEkVCT/y2husSsOJoxXQXEe/wGfYqapiDKJN9FZ4ODL0g4ski3F0ik2DFG6nFhQTIg6EOUc4X5dg2J04CoyakBSYd6aEkvuK/4esa3+JH6sknNF9fxciV2hFnF4CurCzvkdJQXGv4imYig6qR1uGzXncPiSlpZE9Q8HWGPWgh1yimVJ/qWBioh6XNVreWodRN5QW3w7+/A92/wDlCHj7ynaam0DxSJpD75RKH72tYYPXAuyqeutPYDh46K5Y4lUdxMAHrFJ9KImERMz+PuYIjA/J50eUG0czaW1j/cSfaez+5DBl9jjHDksoFfO/qlJlFLnlNy6zOjQwePJq9oaWttrizapzlfhpNaZ/pobqFcAeBENEfWlxD+S1ndKMrNaeTGSLHUHVzoqXhz2f0r9lj8WQRw4/7T6kIZr7gCeOgvDNNLayD8Q7ANGUuqcp5Sc0mdIM8bVhFEacKUEwYUzqyER4g+YnHnIxJ28lpDdoPp2/uscQzrEuQv3ZaTf5F2ZHwr8P1OiO0mzrkFgJPyqt4AMRF4sbq+4ZHX6v2jqXWqSDEIsp1GTNipHxKaNp18NwKvrObCesgGYtMTrYURbMPgP9jiRx9Y3ZfakxCaqMel6y6lxwc52BsyGCtBRPoLQKjDwtrsgXpFq1LaRbrMCPnl916LLvWkhM335YSVaVOY9NZhZ/kmOeNp+AjWG6C8NTJFo/w/7Mj6++8jWQnbViB08Tpa8ccmBPkaBB75oROpNT7eHnIyKTNIukc1iGlcQmIDwJXWiCmtt/uFn1xHVTu3kVi10RpVngDnKBa1EKl4f407Xtg68zfNjIC0M176utZxr9Iw/Dfah9XQ56BKk/y5Je9S3TWzC8UoGxCacFA63JeG1id+8dq9KyXI4CdOXZ+PKgIYb9SY0Z+dwrFX/GJJyknWn2ddK6ps+9baF3So5+U84VRfUdIi1NSeOBrkMEyBtYriK4Bp1AzboX+sK9gxrfan3OEm2t5lGS/yK5ea+uQzpaQd4ZuWYUJWMK8M4GCK7iuwH+TGnFIK65BZZFiCBbaZZ7al2T+x4EPQuYxy7rwLI6pkYywa3y6uN05hqkuGmmqqqrP/V6mKRQv8GesYRrYLuB1B4RNfX1z+Ibleh5mfgXlfAd7/uDBjmPG87DQeCyEJ/cZ5vj7dn9tY94hCv74R7VW+QEynEtXMWyGf84lAQP8hWx0iwQFuX/dbP1nqDI1sjFyI3NF8OKb+ioe086aYjT0NisVvHaVUP+Xn0G2uTuRq4sFc5c0ImxmODp6vBb22f8m75bS/8/mqNa71Yn5VcOuwdLGngm06jNxF4jREdQciEH82nVFreYiQFIc9zAgoLnu2z93lHS0Lj14psp2SUHUD+iDDIIV6/auRvC9y1PTbqSaYjg1e4gLcY0aEeX2olb/IbM8GteUdCT4s27eqriCWbEAwSJjq6tpDVPKGcYt6flDKiXoTIjuXG1Qfw75XuuDzsympaS8MZlKZxuCsFonOMkcvCa6FAL20AfuGCKCXdQkkNZ9o4w3WrdR9MnCwPgNbdpwS/JL07Vjg8mTFB3hFgv4tPZ/qTseFp3PyzKkpkGXlrpRnfpUkcWPHHTMQtheIZkgblNTufxSf4rJV8ilVNm7d+oZcJj05QUwfD5/yx4b8mze+odnP4fwqwTHXm/pTSOTn3siemx0uuR1w9OZcGPKMlh4BdQ2OybxQ3XJn+Xv2jsW9UnN9CNFrAWsu+9KfuMXMiWcCYojqx6S++kqWY/S0TPFu196gInXp1VY7cCFFpb892e1XUuq+vyK/MN3BbeqtriPCcDDjvBrrYUmSJyMrJUuwWySRMgVTmL2r+qKY1IFjnBwM/h8wL7OMMNE4tDGByLuqo7xNnpjGzu3TWlhIH5OcS8ynzuLFbulN/fIwqJVrd0V/jp3ZyMqzOe/zKoZMOxJjE7OlK7KhBXD2eHd9M9uB6kBtXUD7to1KP2w5HczTYRqj/Py4E3TprXp0WeBxidhem9GUaxq42+rC1zVrTyHGkNTeXc72oUz+hAbTO8tqTJQOrIwdR1HCkC5EnCLO3MiEjBKyeW/BMma90KWCnzn1VNFmIoBAPOdcyyXRQSXM7bPrT6rBFhvB9XTo115jbDbe7zKnb6X6OhcUfZPwWWT6Kmvbc+VT5RqY1rQ+s6JmxiJ9MP4bCGqHd2QzecGcKAQJmp5l2hXbKBKfHj+Cser0iYqwc87Q6yu4mKMqlF1XUMHHwwgis2PuHk5QcdtGZO3gxAIxhddLVxvwtBMaX6PU6ylCg9a2GXBwBon5KG3tbYJsYgTaSzQRZUGirvbDGAuKRr/AQ8eqenZRcAABEQPz0A8PgMAQDHHP4n1GtrWbQMYFDmu48E7lzZATiFQHow3L+5/C9QSwMEFAACAAgAhTQbSW1RGTtKAAAAagAAABsAAAB1bml2ZXJzYWwvdW5pdmVyc2FsLnBuZy54bWyzsa/IzVEoSy0qzszPs1Uy1DNQsrfj5bIpKEoty0wtV6gAihnpGUCAkkIlKrc8M6Ukw1bJwtAYIZaRmpmeUWKrZGZoABfUBxoJAFBLAQIAABQAAgAIAIU0G0nO8+LqUwQAAA0QAAAdAAAAAAAAAAEAAAAAAAAAAAB1bml2ZXJzYWwvY29tbW9uX21lc3NhZ2VzLmxuZ1BLAQIAABQAAgAIAIU0G0nHPDBWCgMAALUKAAAnAAAAAAAAAAEAAAAAAI4EAAB1bml2ZXJzYWwvZmxhc2hfcHVibGlzaGluZ19zZXR0aW5ncy54bWxQSwECAAAUAAIACACFNBtJl0+VzaQCAABVCgAAIQAAAAAAAAABAAAAAADdBwAAdW5pdmVyc2FsL2ZsYXNoX3NraW5fc2V0dGluZ3MueG1sUEsBAgAAFAACAAgAhTQbSSdvMBXfAgAAxgkAACYAAAAAAAAAAQAAAAAAwAoAAHVuaXZlcnNhbC9odG1sX3B1Ymxpc2hpbmdfc2V0dGluZ3MueG1sUEsBAgAAFAACAAgAhTQbSTXTiuaFAQAAHwYAAB8AAAAAAAAAAQAAAAAA4w0AAHVuaXZlcnNhbC9odG1sX3NraW5fc2V0dGluZ3MuanNQSwECAAAUAAIACACFNBtJGtrqO6oAAAAfAQAAGgAAAAAAAAABAAAAAAClDwAAdW5pdmVyc2FsL2kxOG5fcHJlc2V0cy54bWxQSwECAAAUAAIACACFNBtJA33V+nQAAAB9AAAAHAAAAAAAAAABAAAAAACHEAAAdW5pdmVyc2FsL2xvY2FsX3NldHRpbmdzLnhtbFBLAQIAABQAAgAIAHa4w0TOggk37AIAAIgIAAAUAAAAAAAAAAEAAAAAADURAAB1bml2ZXJzYWwvcGxheWVyLnhtbFBLAQIAABQAAgAIAIU0G0l4AG4M0ggAAAsnAAApAAAAAAAAAAEAAAAAAFMUAAB1bml2ZXJzYWwvc2tpbl9jdXN0b21pemF0aW9uX3NldHRpbmdzLnhtbFBLAQIAABQAAgAIAIU0G0nJY9IBUAsAAFoZAAAXAAAAAAAAAAAAAAAAAGwdAAB1bml2ZXJzYWwvdW5pdmVyc2FsLnBuZ1BLAQIAABQAAgAIAIU0G0ltURk7SgAAAGoAAAAbAAAAAAAAAAEAAAAAAPEoAAB1bml2ZXJzYWwvdW5pdmVyc2FsLnBuZy54bWxQSwUGAAAAAAsACwBJAwAAdCkAAAAA"/>
  <p:tag name="ISPRING_RESOURCE_PATHS_HASH_PRESENTER" val="d4a499ade27f1449ab8dd9d38f99524f424881dd"/>
  <p:tag name="ISPRING_PRESENTATION_TITLE" val="01"/>
</p:tagLst>
</file>

<file path=ppt/tags/tag10.xml><?xml version="1.0" encoding="utf-8"?>
<p:tagLst xmlns:a="http://schemas.openxmlformats.org/drawingml/2006/main" xmlns:r="http://schemas.openxmlformats.org/officeDocument/2006/relationships" xmlns:p="http://schemas.openxmlformats.org/presentationml/2006/main">
  <p:tag name="TIMING" val="|0.5"/>
</p:tagLst>
</file>

<file path=ppt/tags/tag11.xml><?xml version="1.0" encoding="utf-8"?>
<p:tagLst xmlns:a="http://schemas.openxmlformats.org/drawingml/2006/main" xmlns:r="http://schemas.openxmlformats.org/officeDocument/2006/relationships" xmlns:p="http://schemas.openxmlformats.org/presentationml/2006/main">
  <p:tag name="TIMING" val="|0.5"/>
</p:tagLst>
</file>

<file path=ppt/tags/tag12.xml><?xml version="1.0" encoding="utf-8"?>
<p:tagLst xmlns:a="http://schemas.openxmlformats.org/drawingml/2006/main" xmlns:r="http://schemas.openxmlformats.org/officeDocument/2006/relationships" xmlns:p="http://schemas.openxmlformats.org/presentationml/2006/main">
  <p:tag name="TIMING" val="|0.5"/>
</p:tagLst>
</file>

<file path=ppt/tags/tag13.xml><?xml version="1.0" encoding="utf-8"?>
<p:tagLst xmlns:a="http://schemas.openxmlformats.org/drawingml/2006/main" xmlns:r="http://schemas.openxmlformats.org/officeDocument/2006/relationships" xmlns:p="http://schemas.openxmlformats.org/presentationml/2006/main">
  <p:tag name="TIMING" val="|0.5"/>
</p:tagLst>
</file>

<file path=ppt/tags/tag14.xml><?xml version="1.0" encoding="utf-8"?>
<p:tagLst xmlns:a="http://schemas.openxmlformats.org/drawingml/2006/main" xmlns:r="http://schemas.openxmlformats.org/officeDocument/2006/relationships" xmlns:p="http://schemas.openxmlformats.org/presentationml/2006/main">
  <p:tag name="TIMING" val="|0.5"/>
</p:tagLst>
</file>

<file path=ppt/tags/tag15.xml><?xml version="1.0" encoding="utf-8"?>
<p:tagLst xmlns:a="http://schemas.openxmlformats.org/drawingml/2006/main" xmlns:r="http://schemas.openxmlformats.org/officeDocument/2006/relationships" xmlns:p="http://schemas.openxmlformats.org/presentationml/2006/main">
  <p:tag name="TIMING" val="|0.5"/>
</p:tagLst>
</file>

<file path=ppt/tags/tag16.xml><?xml version="1.0" encoding="utf-8"?>
<p:tagLst xmlns:a="http://schemas.openxmlformats.org/drawingml/2006/main" xmlns:r="http://schemas.openxmlformats.org/officeDocument/2006/relationships" xmlns:p="http://schemas.openxmlformats.org/presentationml/2006/main">
  <p:tag name="TIMING" val="|0.5"/>
</p:tagLst>
</file>

<file path=ppt/tags/tag17.xml><?xml version="1.0" encoding="utf-8"?>
<p:tagLst xmlns:a="http://schemas.openxmlformats.org/drawingml/2006/main" xmlns:r="http://schemas.openxmlformats.org/officeDocument/2006/relationships" xmlns:p="http://schemas.openxmlformats.org/presentationml/2006/main">
  <p:tag name="TIMING" val="|0.5"/>
</p:tagLst>
</file>

<file path=ppt/tags/tag18.xml><?xml version="1.0" encoding="utf-8"?>
<p:tagLst xmlns:a="http://schemas.openxmlformats.org/drawingml/2006/main" xmlns:r="http://schemas.openxmlformats.org/officeDocument/2006/relationships" xmlns:p="http://schemas.openxmlformats.org/presentationml/2006/main">
  <p:tag name="TIMING" val="|0.3"/>
</p:tagLst>
</file>

<file path=ppt/tags/tag19.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6|0.3"/>
</p:tagLst>
</file>

<file path=ppt/tags/tag20.xml><?xml version="1.0" encoding="utf-8"?>
<p:tagLst xmlns:a="http://schemas.openxmlformats.org/drawingml/2006/main" xmlns:r="http://schemas.openxmlformats.org/officeDocument/2006/relationships" xmlns:p="http://schemas.openxmlformats.org/presentationml/2006/main">
  <p:tag name="TIMING" val="|0.4"/>
</p:tagLst>
</file>

<file path=ppt/tags/tag21.xml><?xml version="1.0" encoding="utf-8"?>
<p:tagLst xmlns:a="http://schemas.openxmlformats.org/drawingml/2006/main" xmlns:r="http://schemas.openxmlformats.org/officeDocument/2006/relationships" xmlns:p="http://schemas.openxmlformats.org/presentationml/2006/main">
  <p:tag name="TIMING" val="|0.4"/>
</p:tagLst>
</file>

<file path=ppt/tags/tag22.xml><?xml version="1.0" encoding="utf-8"?>
<p:tagLst xmlns:a="http://schemas.openxmlformats.org/drawingml/2006/main" xmlns:r="http://schemas.openxmlformats.org/officeDocument/2006/relationships" xmlns:p="http://schemas.openxmlformats.org/presentationml/2006/main">
  <p:tag name="TIMING" val="|0.5"/>
</p:tagLst>
</file>

<file path=ppt/tags/tag23.xml><?xml version="1.0" encoding="utf-8"?>
<p:tagLst xmlns:a="http://schemas.openxmlformats.org/drawingml/2006/main" xmlns:r="http://schemas.openxmlformats.org/officeDocument/2006/relationships" xmlns:p="http://schemas.openxmlformats.org/presentationml/2006/main">
  <p:tag name="TIMING" val="|0.5"/>
</p:tagLst>
</file>

<file path=ppt/tags/tag24.xml><?xml version="1.0" encoding="utf-8"?>
<p:tagLst xmlns:a="http://schemas.openxmlformats.org/drawingml/2006/main" xmlns:r="http://schemas.openxmlformats.org/officeDocument/2006/relationships" xmlns:p="http://schemas.openxmlformats.org/presentationml/2006/main">
  <p:tag name="TIMING" val="|0.4"/>
</p:tagLst>
</file>

<file path=ppt/tags/tag25.xml><?xml version="1.0" encoding="utf-8"?>
<p:tagLst xmlns:a="http://schemas.openxmlformats.org/drawingml/2006/main" xmlns:r="http://schemas.openxmlformats.org/officeDocument/2006/relationships" xmlns:p="http://schemas.openxmlformats.org/presentationml/2006/main">
  <p:tag name="TIMING" val="|0.5"/>
</p:tagLst>
</file>

<file path=ppt/tags/tag26.xml><?xml version="1.0" encoding="utf-8"?>
<p:tagLst xmlns:a="http://schemas.openxmlformats.org/drawingml/2006/main" xmlns:r="http://schemas.openxmlformats.org/officeDocument/2006/relationships" xmlns:p="http://schemas.openxmlformats.org/presentationml/2006/main">
  <p:tag name="TIMING" val="|1.3"/>
</p:tagLst>
</file>

<file path=ppt/tags/tag27.xml><?xml version="1.0" encoding="utf-8"?>
<p:tagLst xmlns:a="http://schemas.openxmlformats.org/drawingml/2006/main" xmlns:r="http://schemas.openxmlformats.org/officeDocument/2006/relationships" xmlns:p="http://schemas.openxmlformats.org/presentationml/2006/main">
  <p:tag name="TIMING" val="|0.4"/>
</p:tagLst>
</file>

<file path=ppt/tags/tag28.xml><?xml version="1.0" encoding="utf-8"?>
<p:tagLst xmlns:a="http://schemas.openxmlformats.org/drawingml/2006/main" xmlns:r="http://schemas.openxmlformats.org/officeDocument/2006/relationships" xmlns:p="http://schemas.openxmlformats.org/presentationml/2006/main">
  <p:tag name="TIMING" val="|0.5"/>
</p:tagLst>
</file>

<file path=ppt/tags/tag29.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5"/>
</p:tagLst>
</file>

<file path=ppt/tags/tag30.xml><?xml version="1.0" encoding="utf-8"?>
<p:tagLst xmlns:a="http://schemas.openxmlformats.org/drawingml/2006/main" xmlns:r="http://schemas.openxmlformats.org/officeDocument/2006/relationships" xmlns:p="http://schemas.openxmlformats.org/presentationml/2006/main">
  <p:tag name="TIMING" val="|0.4"/>
</p:tagLst>
</file>

<file path=ppt/tags/tag31.xml><?xml version="1.0" encoding="utf-8"?>
<p:tagLst xmlns:a="http://schemas.openxmlformats.org/drawingml/2006/main" xmlns:r="http://schemas.openxmlformats.org/officeDocument/2006/relationships" xmlns:p="http://schemas.openxmlformats.org/presentationml/2006/main">
  <p:tag name="TIMING" val="|0.3"/>
</p:tagLst>
</file>

<file path=ppt/tags/tag32.xml><?xml version="1.0" encoding="utf-8"?>
<p:tagLst xmlns:a="http://schemas.openxmlformats.org/drawingml/2006/main" xmlns:r="http://schemas.openxmlformats.org/officeDocument/2006/relationships" xmlns:p="http://schemas.openxmlformats.org/presentationml/2006/main">
  <p:tag name="TIMING" val="|0.3"/>
</p:tagLst>
</file>

<file path=ppt/tags/tag33.xml><?xml version="1.0" encoding="utf-8"?>
<p:tagLst xmlns:a="http://schemas.openxmlformats.org/drawingml/2006/main" xmlns:r="http://schemas.openxmlformats.org/officeDocument/2006/relationships" xmlns:p="http://schemas.openxmlformats.org/presentationml/2006/main">
  <p:tag name="TIMING" val="|0.3"/>
</p:tagLst>
</file>

<file path=ppt/tags/tag34.xml><?xml version="1.0" encoding="utf-8"?>
<p:tagLst xmlns:a="http://schemas.openxmlformats.org/drawingml/2006/main" xmlns:r="http://schemas.openxmlformats.org/officeDocument/2006/relationships" xmlns:p="http://schemas.openxmlformats.org/presentationml/2006/main">
  <p:tag name="TIMING" val="|0.5"/>
</p:tagLst>
</file>

<file path=ppt/tags/tag35.xml><?xml version="1.0" encoding="utf-8"?>
<p:tagLst xmlns:a="http://schemas.openxmlformats.org/drawingml/2006/main" xmlns:r="http://schemas.openxmlformats.org/officeDocument/2006/relationships" xmlns:p="http://schemas.openxmlformats.org/presentationml/2006/main">
  <p:tag name="TIMING" val="|0.5"/>
</p:tagLst>
</file>

<file path=ppt/tags/tag36.xml><?xml version="1.0" encoding="utf-8"?>
<p:tagLst xmlns:a="http://schemas.openxmlformats.org/drawingml/2006/main" xmlns:r="http://schemas.openxmlformats.org/officeDocument/2006/relationships" xmlns:p="http://schemas.openxmlformats.org/presentationml/2006/main">
  <p:tag name="TIMING" val="|0.3"/>
</p:tagLst>
</file>

<file path=ppt/tags/tag37.xml><?xml version="1.0" encoding="utf-8"?>
<p:tagLst xmlns:a="http://schemas.openxmlformats.org/drawingml/2006/main" xmlns:r="http://schemas.openxmlformats.org/officeDocument/2006/relationships" xmlns:p="http://schemas.openxmlformats.org/presentationml/2006/main">
  <p:tag name="TIMING" val="|0.3"/>
</p:tagLst>
</file>

<file path=ppt/tags/tag38.xml><?xml version="1.0" encoding="utf-8"?>
<p:tagLst xmlns:a="http://schemas.openxmlformats.org/drawingml/2006/main" xmlns:r="http://schemas.openxmlformats.org/officeDocument/2006/relationships" xmlns:p="http://schemas.openxmlformats.org/presentationml/2006/main">
  <p:tag name="TIMING" val="|1"/>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2709</TotalTime>
  <Words>4112</Words>
  <Application>Microsoft Office PowerPoint</Application>
  <PresentationFormat>Widescreen</PresentationFormat>
  <Paragraphs>456</Paragraphs>
  <Slides>38</Slides>
  <Notes>38</Notes>
  <HiddenSlides>0</HiddenSlides>
  <MMClips>6</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38</vt:i4>
      </vt:variant>
    </vt:vector>
  </HeadingPairs>
  <TitlesOfParts>
    <vt:vector size="53" baseType="lpstr">
      <vt:lpstr>HelloBarndoor</vt:lpstr>
      <vt:lpstr>HelloBuckaroo</vt:lpstr>
      <vt:lpstr>HelloButtons</vt:lpstr>
      <vt:lpstr>方正粗黑宋简体</vt:lpstr>
      <vt:lpstr>微软雅黑</vt:lpstr>
      <vt:lpstr>TipsyTurvy</vt:lpstr>
      <vt:lpstr>SDMSeaSalt</vt:lpstr>
      <vt:lpstr>HelloWhimsy</vt:lpstr>
      <vt:lpstr>Arial</vt:lpstr>
      <vt:lpstr>Wingdings</vt:lpstr>
      <vt:lpstr>Courier New</vt:lpstr>
      <vt:lpstr>Calibri</vt:lpstr>
      <vt:lpstr>宋体</vt:lpstr>
      <vt:lpstr>FSFFatBottom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dc:title>
  <dc:creator>alice</dc:creator>
  <cp:lastModifiedBy>Alice Vigors</cp:lastModifiedBy>
  <cp:revision>417</cp:revision>
  <dcterms:created xsi:type="dcterms:W3CDTF">2016-07-19T05:47:32Z</dcterms:created>
  <dcterms:modified xsi:type="dcterms:W3CDTF">2018-09-30T03:11:38Z</dcterms:modified>
</cp:coreProperties>
</file>