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65" r:id="rId21"/>
    <p:sldId id="266" r:id="rId22"/>
    <p:sldId id="267" r:id="rId23"/>
  </p:sldIdLst>
  <p:sldSz cx="12192000" cy="6858000"/>
  <p:notesSz cx="6858000" cy="9144000"/>
  <p:embeddedFontLst>
    <p:embeddedFont>
      <p:font typeface="Freestyle Script" panose="030804020302050B0404" pitchFamily="66" charset="0"/>
      <p:regular r:id="rId25"/>
    </p:embeddedFont>
    <p:embeddedFont>
      <p:font typeface="KBStripedPajamas" panose="02000603000000000000" pitchFamily="2" charset="0"/>
      <p:regular r:id="rId26"/>
    </p:embeddedFont>
    <p:embeddedFont>
      <p:font typeface="FSFFatBottom" panose="02000603000000000000" pitchFamily="2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53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BB783-B1B7-43EF-BDC1-2BBEAAD38410}" type="datetimeFigureOut">
              <a:rPr lang="en-AU" smtClean="0"/>
              <a:t>14/04/2017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B860F-6FAB-4AC0-A02C-F568E428A2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863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 Genius Hour book, brainstorm questions that you are curious about, or things you want to know how to make or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860F-6FAB-4AC0-A02C-F568E428A2A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90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Link to Genius Hour blog’s https://sites.google.com/hdsb.ca/anderson/subjects/genius-hour?authuser=0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860F-6FAB-4AC0-A02C-F568E428A2A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94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begin searching, we start with the most simple search term. Let’s type spears into Google. Guess what comes up? That’s right, pages and pages about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Britney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Spears. We have a laugh. 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discuss that Google doesn’t actually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what we type. It just mindlessly matches words to webpages. We have to be very specific in our search terms to get what we want.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introduce the “–” symbol. Placed before a word, this tells Google to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word. So, spears -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britney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locate sites with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spears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but without </a:t>
            </a:r>
            <a:r>
              <a:rPr lang="en-AU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britney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Students now have a tool to make their searches more precise.</a:t>
            </a:r>
          </a:p>
          <a:p>
            <a:pPr marL="0" indent="0">
              <a:buFont typeface="+mj-lt"/>
              <a:buNone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+mj-lt"/>
              <a:buNone/>
            </a:pPr>
            <a:r>
              <a:rPr lang="en-AU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Precise Phrases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use quotes around words, Google searches for the exact phrase. If you type "ancient spears", including the quotes. the exact phrase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ancient spears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must appear on a page in order for Google to return it as a result.</a:t>
            </a:r>
          </a:p>
          <a:p>
            <a:pPr marL="228600" indent="-228600">
              <a:buFont typeface="+mj-lt"/>
              <a:buAutoNum type="arabicPeriod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B860F-6FAB-4AC0-A02C-F568E428A2A3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89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Zwwj4UZky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c-6Ec2c44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sktm9OZMm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aIFNkdq96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cmI5SSQLm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EQzKH7v0-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PbjSnZnWP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635853"/>
            <a:ext cx="9792678" cy="3141528"/>
          </a:xfrm>
        </p:spPr>
        <p:txBody>
          <a:bodyPr/>
          <a:lstStyle/>
          <a:p>
            <a:pPr algn="ctr"/>
            <a:r>
              <a:rPr lang="en-AU" sz="23900" dirty="0">
                <a:latin typeface="Freestyle Script" panose="030804020302050B0404" pitchFamily="66" charset="0"/>
              </a:rPr>
              <a:t>Genius Hour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/>
              <a:t>Project-based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247333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z="13800" dirty="0">
                <a:latin typeface="Freestyle Script" panose="030804020302050B0404" pitchFamily="66" charset="0"/>
              </a:rPr>
              <a:t>Examples from around the world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/>
              <a:t>What are others curious about?</a:t>
            </a:r>
          </a:p>
        </p:txBody>
      </p:sp>
    </p:spTree>
    <p:extLst>
      <p:ext uri="{BB962C8B-B14F-4D97-AF65-F5344CB8AC3E}">
        <p14:creationId xmlns:p14="http://schemas.microsoft.com/office/powerpoint/2010/main" val="272139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Zwwj4UZkyA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66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c-6Ec2c44k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3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sktm9OZMm0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864"/>
            <a:ext cx="10447506" cy="685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IFNkdq96U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57234" cy="68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z="13800" dirty="0">
                <a:latin typeface="Freestyle Script" panose="030804020302050B0404" pitchFamily="66" charset="0"/>
              </a:rPr>
              <a:t>Developing our proposals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/>
              <a:t>Developing thin and thick questions</a:t>
            </a:r>
          </a:p>
        </p:txBody>
      </p:sp>
    </p:spTree>
    <p:extLst>
      <p:ext uri="{BB962C8B-B14F-4D97-AF65-F5344CB8AC3E}">
        <p14:creationId xmlns:p14="http://schemas.microsoft.com/office/powerpoint/2010/main" val="270024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000" dirty="0">
                <a:latin typeface="Freestyle Script" panose="030804020302050B0404" pitchFamily="66" charset="0"/>
              </a:rPr>
              <a:t>Asking the right questions…</a:t>
            </a:r>
            <a:endParaRPr lang="en-AU" sz="8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6969664"/>
              </p:ext>
            </p:extLst>
          </p:nvPr>
        </p:nvGraphicFramePr>
        <p:xfrm>
          <a:off x="204280" y="2266201"/>
          <a:ext cx="6556117" cy="442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58">
                  <a:extLst>
                    <a:ext uri="{9D8B030D-6E8A-4147-A177-3AD203B41FA5}">
                      <a16:colId xmlns:a16="http://schemas.microsoft.com/office/drawing/2014/main" val="216102158"/>
                    </a:ext>
                  </a:extLst>
                </a:gridCol>
                <a:gridCol w="770519">
                  <a:extLst>
                    <a:ext uri="{9D8B030D-6E8A-4147-A177-3AD203B41FA5}">
                      <a16:colId xmlns:a16="http://schemas.microsoft.com/office/drawing/2014/main" val="3750800356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298805421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2272813694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3579804357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4114460735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94850512"/>
                    </a:ext>
                  </a:extLst>
                </a:gridCol>
              </a:tblGrid>
              <a:tr h="1140575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Are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was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Does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Could</a:t>
                      </a:r>
                    </a:p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Should</a:t>
                      </a:r>
                    </a:p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Would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Might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20929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49984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What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54364"/>
                  </a:ext>
                </a:extLst>
              </a:tr>
              <a:tr h="56261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23448"/>
                  </a:ext>
                </a:extLst>
              </a:tr>
              <a:tr h="56261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When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75961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solidFill>
                            <a:schemeClr val="tx1"/>
                          </a:solidFill>
                        </a:rPr>
                        <a:t>How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80098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solidFill>
                            <a:schemeClr val="tx1"/>
                          </a:solidFill>
                        </a:rPr>
                        <a:t>Why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8008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7902" y="2266201"/>
            <a:ext cx="5103136" cy="442227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Green Zone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800" dirty="0"/>
              <a:t>questions often make for the best types of </a:t>
            </a:r>
            <a:r>
              <a:rPr lang="en-AU" sz="2800" u="sng" dirty="0"/>
              <a:t>essential</a:t>
            </a:r>
            <a:r>
              <a:rPr lang="en-AU" sz="2800" dirty="0"/>
              <a:t> (thick) questions to base your project on.</a:t>
            </a:r>
          </a:p>
          <a:p>
            <a:endParaRPr lang="en-AU" sz="2800" b="1" dirty="0"/>
          </a:p>
          <a:p>
            <a:r>
              <a:rPr lang="en-AU" sz="2800" dirty="0"/>
              <a:t>Thin questions are used to help </a:t>
            </a:r>
            <a:r>
              <a:rPr lang="en-AU" sz="2800" u="sng" dirty="0"/>
              <a:t>support</a:t>
            </a:r>
            <a:r>
              <a:rPr lang="en-AU" sz="2800" dirty="0"/>
              <a:t> our essential question. </a:t>
            </a:r>
          </a:p>
        </p:txBody>
      </p:sp>
    </p:spTree>
    <p:extLst>
      <p:ext uri="{BB962C8B-B14F-4D97-AF65-F5344CB8AC3E}">
        <p14:creationId xmlns:p14="http://schemas.microsoft.com/office/powerpoint/2010/main" val="97641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HudV6hS2of3LmATAY_bAexWsTzqSOabjcEn1kBEo0t8_BoMhCFlcAXcm2c8B7UE-1IBv6JPqeFAXKvj01gJn6lAatdOg-Laiu14EYGj0XspY0gwf6zPYhWkqZG4awHJYsy2jEtyL2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470"/>
            <a:ext cx="5928659" cy="5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uXIV6YR2D-rlXbEUBfiBdaFrDGzex5IdXqLa5easlHx-Emd5c1tkSwyjQY318ixYCwPfjupvSzMqDKy5B13gMZ9hL_PQ9DyVnkAZAB7zFMZOJ8V14I9kRL3Wl9ohEPFiDMD8rT6q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59" y="896470"/>
            <a:ext cx="6263341" cy="5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y7QZG7_4x9V3cfcdA9jo6vWMsAbkpH7K9Rcnktb1tLMDgsRIRPW8aAgeF9aPlnWBCihlGEhRbICeVFe1bDTKmXbpNtZCZ5zEvjY_gia3jPJAmUvOf4FDCDNh2HiI63mKDe29Ixf9oh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6"/>
          <a:stretch/>
        </p:blipFill>
        <p:spPr bwMode="auto">
          <a:xfrm>
            <a:off x="0" y="5853953"/>
            <a:ext cx="5928659" cy="10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b3HKebDsSd_pUVeV_W5kcYTI6AicMK4YJ-fG2L44UcVTAwMZ6TEKgRDwA2eBNJvA0Rg9zPdXFXTYktFUMjc4hMK2rIqKejwUd5ypoZolaVRIBVY9-LKYsPouR5StaofiEmGpSOwp-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59" y="1"/>
            <a:ext cx="6127750" cy="8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3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000" dirty="0">
                <a:latin typeface="Freestyle Script" panose="030804020302050B0404" pitchFamily="66" charset="0"/>
              </a:rPr>
              <a:t>Asking the right questions…</a:t>
            </a:r>
            <a:endParaRPr lang="en-AU" sz="8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04280" y="2266201"/>
          <a:ext cx="6556117" cy="442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58">
                  <a:extLst>
                    <a:ext uri="{9D8B030D-6E8A-4147-A177-3AD203B41FA5}">
                      <a16:colId xmlns:a16="http://schemas.microsoft.com/office/drawing/2014/main" val="216102158"/>
                    </a:ext>
                  </a:extLst>
                </a:gridCol>
                <a:gridCol w="770519">
                  <a:extLst>
                    <a:ext uri="{9D8B030D-6E8A-4147-A177-3AD203B41FA5}">
                      <a16:colId xmlns:a16="http://schemas.microsoft.com/office/drawing/2014/main" val="3750800356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298805421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2272813694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3579804357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4114460735"/>
                    </a:ext>
                  </a:extLst>
                </a:gridCol>
                <a:gridCol w="936588">
                  <a:extLst>
                    <a:ext uri="{9D8B030D-6E8A-4147-A177-3AD203B41FA5}">
                      <a16:colId xmlns:a16="http://schemas.microsoft.com/office/drawing/2014/main" val="94850512"/>
                    </a:ext>
                  </a:extLst>
                </a:gridCol>
              </a:tblGrid>
              <a:tr h="1140575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Are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was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Does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Could</a:t>
                      </a:r>
                    </a:p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Should</a:t>
                      </a:r>
                    </a:p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Would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Might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20929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49984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What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654364"/>
                  </a:ext>
                </a:extLst>
              </a:tr>
              <a:tr h="56261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Where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23448"/>
                  </a:ext>
                </a:extLst>
              </a:tr>
              <a:tr h="56261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When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75961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solidFill>
                            <a:schemeClr val="tx1"/>
                          </a:solidFill>
                        </a:rPr>
                        <a:t>How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80098"/>
                  </a:ext>
                </a:extLst>
              </a:tr>
              <a:tr h="539116">
                <a:tc>
                  <a:txBody>
                    <a:bodyPr/>
                    <a:lstStyle/>
                    <a:p>
                      <a:pPr algn="ctr"/>
                      <a:r>
                        <a:rPr lang="en-AU" b="1" dirty="0">
                          <a:solidFill>
                            <a:schemeClr val="tx1"/>
                          </a:solidFill>
                        </a:rPr>
                        <a:t>Why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8008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7902" y="2266201"/>
            <a:ext cx="5103136" cy="4422273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Green Zone</a:t>
            </a:r>
            <a:r>
              <a:rPr lang="en-A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800" dirty="0"/>
              <a:t>questions often make for the best types of </a:t>
            </a:r>
            <a:r>
              <a:rPr lang="en-AU" sz="2800" u="sng" dirty="0"/>
              <a:t>essential</a:t>
            </a:r>
            <a:r>
              <a:rPr lang="en-AU" sz="2800" dirty="0"/>
              <a:t> (thick) questions to base your project on.</a:t>
            </a:r>
          </a:p>
          <a:p>
            <a:endParaRPr lang="en-AU" sz="2800" b="1" dirty="0"/>
          </a:p>
          <a:p>
            <a:r>
              <a:rPr lang="en-AU" sz="2800" dirty="0"/>
              <a:t>Thin questions are used to help </a:t>
            </a:r>
            <a:r>
              <a:rPr lang="en-AU" sz="2800" u="sng" dirty="0"/>
              <a:t>support</a:t>
            </a:r>
            <a:r>
              <a:rPr lang="en-AU" sz="2800" dirty="0"/>
              <a:t> our essential question. </a:t>
            </a:r>
          </a:p>
        </p:txBody>
      </p:sp>
    </p:spTree>
    <p:extLst>
      <p:ext uri="{BB962C8B-B14F-4D97-AF65-F5344CB8AC3E}">
        <p14:creationId xmlns:p14="http://schemas.microsoft.com/office/powerpoint/2010/main" val="145579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98304" y="132202"/>
            <a:ext cx="11821098" cy="896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My Genius Hour Proposal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04" y="1244906"/>
            <a:ext cx="5717754" cy="903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>
                <a:solidFill>
                  <a:schemeClr val="bg2">
                    <a:lumMod val="2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Topic:</a:t>
            </a:r>
          </a:p>
          <a:p>
            <a:endParaRPr lang="en-AU" sz="2000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04" y="2405350"/>
            <a:ext cx="5717754" cy="1351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Why are you passionate about or interested in this topic?</a:t>
            </a:r>
          </a:p>
          <a:p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203813" y="4013813"/>
            <a:ext cx="5712245" cy="2618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essential question (thick) is driving this project?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6129050" y="1254087"/>
            <a:ext cx="5890352" cy="5378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supporting questions (thin) will support your inquiry?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2">
                    <a:lumMod val="2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chemeClr val="bg2">
                  <a:lumMod val="25000"/>
                </a:schemeClr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7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6.googleusercontent.com/_NQVx9Ryk6TX0v4OLmvGEeUpY5FbM7oI4UyWBUrYyqD08DyoSnmOwJQYyzC-SRJH2iBBsvMYHkIgcVWCSR6RsuALvw32RzXtmcUv-_UveAwAjQhysYbRd8nXuoYkmcm_pE1jgOKdW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" y="0"/>
            <a:ext cx="12181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7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sz="13800" dirty="0">
                <a:latin typeface="Freestyle Script" panose="030804020302050B0404" pitchFamily="66" charset="0"/>
              </a:rPr>
              <a:t>Using Google Effectively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/>
              <a:t>Search Strategies</a:t>
            </a:r>
          </a:p>
        </p:txBody>
      </p:sp>
    </p:spTree>
    <p:extLst>
      <p:ext uri="{BB962C8B-B14F-4D97-AF65-F5344CB8AC3E}">
        <p14:creationId xmlns:p14="http://schemas.microsoft.com/office/powerpoint/2010/main" val="287675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92" y="622570"/>
            <a:ext cx="10065288" cy="1053830"/>
          </a:xfrm>
        </p:spPr>
        <p:txBody>
          <a:bodyPr/>
          <a:lstStyle/>
          <a:p>
            <a:r>
              <a:rPr lang="en-AU" sz="5400" dirty="0">
                <a:latin typeface="KBStripedPajamas" panose="02000603000000000000" pitchFamily="2" charset="0"/>
              </a:rPr>
              <a:t>TOPIC: Ancient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66" y="2603499"/>
            <a:ext cx="6362769" cy="4118313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What were ancient spears made out of?</a:t>
            </a:r>
          </a:p>
          <a:p>
            <a:endParaRPr lang="en-AU" sz="2400" dirty="0"/>
          </a:p>
          <a:p>
            <a:r>
              <a:rPr lang="en-AU" sz="2400" dirty="0"/>
              <a:t>Who was allowed to use them?</a:t>
            </a:r>
          </a:p>
          <a:p>
            <a:endParaRPr lang="en-AU" sz="2400" dirty="0"/>
          </a:p>
          <a:p>
            <a:r>
              <a:rPr lang="en-AU" sz="2400" dirty="0"/>
              <a:t>Is there anywhere in the world where people still use spears today?</a:t>
            </a:r>
          </a:p>
          <a:p>
            <a:endParaRPr lang="en-AU" sz="2400" dirty="0"/>
          </a:p>
          <a:p>
            <a:r>
              <a:rPr lang="en-AU" sz="2400" dirty="0"/>
              <a:t>What were ancient spears used for?</a:t>
            </a:r>
          </a:p>
        </p:txBody>
      </p:sp>
      <p:pic>
        <p:nvPicPr>
          <p:cNvPr id="7170" name="Picture 2" descr="Image result for ancient 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34" y="2402732"/>
            <a:ext cx="5135326" cy="43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158" y="62257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7291" y="1676400"/>
            <a:ext cx="6478621" cy="313932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Google matches words to websites, it doesn’t answer questions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Google will attempt to find pages that include </a:t>
            </a:r>
            <a:r>
              <a:rPr lang="en-A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 single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word that we typed in.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Instead we should think about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KEYWORDS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the most essential words about a topic.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 </a:t>
            </a:r>
            <a:r>
              <a:rPr lang="en-A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ancient spears materials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7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google searc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2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wcKQLRr_telYogKifFginCLMWt1h_UhnAa0utYw1oYTjcpVMAkwDsyqAQl3bSlS-jurY0wZVLvKGNl-h7x9e8CrbwWn9_ui6yibaqpVxFoWJruUt7Q6X2mD0SJW3pJRRf6-G8Dh-39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600" dirty="0">
                <a:latin typeface="Freestyle Script" panose="030804020302050B0404" pitchFamily="66" charset="0"/>
              </a:rPr>
              <a:t>Obvious to you… Amazing to others…</a:t>
            </a:r>
            <a:endParaRPr lang="en-AU" sz="6600" dirty="0"/>
          </a:p>
        </p:txBody>
      </p:sp>
      <p:pic>
        <p:nvPicPr>
          <p:cNvPr id="4" name="xcmI5SSQLmE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7013" y="2344366"/>
            <a:ext cx="7237378" cy="43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-C2eq9PW0_HZFKakAanRByCSKdZhe0RwfELi4-SjURmRMTrqadd5pgLMjwMDDPMOdIW_FX2Us7VTkSTcsbyLm5SjzmgoD--3_bthqYQe2w42LRzmh_5WY0vSf-0NQF9P_wbR8sDu-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2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dirty="0">
                <a:latin typeface="Freestyle Script" panose="030804020302050B0404" pitchFamily="66" charset="0"/>
              </a:rPr>
              <a:t>What is Genius Hour?</a:t>
            </a:r>
          </a:p>
        </p:txBody>
      </p:sp>
      <p:pic>
        <p:nvPicPr>
          <p:cNvPr id="5" name="FEQzKH7v0-Q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1524" y="2393004"/>
            <a:ext cx="8114415" cy="43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dirty="0">
                <a:latin typeface="Freestyle Script" panose="030804020302050B0404" pitchFamily="66" charset="0"/>
              </a:rPr>
              <a:t>Creativity takes time…</a:t>
            </a:r>
            <a:endParaRPr lang="en-AU" sz="7200" dirty="0"/>
          </a:p>
        </p:txBody>
      </p:sp>
      <p:pic>
        <p:nvPicPr>
          <p:cNvPr id="4" name="VPbjSnZnWP0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05455" y="2324911"/>
            <a:ext cx="8200417" cy="43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z2RMBAAo410OnTXwdGEYfkPWQXenWcpuzkr7sYZPRXgY5nv897xIDdufq4Z8yCEK2cnbyOBJhzPn00D0d6qdUwpXWM2hTBVRK-mXdjHEgZbpKJpRsvn-NcdkHCW8gyRkITYzp3-MX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85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4.googleusercontent.com/z2RMBAAo410OnTXwdGEYfkPWQXenWcpuzkr7sYZPRXgY5nv897xIDdufq4Z8yCEK2cnbyOBJhzPn00D0d6qdUwpXWM2hTBVRK-mXdjHEgZbpKJpRsvn-NcdkHCW8gyRkITYzp3-MX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85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04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590</TotalTime>
  <Words>366</Words>
  <Application>Microsoft Office PowerPoint</Application>
  <PresentationFormat>Widescreen</PresentationFormat>
  <Paragraphs>106</Paragraphs>
  <Slides>22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Freestyle Script</vt:lpstr>
      <vt:lpstr>KBStripedPajamas</vt:lpstr>
      <vt:lpstr>FSFFatBottom</vt:lpstr>
      <vt:lpstr>Century Gothic</vt:lpstr>
      <vt:lpstr>Arial</vt:lpstr>
      <vt:lpstr>Wingdings</vt:lpstr>
      <vt:lpstr>Wingdings 3</vt:lpstr>
      <vt:lpstr>Calibri</vt:lpstr>
      <vt:lpstr>Ion Boardroom</vt:lpstr>
      <vt:lpstr>Genius Hour</vt:lpstr>
      <vt:lpstr>PowerPoint Presentation</vt:lpstr>
      <vt:lpstr>PowerPoint Presentation</vt:lpstr>
      <vt:lpstr>Obvious to you… Amazing to others…</vt:lpstr>
      <vt:lpstr>PowerPoint Presentation</vt:lpstr>
      <vt:lpstr>What is Genius Hour?</vt:lpstr>
      <vt:lpstr>Creativity takes time…</vt:lpstr>
      <vt:lpstr>PowerPoint Presentation</vt:lpstr>
      <vt:lpstr>PowerPoint Presentation</vt:lpstr>
      <vt:lpstr>Examples from around the world</vt:lpstr>
      <vt:lpstr>PowerPoint Presentation</vt:lpstr>
      <vt:lpstr>PowerPoint Presentation</vt:lpstr>
      <vt:lpstr>PowerPoint Presentation</vt:lpstr>
      <vt:lpstr>PowerPoint Presentation</vt:lpstr>
      <vt:lpstr>Developing our proposals</vt:lpstr>
      <vt:lpstr>Asking the right questions…</vt:lpstr>
      <vt:lpstr>PowerPoint Presentation</vt:lpstr>
      <vt:lpstr>Asking the right questions…</vt:lpstr>
      <vt:lpstr>PowerPoint Presentation</vt:lpstr>
      <vt:lpstr>Using Google Effectively</vt:lpstr>
      <vt:lpstr>TOPIC: Ancient 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Genius Hour</dc:title>
  <dc:creator>Alice Vigors</dc:creator>
  <cp:lastModifiedBy>Alice Vigors</cp:lastModifiedBy>
  <cp:revision>17</cp:revision>
  <dcterms:created xsi:type="dcterms:W3CDTF">2017-04-13T00:12:28Z</dcterms:created>
  <dcterms:modified xsi:type="dcterms:W3CDTF">2017-04-13T23:47:14Z</dcterms:modified>
</cp:coreProperties>
</file>