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3" r:id="rId1"/>
  </p:sldMasterIdLst>
  <p:notesMasterIdLst>
    <p:notesMasterId r:id="rId2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R HERMANN" panose="02000000000000000000" pitchFamily="2" charset="0"/>
      <p:regular r:id="rId23"/>
    </p:embeddedFont>
    <p:embeddedFont>
      <p:font typeface="HelloBirdie" panose="02000603000000000000" pitchFamily="2" charset="0"/>
      <p:regular r:id="rId24"/>
    </p:embeddedFont>
    <p:embeddedFont>
      <p:font typeface="FSFFatBottom" panose="02000603000000000000" pitchFamily="2" charset="0"/>
      <p:regular r:id="rId25"/>
    </p:embeddedFont>
    <p:embeddedFont>
      <p:font typeface="Wingdings 2" panose="05020102010507070707" pitchFamily="18" charset="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loWhimsy" panose="02000603000000000000" pitchFamily="2" charset="0"/>
      <p:regular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99"/>
    <a:srgbClr val="0099CC"/>
    <a:srgbClr val="66FFCC"/>
    <a:srgbClr val="CCFFFF"/>
    <a:srgbClr val="99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88642" autoAdjust="0"/>
  </p:normalViewPr>
  <p:slideViewPr>
    <p:cSldViewPr snapToGrid="0">
      <p:cViewPr varScale="1">
        <p:scale>
          <a:sx n="101" d="100"/>
          <a:sy n="101" d="100"/>
        </p:scale>
        <p:origin x="9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59F4D-920B-4593-A7E4-4BDAD77A34E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5A1A1-0438-4B56-9823-E581D9964684}">
      <dgm:prSet phldrT="[Text]" custT="1"/>
      <dgm:spPr/>
      <dgm:t>
        <a:bodyPr/>
        <a:lstStyle/>
        <a:p>
          <a:r>
            <a:rPr lang="en-US" sz="18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Monday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To activate prior knowledge</a:t>
          </a:r>
        </a:p>
      </dgm:t>
    </dgm:pt>
    <dgm:pt modelId="{C009A7A2-9F14-441F-9F98-D4E770D2B850}" type="par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482DBB1-D13D-49F9-AC03-3513086B7F4B}" type="sib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AF9F0C6-851C-4EF9-A79E-3391E9D1842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</dgm:t>
    </dgm:pt>
    <dgm:pt modelId="{6C170104-98C3-402E-94E0-2FE93ABCC929}" type="parTrans" cxnId="{F5476EAD-C44C-4BF6-BFB6-7281C4E0408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25FF185-DB05-4892-BC8F-AA2712A4F0C8}" type="sibTrans" cxnId="{F5476EAD-C44C-4BF6-BFB6-7281C4E0408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BB1A96B-C319-4D83-9722-1BEE1065D015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None/>
          </a:pPr>
          <a:r>
            <a:rPr lang="en-US" sz="2000" b="1" u="sng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BCE84D4-6229-4FF1-B05D-CB89C2BF48AA}" type="parTrans" cxnId="{58A0DA69-99B7-47FC-938F-A9C49DD7576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3EEFAD1-F381-4D4A-B5A2-DD1D9205C7C7}" type="sibTrans" cxnId="{58A0DA69-99B7-47FC-938F-A9C49DD7576D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9155F2A-FE70-4AEB-A522-76E34B719C2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</dgm:t>
    </dgm:pt>
    <dgm:pt modelId="{691D5553-F5D0-4541-B4B1-DC2EF00376ED}" type="parTrans" cxnId="{539B7612-D891-4CEF-BD93-955AB2C27FD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7CD919D-229B-4A38-B381-81E3B2A41BD1}" type="sibTrans" cxnId="{539B7612-D891-4CEF-BD93-955AB2C27FD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703DB32-FB54-413E-9926-0E369711B57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</dgm:t>
    </dgm:pt>
    <dgm:pt modelId="{86E95720-2938-4E1E-B4F1-46221323B86B}" type="parTrans" cxnId="{971B735E-96AA-45FE-BE7F-8DF01FFA70E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31F1E72-7E76-4CBC-880C-FD0DE4ACBB0D}" type="sibTrans" cxnId="{971B735E-96AA-45FE-BE7F-8DF01FFA70E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949A0B9-F56E-461E-8073-9233A2CA0FD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</dgm:t>
    </dgm:pt>
    <dgm:pt modelId="{3E34F5BD-D8EB-41FA-8CD5-E9AE942A7B33}" type="parTrans" cxnId="{B1D95EC5-381F-47B8-89BB-2158A63D012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155319B5-DAE7-4D2D-95A0-47DABA7EEB1D}" type="sibTrans" cxnId="{B1D95EC5-381F-47B8-89BB-2158A63D012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1C0D75A-09E0-4B54-B676-636D27012E5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</dgm:t>
    </dgm:pt>
    <dgm:pt modelId="{DD027518-5D24-42D0-907A-45D2D9AB576D}" type="par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2DE58BF-41DB-4D43-89D4-F632625F3787}" type="sib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48DB587-38E3-4614-9DAB-266207EB3C8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6A3ACE7-A121-4D9E-8884-B2443233FA9A}" type="parTrans" cxnId="{17C42B22-25EC-4BB6-BAEA-056F9A82A2F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78D824A-2FDB-4978-97D6-714DF964AE59}" type="sibTrans" cxnId="{17C42B22-25EC-4BB6-BAEA-056F9A82A2F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DE05A68-DFD6-4EFB-AFE8-B298FC67B221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</dgm:t>
    </dgm:pt>
    <dgm:pt modelId="{81642489-ABC7-4688-A400-469A8FAD8CA6}" type="par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AD9D59C-1C09-40FF-84DD-4141B4C08789}" type="sib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62D15D5-1A82-437A-A41A-118CADA27DD3}">
      <dgm:prSet phldrT="[Text]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B78092EF-C2FB-4821-AB43-24B7C60F2FDC}" type="parTrans" cxnId="{8C2D95BD-FEA6-4B0B-9624-6B531872AA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B574673-E897-49FF-A636-C9E79A0E9A6C}" type="sibTrans" cxnId="{8C2D95BD-FEA6-4B0B-9624-6B531872AA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E53AE78-6AE1-41CD-BE4F-39EBCE825B96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</dgm:t>
    </dgm:pt>
    <dgm:pt modelId="{ADA03EEC-36A4-4766-9796-83E6D8D86732}" type="par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5531EBB-7F3B-4F8A-A8B4-EB4AF4AC1807}" type="sib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40BFCCA-C512-4C27-A2CA-3506260538AA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gm:t>
    </dgm:pt>
    <dgm:pt modelId="{42DA939C-7B0E-4FCB-B610-85F5766EE693}" type="parTrans" cxnId="{B3F9CC49-99CC-4477-8022-B91883CB1EA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83252F1-4E42-407C-922F-E1CA28839968}" type="sibTrans" cxnId="{B3F9CC49-99CC-4477-8022-B91883CB1EA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B35238F-7E49-4C1F-BCD0-C43B7F7733F1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1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4A82A49-6B53-453D-897E-3D8699121427}" type="par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DD8A92B-0E9F-4722-89FE-7E6EEB6F8F75}" type="sib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1FB6432-D5FB-466B-9E31-01BAC4E27BB2}">
      <dgm:prSet phldrT="[Text]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b="1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Chromebooks:</a:t>
          </a:r>
          <a:r>
            <a:rPr lang="en-US" sz="12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b="1" u="sng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EC46CF8-8D4B-4392-B45E-D95F07B2BCFA}" type="parTrans" cxnId="{BBA74A68-5CBB-4FEA-8D14-3D16DFFB51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BC57B19-F686-4876-A448-4C54AD22E943}" type="sibTrans" cxnId="{BBA74A68-5CBB-4FEA-8D14-3D16DFFB51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4E5ECF6-7E5E-4617-B27E-76FDB5AC7B3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05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54EAF78-E22F-467E-8D0E-D57DF51881F3}" type="par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4969DA6-59B1-43FD-AEA6-0BD4530313D2}" type="sib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8E72A13-7BF3-4BB8-8FCA-6DFD4607C738}">
      <dgm:prSet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128B0F5A-AD67-4669-8594-52A37C89F199}" type="parTrans" cxnId="{A985D213-BB64-4294-B026-5E5117A534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F7191B7-2DAD-4F62-9047-665E99EF5AE0}" type="sibTrans" cxnId="{A985D213-BB64-4294-B026-5E5117A534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065A2BD-9595-40BE-9085-AB92541241F5}" type="pres">
      <dgm:prSet presAssocID="{22259F4D-920B-4593-A7E4-4BDAD77A3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F0205-E7EF-494E-9F80-010A00AC8D1B}" type="pres">
      <dgm:prSet presAssocID="{5555A1A1-0438-4B56-9823-E581D9964684}" presName="centerShape" presStyleLbl="node0" presStyleIdx="0" presStyleCnt="1"/>
      <dgm:spPr/>
    </dgm:pt>
    <dgm:pt modelId="{8C0D64CE-99BA-4A68-922D-628688F30A40}" type="pres">
      <dgm:prSet presAssocID="{6C170104-98C3-402E-94E0-2FE93ABCC929}" presName="parTrans" presStyleLbl="sibTrans2D1" presStyleIdx="0" presStyleCnt="5"/>
      <dgm:spPr/>
    </dgm:pt>
    <dgm:pt modelId="{74BA35AD-7852-4B05-8F86-0DC1E38B6E7F}" type="pres">
      <dgm:prSet presAssocID="{6C170104-98C3-402E-94E0-2FE93ABCC929}" presName="connectorText" presStyleLbl="sibTrans2D1" presStyleIdx="0" presStyleCnt="5"/>
      <dgm:spPr/>
    </dgm:pt>
    <dgm:pt modelId="{E3AA7A50-A0EE-4242-88AF-0DE4FE03230A}" type="pres">
      <dgm:prSet presAssocID="{2AF9F0C6-851C-4EF9-A79E-3391E9D18422}" presName="node" presStyleLbl="node1" presStyleIdx="0" presStyleCnt="5">
        <dgm:presLayoutVars>
          <dgm:bulletEnabled val="1"/>
        </dgm:presLayoutVars>
      </dgm:prSet>
      <dgm:spPr/>
    </dgm:pt>
    <dgm:pt modelId="{57B820B9-A717-45B6-BF22-02B6A105D1B0}" type="pres">
      <dgm:prSet presAssocID="{4BCE84D4-6229-4FF1-B05D-CB89C2BF48AA}" presName="parTrans" presStyleLbl="sibTrans2D1" presStyleIdx="1" presStyleCnt="5"/>
      <dgm:spPr/>
    </dgm:pt>
    <dgm:pt modelId="{B98E6EC7-3071-475D-B5F3-BBF51369032E}" type="pres">
      <dgm:prSet presAssocID="{4BCE84D4-6229-4FF1-B05D-CB89C2BF48AA}" presName="connectorText" presStyleLbl="sibTrans2D1" presStyleIdx="1" presStyleCnt="5"/>
      <dgm:spPr/>
    </dgm:pt>
    <dgm:pt modelId="{77118D7D-16C4-472E-8D9A-D2D59D7ACF4C}" type="pres">
      <dgm:prSet presAssocID="{7BB1A96B-C319-4D83-9722-1BEE1065D015}" presName="node" presStyleLbl="node1" presStyleIdx="1" presStyleCnt="5">
        <dgm:presLayoutVars>
          <dgm:bulletEnabled val="1"/>
        </dgm:presLayoutVars>
      </dgm:prSet>
      <dgm:spPr/>
    </dgm:pt>
    <dgm:pt modelId="{DB0DBB17-8D18-4873-B027-5092670B7DBD}" type="pres">
      <dgm:prSet presAssocID="{691D5553-F5D0-4541-B4B1-DC2EF00376ED}" presName="parTrans" presStyleLbl="sibTrans2D1" presStyleIdx="2" presStyleCnt="5"/>
      <dgm:spPr/>
    </dgm:pt>
    <dgm:pt modelId="{046E178B-03A8-4525-BC19-FFF249ED87E2}" type="pres">
      <dgm:prSet presAssocID="{691D5553-F5D0-4541-B4B1-DC2EF00376ED}" presName="connectorText" presStyleLbl="sibTrans2D1" presStyleIdx="2" presStyleCnt="5"/>
      <dgm:spPr/>
    </dgm:pt>
    <dgm:pt modelId="{394B1F78-FF9C-4295-8633-CB935D76E4CA}" type="pres">
      <dgm:prSet presAssocID="{E9155F2A-FE70-4AEB-A522-76E34B719C21}" presName="node" presStyleLbl="node1" presStyleIdx="2" presStyleCnt="5" custRadScaleRad="99435" custRadScaleInc="143">
        <dgm:presLayoutVars>
          <dgm:bulletEnabled val="1"/>
        </dgm:presLayoutVars>
      </dgm:prSet>
      <dgm:spPr/>
    </dgm:pt>
    <dgm:pt modelId="{3417F289-F1FE-4B2E-B4CA-07C7B27579D5}" type="pres">
      <dgm:prSet presAssocID="{86E95720-2938-4E1E-B4F1-46221323B86B}" presName="parTrans" presStyleLbl="sibTrans2D1" presStyleIdx="3" presStyleCnt="5"/>
      <dgm:spPr/>
    </dgm:pt>
    <dgm:pt modelId="{702CD010-639B-4BF1-9D77-0A1518FB16B0}" type="pres">
      <dgm:prSet presAssocID="{86E95720-2938-4E1E-B4F1-46221323B86B}" presName="connectorText" presStyleLbl="sibTrans2D1" presStyleIdx="3" presStyleCnt="5"/>
      <dgm:spPr/>
    </dgm:pt>
    <dgm:pt modelId="{34809D39-8364-4ECB-9363-DE46A5C1CCFD}" type="pres">
      <dgm:prSet presAssocID="{C703DB32-FB54-413E-9926-0E369711B576}" presName="node" presStyleLbl="node1" presStyleIdx="3" presStyleCnt="5" custRadScaleRad="100328" custRadScaleInc="-377">
        <dgm:presLayoutVars>
          <dgm:bulletEnabled val="1"/>
        </dgm:presLayoutVars>
      </dgm:prSet>
      <dgm:spPr/>
    </dgm:pt>
    <dgm:pt modelId="{3CD33697-BFA3-4210-AEF8-D6A479D867C3}" type="pres">
      <dgm:prSet presAssocID="{3E34F5BD-D8EB-41FA-8CD5-E9AE942A7B33}" presName="parTrans" presStyleLbl="sibTrans2D1" presStyleIdx="4" presStyleCnt="5"/>
      <dgm:spPr/>
    </dgm:pt>
    <dgm:pt modelId="{66F66461-7203-4512-ACEC-A64FE7289A8E}" type="pres">
      <dgm:prSet presAssocID="{3E34F5BD-D8EB-41FA-8CD5-E9AE942A7B33}" presName="connectorText" presStyleLbl="sibTrans2D1" presStyleIdx="4" presStyleCnt="5"/>
      <dgm:spPr/>
    </dgm:pt>
    <dgm:pt modelId="{21268CDF-BC9A-446F-80ED-416C41D657D4}" type="pres">
      <dgm:prSet presAssocID="{F949A0B9-F56E-461E-8073-9233A2CA0F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6DA02-2834-4676-9F73-D77B1A13CE0E}" type="presOf" srcId="{5555A1A1-0438-4B56-9823-E581D9964684}" destId="{A1CF0205-E7EF-494E-9F80-010A00AC8D1B}" srcOrd="0" destOrd="0" presId="urn:microsoft.com/office/officeart/2005/8/layout/radial5"/>
    <dgm:cxn modelId="{0BA8880D-AAF9-4831-9213-A01EEBA54632}" srcId="{C703DB32-FB54-413E-9926-0E369711B576}" destId="{8B35238F-7E49-4C1F-BCD0-C43B7F7733F1}" srcOrd="0" destOrd="0" parTransId="{94A82A49-6B53-453D-897E-3D8699121427}" sibTransId="{CDD8A92B-0E9F-4722-89FE-7E6EEB6F8F75}"/>
    <dgm:cxn modelId="{D8BBD50D-FA40-463C-B44B-E217E0B494CD}" type="presOf" srcId="{8B35238F-7E49-4C1F-BCD0-C43B7F7733F1}" destId="{34809D39-8364-4ECB-9363-DE46A5C1CCFD}" srcOrd="0" destOrd="1" presId="urn:microsoft.com/office/officeart/2005/8/layout/radial5"/>
    <dgm:cxn modelId="{539B7612-D891-4CEF-BD93-955AB2C27FD6}" srcId="{5555A1A1-0438-4B56-9823-E581D9964684}" destId="{E9155F2A-FE70-4AEB-A522-76E34B719C21}" srcOrd="2" destOrd="0" parTransId="{691D5553-F5D0-4541-B4B1-DC2EF00376ED}" sibTransId="{E7CD919D-229B-4A38-B381-81E3B2A41BD1}"/>
    <dgm:cxn modelId="{A985D213-BB64-4294-B026-5E5117A534CC}" srcId="{F949A0B9-F56E-461E-8073-9233A2CA0FD9}" destId="{98E72A13-7BF3-4BB8-8FCA-6DFD4607C738}" srcOrd="1" destOrd="0" parTransId="{128B0F5A-AD67-4669-8594-52A37C89F199}" sibTransId="{0F7191B7-2DAD-4F62-9047-665E99EF5AE0}"/>
    <dgm:cxn modelId="{25310B1A-2961-4548-ACAD-D9677BBD4774}" srcId="{F949A0B9-F56E-461E-8073-9233A2CA0FD9}" destId="{24E5ECF6-7E5E-4617-B27E-76FDB5AC7B39}" srcOrd="0" destOrd="0" parTransId="{E54EAF78-E22F-467E-8D0E-D57DF51881F3}" sibTransId="{64969DA6-59B1-43FD-AEA6-0BD4530313D2}"/>
    <dgm:cxn modelId="{C11D701D-FDEC-4AD4-9425-D69061327E7C}" type="presOf" srcId="{048DB587-38E3-4614-9DAB-266207EB3C80}" destId="{E3AA7A50-A0EE-4242-88AF-0DE4FE03230A}" srcOrd="0" destOrd="2" presId="urn:microsoft.com/office/officeart/2005/8/layout/radial5"/>
    <dgm:cxn modelId="{17C42B22-25EC-4BB6-BAEA-056F9A82A2F1}" srcId="{2AF9F0C6-851C-4EF9-A79E-3391E9D18422}" destId="{048DB587-38E3-4614-9DAB-266207EB3C80}" srcOrd="1" destOrd="0" parTransId="{96A3ACE7-A121-4D9E-8884-B2443233FA9A}" sibTransId="{A78D824A-2FDB-4978-97D6-714DF964AE59}"/>
    <dgm:cxn modelId="{D325D32B-F5E5-459C-A1EA-0F791465C323}" type="presOf" srcId="{040BFCCA-C512-4C27-A2CA-3506260538AA}" destId="{394B1F78-FF9C-4295-8633-CB935D76E4CA}" srcOrd="0" destOrd="2" presId="urn:microsoft.com/office/officeart/2005/8/layout/radial5"/>
    <dgm:cxn modelId="{5069BB2E-699C-4684-A028-72EB9E13A9AE}" type="presOf" srcId="{6DE05A68-DFD6-4EFB-AFE8-B298FC67B221}" destId="{77118D7D-16C4-472E-8D9A-D2D59D7ACF4C}" srcOrd="0" destOrd="1" presId="urn:microsoft.com/office/officeart/2005/8/layout/radial5"/>
    <dgm:cxn modelId="{33D20F30-E1BF-4018-8199-49BD7618D67D}" type="presOf" srcId="{31FB6432-D5FB-466B-9E31-01BAC4E27BB2}" destId="{34809D39-8364-4ECB-9363-DE46A5C1CCFD}" srcOrd="0" destOrd="2" presId="urn:microsoft.com/office/officeart/2005/8/layout/radial5"/>
    <dgm:cxn modelId="{12467D36-44BC-444E-860A-590C69E694F6}" type="presOf" srcId="{691D5553-F5D0-4541-B4B1-DC2EF00376ED}" destId="{046E178B-03A8-4525-BC19-FFF249ED87E2}" srcOrd="1" destOrd="0" presId="urn:microsoft.com/office/officeart/2005/8/layout/radial5"/>
    <dgm:cxn modelId="{7D8D6F37-D4C6-4EAA-9E15-8231510F7547}" type="presOf" srcId="{86E95720-2938-4E1E-B4F1-46221323B86B}" destId="{3417F289-F1FE-4B2E-B4CA-07C7B27579D5}" srcOrd="0" destOrd="0" presId="urn:microsoft.com/office/officeart/2005/8/layout/radial5"/>
    <dgm:cxn modelId="{D9D20738-16DE-4363-9FDF-2CE0C84CD7D3}" type="presOf" srcId="{C703DB32-FB54-413E-9926-0E369711B576}" destId="{34809D39-8364-4ECB-9363-DE46A5C1CCFD}" srcOrd="0" destOrd="0" presId="urn:microsoft.com/office/officeart/2005/8/layout/radial5"/>
    <dgm:cxn modelId="{A19F4840-EC7F-4CE5-81D8-1980962CFA58}" type="presOf" srcId="{E9155F2A-FE70-4AEB-A522-76E34B719C21}" destId="{394B1F78-FF9C-4295-8633-CB935D76E4CA}" srcOrd="0" destOrd="0" presId="urn:microsoft.com/office/officeart/2005/8/layout/radial5"/>
    <dgm:cxn modelId="{971B735E-96AA-45FE-BE7F-8DF01FFA70E7}" srcId="{5555A1A1-0438-4B56-9823-E581D9964684}" destId="{C703DB32-FB54-413E-9926-0E369711B576}" srcOrd="3" destOrd="0" parTransId="{86E95720-2938-4E1E-B4F1-46221323B86B}" sibTransId="{631F1E72-7E76-4CBC-880C-FD0DE4ACBB0D}"/>
    <dgm:cxn modelId="{895F1C66-AD7E-4E5F-9280-DFDC58483B95}" type="presOf" srcId="{F949A0B9-F56E-461E-8073-9233A2CA0FD9}" destId="{21268CDF-BC9A-446F-80ED-416C41D657D4}" srcOrd="0" destOrd="0" presId="urn:microsoft.com/office/officeart/2005/8/layout/radial5"/>
    <dgm:cxn modelId="{BBA74A68-5CBB-4FEA-8D14-3D16DFFB515A}" srcId="{C703DB32-FB54-413E-9926-0E369711B576}" destId="{31FB6432-D5FB-466B-9E31-01BAC4E27BB2}" srcOrd="1" destOrd="0" parTransId="{2EC46CF8-8D4B-4392-B45E-D95F07B2BCFA}" sibTransId="{FBC57B19-F686-4876-A448-4C54AD22E943}"/>
    <dgm:cxn modelId="{B3F9CC49-99CC-4477-8022-B91883CB1EA1}" srcId="{E9155F2A-FE70-4AEB-A522-76E34B719C21}" destId="{040BFCCA-C512-4C27-A2CA-3506260538AA}" srcOrd="1" destOrd="0" parTransId="{42DA939C-7B0E-4FCB-B610-85F5766EE693}" sibTransId="{283252F1-4E42-407C-922F-E1CA28839968}"/>
    <dgm:cxn modelId="{58A0DA69-99B7-47FC-938F-A9C49DD7576D}" srcId="{5555A1A1-0438-4B56-9823-E581D9964684}" destId="{7BB1A96B-C319-4D83-9722-1BEE1065D015}" srcOrd="1" destOrd="0" parTransId="{4BCE84D4-6229-4FF1-B05D-CB89C2BF48AA}" sibTransId="{93EEFAD1-F381-4D4A-B5A2-DD1D9205C7C7}"/>
    <dgm:cxn modelId="{01B3F86B-C4E3-4EE8-B45B-94D1C6FA71AC}" type="presOf" srcId="{3E34F5BD-D8EB-41FA-8CD5-E9AE942A7B33}" destId="{66F66461-7203-4512-ACEC-A64FE7289A8E}" srcOrd="1" destOrd="0" presId="urn:microsoft.com/office/officeart/2005/8/layout/radial5"/>
    <dgm:cxn modelId="{FABE1D6C-8EC4-4855-9EA2-3072BBF2E966}" type="presOf" srcId="{A1C0D75A-09E0-4B54-B676-636D27012E50}" destId="{E3AA7A50-A0EE-4242-88AF-0DE4FE03230A}" srcOrd="0" destOrd="1" presId="urn:microsoft.com/office/officeart/2005/8/layout/radial5"/>
    <dgm:cxn modelId="{BA79997A-0312-49A9-87BF-2511AE22E685}" srcId="{22259F4D-920B-4593-A7E4-4BDAD77A34ED}" destId="{5555A1A1-0438-4B56-9823-E581D9964684}" srcOrd="0" destOrd="0" parTransId="{C009A7A2-9F14-441F-9F98-D4E770D2B850}" sibTransId="{4482DBB1-D13D-49F9-AC03-3513086B7F4B}"/>
    <dgm:cxn modelId="{1D200B7B-BDF0-4A75-8F34-8E750715C37A}" type="presOf" srcId="{691D5553-F5D0-4541-B4B1-DC2EF00376ED}" destId="{DB0DBB17-8D18-4873-B027-5092670B7DBD}" srcOrd="0" destOrd="0" presId="urn:microsoft.com/office/officeart/2005/8/layout/radial5"/>
    <dgm:cxn modelId="{1ADDD97E-78DC-48AD-86F1-96CF8944E957}" type="presOf" srcId="{362D15D5-1A82-437A-A41A-118CADA27DD3}" destId="{77118D7D-16C4-472E-8D9A-D2D59D7ACF4C}" srcOrd="0" destOrd="2" presId="urn:microsoft.com/office/officeart/2005/8/layout/radial5"/>
    <dgm:cxn modelId="{24B31D8B-EF7F-4205-AB22-0FF33168E5C6}" type="presOf" srcId="{6C170104-98C3-402E-94E0-2FE93ABCC929}" destId="{8C0D64CE-99BA-4A68-922D-628688F30A40}" srcOrd="0" destOrd="0" presId="urn:microsoft.com/office/officeart/2005/8/layout/radial5"/>
    <dgm:cxn modelId="{ABEE278E-77A9-4574-B961-B1A57F7CE588}" type="presOf" srcId="{7BB1A96B-C319-4D83-9722-1BEE1065D015}" destId="{77118D7D-16C4-472E-8D9A-D2D59D7ACF4C}" srcOrd="0" destOrd="0" presId="urn:microsoft.com/office/officeart/2005/8/layout/radial5"/>
    <dgm:cxn modelId="{464DA996-8AD6-421F-ABB4-33A0994652E6}" type="presOf" srcId="{86E95720-2938-4E1E-B4F1-46221323B86B}" destId="{702CD010-639B-4BF1-9D77-0A1518FB16B0}" srcOrd="1" destOrd="0" presId="urn:microsoft.com/office/officeart/2005/8/layout/radial5"/>
    <dgm:cxn modelId="{9A2B049F-A79C-41CA-86F7-411E3AAAB15E}" type="presOf" srcId="{4BCE84D4-6229-4FF1-B05D-CB89C2BF48AA}" destId="{B98E6EC7-3071-475D-B5F3-BBF51369032E}" srcOrd="1" destOrd="0" presId="urn:microsoft.com/office/officeart/2005/8/layout/radial5"/>
    <dgm:cxn modelId="{49A10EA2-D70A-4171-94F0-AF4FE94C91E4}" type="presOf" srcId="{98E72A13-7BF3-4BB8-8FCA-6DFD4607C738}" destId="{21268CDF-BC9A-446F-80ED-416C41D657D4}" srcOrd="0" destOrd="2" presId="urn:microsoft.com/office/officeart/2005/8/layout/radial5"/>
    <dgm:cxn modelId="{B1032FA2-49DF-4865-B6C6-05519C6AF448}" type="presOf" srcId="{22259F4D-920B-4593-A7E4-4BDAD77A34ED}" destId="{4065A2BD-9595-40BE-9085-AB92541241F5}" srcOrd="0" destOrd="0" presId="urn:microsoft.com/office/officeart/2005/8/layout/radial5"/>
    <dgm:cxn modelId="{24C25BAB-ACBB-455D-95B2-8C9CCFFE396A}" type="presOf" srcId="{24E5ECF6-7E5E-4617-B27E-76FDB5AC7B39}" destId="{21268CDF-BC9A-446F-80ED-416C41D657D4}" srcOrd="0" destOrd="1" presId="urn:microsoft.com/office/officeart/2005/8/layout/radial5"/>
    <dgm:cxn modelId="{F5476EAD-C44C-4BF6-BFB6-7281C4E04088}" srcId="{5555A1A1-0438-4B56-9823-E581D9964684}" destId="{2AF9F0C6-851C-4EF9-A79E-3391E9D18422}" srcOrd="0" destOrd="0" parTransId="{6C170104-98C3-402E-94E0-2FE93ABCC929}" sibTransId="{225FF185-DB05-4892-BC8F-AA2712A4F0C8}"/>
    <dgm:cxn modelId="{394BC6B6-7AEE-421B-86E4-1925D3A283C7}" srcId="{2AF9F0C6-851C-4EF9-A79E-3391E9D18422}" destId="{A1C0D75A-09E0-4B54-B676-636D27012E50}" srcOrd="0" destOrd="0" parTransId="{DD027518-5D24-42D0-907A-45D2D9AB576D}" sibTransId="{F2DE58BF-41DB-4D43-89D4-F632625F3787}"/>
    <dgm:cxn modelId="{F3F12DBD-07D9-435C-8670-337A5D17113E}" type="presOf" srcId="{2AF9F0C6-851C-4EF9-A79E-3391E9D18422}" destId="{E3AA7A50-A0EE-4242-88AF-0DE4FE03230A}" srcOrd="0" destOrd="0" presId="urn:microsoft.com/office/officeart/2005/8/layout/radial5"/>
    <dgm:cxn modelId="{8C2D95BD-FEA6-4B0B-9624-6B531872AACC}" srcId="{7BB1A96B-C319-4D83-9722-1BEE1065D015}" destId="{362D15D5-1A82-437A-A41A-118CADA27DD3}" srcOrd="1" destOrd="0" parTransId="{B78092EF-C2FB-4821-AB43-24B7C60F2FDC}" sibTransId="{EB574673-E897-49FF-A636-C9E79A0E9A6C}"/>
    <dgm:cxn modelId="{B1D95EC5-381F-47B8-89BB-2158A63D0121}" srcId="{5555A1A1-0438-4B56-9823-E581D9964684}" destId="{F949A0B9-F56E-461E-8073-9233A2CA0FD9}" srcOrd="4" destOrd="0" parTransId="{3E34F5BD-D8EB-41FA-8CD5-E9AE942A7B33}" sibTransId="{155319B5-DAE7-4D2D-95A0-47DABA7EEB1D}"/>
    <dgm:cxn modelId="{91D6EFC6-8AB9-4CA4-9E83-8541384E4AE5}" type="presOf" srcId="{EE53AE78-6AE1-41CD-BE4F-39EBCE825B96}" destId="{394B1F78-FF9C-4295-8633-CB935D76E4CA}" srcOrd="0" destOrd="1" presId="urn:microsoft.com/office/officeart/2005/8/layout/radial5"/>
    <dgm:cxn modelId="{0B3E91C7-F1FA-4E3A-A842-EFD5A010AB1E}" srcId="{7BB1A96B-C319-4D83-9722-1BEE1065D015}" destId="{6DE05A68-DFD6-4EFB-AFE8-B298FC67B221}" srcOrd="0" destOrd="0" parTransId="{81642489-ABC7-4688-A400-469A8FAD8CA6}" sibTransId="{3AD9D59C-1C09-40FF-84DD-4141B4C08789}"/>
    <dgm:cxn modelId="{BF0C87E6-FA45-41B7-B662-BF731AEC1525}" type="presOf" srcId="{4BCE84D4-6229-4FF1-B05D-CB89C2BF48AA}" destId="{57B820B9-A717-45B6-BF22-02B6A105D1B0}" srcOrd="0" destOrd="0" presId="urn:microsoft.com/office/officeart/2005/8/layout/radial5"/>
    <dgm:cxn modelId="{47808AE9-55B7-47F1-BCA4-2AF5A80EC7FE}" srcId="{E9155F2A-FE70-4AEB-A522-76E34B719C21}" destId="{EE53AE78-6AE1-41CD-BE4F-39EBCE825B96}" srcOrd="0" destOrd="0" parTransId="{ADA03EEC-36A4-4766-9796-83E6D8D86732}" sibTransId="{B5531EBB-7F3B-4F8A-A8B4-EB4AF4AC1807}"/>
    <dgm:cxn modelId="{C79F9CEA-EF80-4085-8CF2-29481B682243}" type="presOf" srcId="{6C170104-98C3-402E-94E0-2FE93ABCC929}" destId="{74BA35AD-7852-4B05-8F86-0DC1E38B6E7F}" srcOrd="1" destOrd="0" presId="urn:microsoft.com/office/officeart/2005/8/layout/radial5"/>
    <dgm:cxn modelId="{3FD8E9F7-3399-403E-B607-987ABA7C36FB}" type="presOf" srcId="{3E34F5BD-D8EB-41FA-8CD5-E9AE942A7B33}" destId="{3CD33697-BFA3-4210-AEF8-D6A479D867C3}" srcOrd="0" destOrd="0" presId="urn:microsoft.com/office/officeart/2005/8/layout/radial5"/>
    <dgm:cxn modelId="{C613C04F-B5FE-49E4-892E-ABA055689DC1}" type="presParOf" srcId="{4065A2BD-9595-40BE-9085-AB92541241F5}" destId="{A1CF0205-E7EF-494E-9F80-010A00AC8D1B}" srcOrd="0" destOrd="0" presId="urn:microsoft.com/office/officeart/2005/8/layout/radial5"/>
    <dgm:cxn modelId="{5364F821-0317-478C-A04C-2C23C833EAB0}" type="presParOf" srcId="{4065A2BD-9595-40BE-9085-AB92541241F5}" destId="{8C0D64CE-99BA-4A68-922D-628688F30A40}" srcOrd="1" destOrd="0" presId="urn:microsoft.com/office/officeart/2005/8/layout/radial5"/>
    <dgm:cxn modelId="{4A46ED01-DC17-4779-BD32-F9035AE84D00}" type="presParOf" srcId="{8C0D64CE-99BA-4A68-922D-628688F30A40}" destId="{74BA35AD-7852-4B05-8F86-0DC1E38B6E7F}" srcOrd="0" destOrd="0" presId="urn:microsoft.com/office/officeart/2005/8/layout/radial5"/>
    <dgm:cxn modelId="{EA908894-055F-42AA-A88B-4D7F20F5015D}" type="presParOf" srcId="{4065A2BD-9595-40BE-9085-AB92541241F5}" destId="{E3AA7A50-A0EE-4242-88AF-0DE4FE03230A}" srcOrd="2" destOrd="0" presId="urn:microsoft.com/office/officeart/2005/8/layout/radial5"/>
    <dgm:cxn modelId="{820768D3-27CB-4F39-894A-45A9AC4C7D96}" type="presParOf" srcId="{4065A2BD-9595-40BE-9085-AB92541241F5}" destId="{57B820B9-A717-45B6-BF22-02B6A105D1B0}" srcOrd="3" destOrd="0" presId="urn:microsoft.com/office/officeart/2005/8/layout/radial5"/>
    <dgm:cxn modelId="{0B62BE32-EAEF-41F5-8293-66B139020994}" type="presParOf" srcId="{57B820B9-A717-45B6-BF22-02B6A105D1B0}" destId="{B98E6EC7-3071-475D-B5F3-BBF51369032E}" srcOrd="0" destOrd="0" presId="urn:microsoft.com/office/officeart/2005/8/layout/radial5"/>
    <dgm:cxn modelId="{F03C4F2F-710F-4174-BAAC-20CAFB581569}" type="presParOf" srcId="{4065A2BD-9595-40BE-9085-AB92541241F5}" destId="{77118D7D-16C4-472E-8D9A-D2D59D7ACF4C}" srcOrd="4" destOrd="0" presId="urn:microsoft.com/office/officeart/2005/8/layout/radial5"/>
    <dgm:cxn modelId="{CCA4F20A-7767-4357-80DB-9DE866A7CF17}" type="presParOf" srcId="{4065A2BD-9595-40BE-9085-AB92541241F5}" destId="{DB0DBB17-8D18-4873-B027-5092670B7DBD}" srcOrd="5" destOrd="0" presId="urn:microsoft.com/office/officeart/2005/8/layout/radial5"/>
    <dgm:cxn modelId="{A07680C8-8082-465A-BBA7-531E4257A2C7}" type="presParOf" srcId="{DB0DBB17-8D18-4873-B027-5092670B7DBD}" destId="{046E178B-03A8-4525-BC19-FFF249ED87E2}" srcOrd="0" destOrd="0" presId="urn:microsoft.com/office/officeart/2005/8/layout/radial5"/>
    <dgm:cxn modelId="{3D853B32-40E9-46F7-A08F-31239A152ACE}" type="presParOf" srcId="{4065A2BD-9595-40BE-9085-AB92541241F5}" destId="{394B1F78-FF9C-4295-8633-CB935D76E4CA}" srcOrd="6" destOrd="0" presId="urn:microsoft.com/office/officeart/2005/8/layout/radial5"/>
    <dgm:cxn modelId="{A487CC7A-74C7-4444-9313-507C7451DB7C}" type="presParOf" srcId="{4065A2BD-9595-40BE-9085-AB92541241F5}" destId="{3417F289-F1FE-4B2E-B4CA-07C7B27579D5}" srcOrd="7" destOrd="0" presId="urn:microsoft.com/office/officeart/2005/8/layout/radial5"/>
    <dgm:cxn modelId="{F8B8932C-935F-4ABE-A6BA-FED282517874}" type="presParOf" srcId="{3417F289-F1FE-4B2E-B4CA-07C7B27579D5}" destId="{702CD010-639B-4BF1-9D77-0A1518FB16B0}" srcOrd="0" destOrd="0" presId="urn:microsoft.com/office/officeart/2005/8/layout/radial5"/>
    <dgm:cxn modelId="{59836BBF-7FC6-471C-B0EE-9B738AC881AC}" type="presParOf" srcId="{4065A2BD-9595-40BE-9085-AB92541241F5}" destId="{34809D39-8364-4ECB-9363-DE46A5C1CCFD}" srcOrd="8" destOrd="0" presId="urn:microsoft.com/office/officeart/2005/8/layout/radial5"/>
    <dgm:cxn modelId="{30E2E31C-7233-45AD-86EB-0397C6ADDB22}" type="presParOf" srcId="{4065A2BD-9595-40BE-9085-AB92541241F5}" destId="{3CD33697-BFA3-4210-AEF8-D6A479D867C3}" srcOrd="9" destOrd="0" presId="urn:microsoft.com/office/officeart/2005/8/layout/radial5"/>
    <dgm:cxn modelId="{7EE804EB-28DC-4126-86FE-999C613493BA}" type="presParOf" srcId="{3CD33697-BFA3-4210-AEF8-D6A479D867C3}" destId="{66F66461-7203-4512-ACEC-A64FE7289A8E}" srcOrd="0" destOrd="0" presId="urn:microsoft.com/office/officeart/2005/8/layout/radial5"/>
    <dgm:cxn modelId="{DD928BA7-BE32-4D42-813B-84B99622AFA5}" type="presParOf" srcId="{4065A2BD-9595-40BE-9085-AB92541241F5}" destId="{21268CDF-BC9A-446F-80ED-416C41D657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59F4D-920B-4593-A7E4-4BDAD77A34E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5A1A1-0438-4B56-9823-E581D9964684}">
      <dgm:prSet phldrT="[Text]" custT="1"/>
      <dgm:spPr/>
      <dgm:t>
        <a:bodyPr/>
        <a:lstStyle/>
        <a:p>
          <a:r>
            <a:rPr lang="en-US" sz="18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Tuesday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To infer</a:t>
          </a:r>
        </a:p>
      </dgm:t>
    </dgm:pt>
    <dgm:pt modelId="{C009A7A2-9F14-441F-9F98-D4E770D2B850}" type="par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482DBB1-D13D-49F9-AC03-3513086B7F4B}" type="sib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AF9F0C6-851C-4EF9-A79E-3391E9D1842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</dgm:t>
    </dgm:pt>
    <dgm:pt modelId="{6C170104-98C3-402E-94E0-2FE93ABCC929}" type="parTrans" cxnId="{F5476EAD-C44C-4BF6-BFB6-7281C4E0408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25FF185-DB05-4892-BC8F-AA2712A4F0C8}" type="sibTrans" cxnId="{F5476EAD-C44C-4BF6-BFB6-7281C4E0408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BB1A96B-C319-4D83-9722-1BEE1065D015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None/>
          </a:pPr>
          <a:r>
            <a:rPr lang="en-US" sz="2000" b="1" u="sng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BCE84D4-6229-4FF1-B05D-CB89C2BF48AA}" type="parTrans" cxnId="{58A0DA69-99B7-47FC-938F-A9C49DD7576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3EEFAD1-F381-4D4A-B5A2-DD1D9205C7C7}" type="sibTrans" cxnId="{58A0DA69-99B7-47FC-938F-A9C49DD7576D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9155F2A-FE70-4AEB-A522-76E34B719C2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</dgm:t>
    </dgm:pt>
    <dgm:pt modelId="{691D5553-F5D0-4541-B4B1-DC2EF00376ED}" type="parTrans" cxnId="{539B7612-D891-4CEF-BD93-955AB2C27FD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7CD919D-229B-4A38-B381-81E3B2A41BD1}" type="sibTrans" cxnId="{539B7612-D891-4CEF-BD93-955AB2C27FD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703DB32-FB54-413E-9926-0E369711B57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</dgm:t>
    </dgm:pt>
    <dgm:pt modelId="{86E95720-2938-4E1E-B4F1-46221323B86B}" type="parTrans" cxnId="{971B735E-96AA-45FE-BE7F-8DF01FFA70E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31F1E72-7E76-4CBC-880C-FD0DE4ACBB0D}" type="sibTrans" cxnId="{971B735E-96AA-45FE-BE7F-8DF01FFA70E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949A0B9-F56E-461E-8073-9233A2CA0FD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</dgm:t>
    </dgm:pt>
    <dgm:pt modelId="{3E34F5BD-D8EB-41FA-8CD5-E9AE942A7B33}" type="parTrans" cxnId="{B1D95EC5-381F-47B8-89BB-2158A63D012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155319B5-DAE7-4D2D-95A0-47DABA7EEB1D}" type="sibTrans" cxnId="{B1D95EC5-381F-47B8-89BB-2158A63D012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1C0D75A-09E0-4B54-B676-636D27012E5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</dgm:t>
    </dgm:pt>
    <dgm:pt modelId="{DD027518-5D24-42D0-907A-45D2D9AB576D}" type="par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2DE58BF-41DB-4D43-89D4-F632625F3787}" type="sib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48DB587-38E3-4614-9DAB-266207EB3C8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x2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6A3ACE7-A121-4D9E-8884-B2443233FA9A}" type="parTrans" cxnId="{17C42B22-25EC-4BB6-BAEA-056F9A82A2F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78D824A-2FDB-4978-97D6-714DF964AE59}" type="sibTrans" cxnId="{17C42B22-25EC-4BB6-BAEA-056F9A82A2F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DE05A68-DFD6-4EFB-AFE8-B298FC67B221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x1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</dgm:t>
    </dgm:pt>
    <dgm:pt modelId="{81642489-ABC7-4688-A400-469A8FAD8CA6}" type="par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AD9D59C-1C09-40FF-84DD-4141B4C08789}" type="sib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62D15D5-1A82-437A-A41A-118CADA27DD3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</a:t>
          </a:r>
          <a:r>
            <a:rPr lang="en-US" sz="1400" b="1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hromebooks:</a:t>
          </a: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400" b="1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78092EF-C2FB-4821-AB43-24B7C60F2FDC}" type="parTrans" cxnId="{8C2D95BD-FEA6-4B0B-9624-6B531872AA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B574673-E897-49FF-A636-C9E79A0E9A6C}" type="sibTrans" cxnId="{8C2D95BD-FEA6-4B0B-9624-6B531872AA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E53AE78-6AE1-41CD-BE4F-39EBCE825B96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</dgm:t>
    </dgm:pt>
    <dgm:pt modelId="{ADA03EEC-36A4-4766-9796-83E6D8D86732}" type="par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5531EBB-7F3B-4F8A-A8B4-EB4AF4AC1807}" type="sib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40BFCCA-C512-4C27-A2CA-3506260538AA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42DA939C-7B0E-4FCB-B610-85F5766EE693}" type="parTrans" cxnId="{B3F9CC49-99CC-4477-8022-B91883CB1EA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83252F1-4E42-407C-922F-E1CA28839968}" type="sibTrans" cxnId="{B3F9CC49-99CC-4477-8022-B91883CB1EA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B35238F-7E49-4C1F-BCD0-C43B7F7733F1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</dgm:t>
    </dgm:pt>
    <dgm:pt modelId="{94A82A49-6B53-453D-897E-3D8699121427}" type="par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DD8A92B-0E9F-4722-89FE-7E6EEB6F8F75}" type="sib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1FB6432-D5FB-466B-9E31-01BAC4E27BB2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  <a:endParaRPr lang="en-US" sz="1400" b="1" u="sng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EC46CF8-8D4B-4392-B45E-D95F07B2BCFA}" type="parTrans" cxnId="{BBA74A68-5CBB-4FEA-8D14-3D16DFFB51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BC57B19-F686-4876-A448-4C54AD22E943}" type="sibTrans" cxnId="{BBA74A68-5CBB-4FEA-8D14-3D16DFFB51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4E5ECF6-7E5E-4617-B27E-76FDB5AC7B3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05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54EAF78-E22F-467E-8D0E-D57DF51881F3}" type="par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4969DA6-59B1-43FD-AEA6-0BD4530313D2}" type="sib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8E72A13-7BF3-4BB8-8FCA-6DFD4607C738}">
      <dgm:prSet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gm:t>
    </dgm:pt>
    <dgm:pt modelId="{128B0F5A-AD67-4669-8594-52A37C89F199}" type="parTrans" cxnId="{A985D213-BB64-4294-B026-5E5117A534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F7191B7-2DAD-4F62-9047-665E99EF5AE0}" type="sibTrans" cxnId="{A985D213-BB64-4294-B026-5E5117A534C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065A2BD-9595-40BE-9085-AB92541241F5}" type="pres">
      <dgm:prSet presAssocID="{22259F4D-920B-4593-A7E4-4BDAD77A3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F0205-E7EF-494E-9F80-010A00AC8D1B}" type="pres">
      <dgm:prSet presAssocID="{5555A1A1-0438-4B56-9823-E581D9964684}" presName="centerShape" presStyleLbl="node0" presStyleIdx="0" presStyleCnt="1"/>
      <dgm:spPr/>
    </dgm:pt>
    <dgm:pt modelId="{8C0D64CE-99BA-4A68-922D-628688F30A40}" type="pres">
      <dgm:prSet presAssocID="{6C170104-98C3-402E-94E0-2FE93ABCC929}" presName="parTrans" presStyleLbl="sibTrans2D1" presStyleIdx="0" presStyleCnt="5"/>
      <dgm:spPr/>
    </dgm:pt>
    <dgm:pt modelId="{74BA35AD-7852-4B05-8F86-0DC1E38B6E7F}" type="pres">
      <dgm:prSet presAssocID="{6C170104-98C3-402E-94E0-2FE93ABCC929}" presName="connectorText" presStyleLbl="sibTrans2D1" presStyleIdx="0" presStyleCnt="5"/>
      <dgm:spPr/>
    </dgm:pt>
    <dgm:pt modelId="{E3AA7A50-A0EE-4242-88AF-0DE4FE03230A}" type="pres">
      <dgm:prSet presAssocID="{2AF9F0C6-851C-4EF9-A79E-3391E9D18422}" presName="node" presStyleLbl="node1" presStyleIdx="0" presStyleCnt="5">
        <dgm:presLayoutVars>
          <dgm:bulletEnabled val="1"/>
        </dgm:presLayoutVars>
      </dgm:prSet>
      <dgm:spPr/>
    </dgm:pt>
    <dgm:pt modelId="{57B820B9-A717-45B6-BF22-02B6A105D1B0}" type="pres">
      <dgm:prSet presAssocID="{4BCE84D4-6229-4FF1-B05D-CB89C2BF48AA}" presName="parTrans" presStyleLbl="sibTrans2D1" presStyleIdx="1" presStyleCnt="5"/>
      <dgm:spPr/>
    </dgm:pt>
    <dgm:pt modelId="{B98E6EC7-3071-475D-B5F3-BBF51369032E}" type="pres">
      <dgm:prSet presAssocID="{4BCE84D4-6229-4FF1-B05D-CB89C2BF48AA}" presName="connectorText" presStyleLbl="sibTrans2D1" presStyleIdx="1" presStyleCnt="5"/>
      <dgm:spPr/>
    </dgm:pt>
    <dgm:pt modelId="{77118D7D-16C4-472E-8D9A-D2D59D7ACF4C}" type="pres">
      <dgm:prSet presAssocID="{7BB1A96B-C319-4D83-9722-1BEE1065D015}" presName="node" presStyleLbl="node1" presStyleIdx="1" presStyleCnt="5">
        <dgm:presLayoutVars>
          <dgm:bulletEnabled val="1"/>
        </dgm:presLayoutVars>
      </dgm:prSet>
      <dgm:spPr/>
    </dgm:pt>
    <dgm:pt modelId="{DB0DBB17-8D18-4873-B027-5092670B7DBD}" type="pres">
      <dgm:prSet presAssocID="{691D5553-F5D0-4541-B4B1-DC2EF00376ED}" presName="parTrans" presStyleLbl="sibTrans2D1" presStyleIdx="2" presStyleCnt="5"/>
      <dgm:spPr/>
    </dgm:pt>
    <dgm:pt modelId="{046E178B-03A8-4525-BC19-FFF249ED87E2}" type="pres">
      <dgm:prSet presAssocID="{691D5553-F5D0-4541-B4B1-DC2EF00376ED}" presName="connectorText" presStyleLbl="sibTrans2D1" presStyleIdx="2" presStyleCnt="5"/>
      <dgm:spPr/>
    </dgm:pt>
    <dgm:pt modelId="{394B1F78-FF9C-4295-8633-CB935D76E4CA}" type="pres">
      <dgm:prSet presAssocID="{E9155F2A-FE70-4AEB-A522-76E34B719C21}" presName="node" presStyleLbl="node1" presStyleIdx="2" presStyleCnt="5" custRadScaleRad="99435" custRadScaleInc="143">
        <dgm:presLayoutVars>
          <dgm:bulletEnabled val="1"/>
        </dgm:presLayoutVars>
      </dgm:prSet>
      <dgm:spPr/>
    </dgm:pt>
    <dgm:pt modelId="{3417F289-F1FE-4B2E-B4CA-07C7B27579D5}" type="pres">
      <dgm:prSet presAssocID="{86E95720-2938-4E1E-B4F1-46221323B86B}" presName="parTrans" presStyleLbl="sibTrans2D1" presStyleIdx="3" presStyleCnt="5"/>
      <dgm:spPr/>
    </dgm:pt>
    <dgm:pt modelId="{702CD010-639B-4BF1-9D77-0A1518FB16B0}" type="pres">
      <dgm:prSet presAssocID="{86E95720-2938-4E1E-B4F1-46221323B86B}" presName="connectorText" presStyleLbl="sibTrans2D1" presStyleIdx="3" presStyleCnt="5"/>
      <dgm:spPr/>
    </dgm:pt>
    <dgm:pt modelId="{34809D39-8364-4ECB-9363-DE46A5C1CCFD}" type="pres">
      <dgm:prSet presAssocID="{C703DB32-FB54-413E-9926-0E369711B576}" presName="node" presStyleLbl="node1" presStyleIdx="3" presStyleCnt="5" custRadScaleRad="100328" custRadScaleInc="-377">
        <dgm:presLayoutVars>
          <dgm:bulletEnabled val="1"/>
        </dgm:presLayoutVars>
      </dgm:prSet>
      <dgm:spPr/>
    </dgm:pt>
    <dgm:pt modelId="{3CD33697-BFA3-4210-AEF8-D6A479D867C3}" type="pres">
      <dgm:prSet presAssocID="{3E34F5BD-D8EB-41FA-8CD5-E9AE942A7B33}" presName="parTrans" presStyleLbl="sibTrans2D1" presStyleIdx="4" presStyleCnt="5"/>
      <dgm:spPr/>
    </dgm:pt>
    <dgm:pt modelId="{66F66461-7203-4512-ACEC-A64FE7289A8E}" type="pres">
      <dgm:prSet presAssocID="{3E34F5BD-D8EB-41FA-8CD5-E9AE942A7B33}" presName="connectorText" presStyleLbl="sibTrans2D1" presStyleIdx="4" presStyleCnt="5"/>
      <dgm:spPr/>
    </dgm:pt>
    <dgm:pt modelId="{21268CDF-BC9A-446F-80ED-416C41D657D4}" type="pres">
      <dgm:prSet presAssocID="{F949A0B9-F56E-461E-8073-9233A2CA0F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6DA02-2834-4676-9F73-D77B1A13CE0E}" type="presOf" srcId="{5555A1A1-0438-4B56-9823-E581D9964684}" destId="{A1CF0205-E7EF-494E-9F80-010A00AC8D1B}" srcOrd="0" destOrd="0" presId="urn:microsoft.com/office/officeart/2005/8/layout/radial5"/>
    <dgm:cxn modelId="{0BA8880D-AAF9-4831-9213-A01EEBA54632}" srcId="{C703DB32-FB54-413E-9926-0E369711B576}" destId="{8B35238F-7E49-4C1F-BCD0-C43B7F7733F1}" srcOrd="0" destOrd="0" parTransId="{94A82A49-6B53-453D-897E-3D8699121427}" sibTransId="{CDD8A92B-0E9F-4722-89FE-7E6EEB6F8F75}"/>
    <dgm:cxn modelId="{D8BBD50D-FA40-463C-B44B-E217E0B494CD}" type="presOf" srcId="{8B35238F-7E49-4C1F-BCD0-C43B7F7733F1}" destId="{34809D39-8364-4ECB-9363-DE46A5C1CCFD}" srcOrd="0" destOrd="1" presId="urn:microsoft.com/office/officeart/2005/8/layout/radial5"/>
    <dgm:cxn modelId="{539B7612-D891-4CEF-BD93-955AB2C27FD6}" srcId="{5555A1A1-0438-4B56-9823-E581D9964684}" destId="{E9155F2A-FE70-4AEB-A522-76E34B719C21}" srcOrd="2" destOrd="0" parTransId="{691D5553-F5D0-4541-B4B1-DC2EF00376ED}" sibTransId="{E7CD919D-229B-4A38-B381-81E3B2A41BD1}"/>
    <dgm:cxn modelId="{A985D213-BB64-4294-B026-5E5117A534CC}" srcId="{F949A0B9-F56E-461E-8073-9233A2CA0FD9}" destId="{98E72A13-7BF3-4BB8-8FCA-6DFD4607C738}" srcOrd="1" destOrd="0" parTransId="{128B0F5A-AD67-4669-8594-52A37C89F199}" sibTransId="{0F7191B7-2DAD-4F62-9047-665E99EF5AE0}"/>
    <dgm:cxn modelId="{25310B1A-2961-4548-ACAD-D9677BBD4774}" srcId="{F949A0B9-F56E-461E-8073-9233A2CA0FD9}" destId="{24E5ECF6-7E5E-4617-B27E-76FDB5AC7B39}" srcOrd="0" destOrd="0" parTransId="{E54EAF78-E22F-467E-8D0E-D57DF51881F3}" sibTransId="{64969DA6-59B1-43FD-AEA6-0BD4530313D2}"/>
    <dgm:cxn modelId="{C11D701D-FDEC-4AD4-9425-D69061327E7C}" type="presOf" srcId="{048DB587-38E3-4614-9DAB-266207EB3C80}" destId="{E3AA7A50-A0EE-4242-88AF-0DE4FE03230A}" srcOrd="0" destOrd="2" presId="urn:microsoft.com/office/officeart/2005/8/layout/radial5"/>
    <dgm:cxn modelId="{17C42B22-25EC-4BB6-BAEA-056F9A82A2F1}" srcId="{2AF9F0C6-851C-4EF9-A79E-3391E9D18422}" destId="{048DB587-38E3-4614-9DAB-266207EB3C80}" srcOrd="1" destOrd="0" parTransId="{96A3ACE7-A121-4D9E-8884-B2443233FA9A}" sibTransId="{A78D824A-2FDB-4978-97D6-714DF964AE59}"/>
    <dgm:cxn modelId="{D325D32B-F5E5-459C-A1EA-0F791465C323}" type="presOf" srcId="{040BFCCA-C512-4C27-A2CA-3506260538AA}" destId="{394B1F78-FF9C-4295-8633-CB935D76E4CA}" srcOrd="0" destOrd="2" presId="urn:microsoft.com/office/officeart/2005/8/layout/radial5"/>
    <dgm:cxn modelId="{5069BB2E-699C-4684-A028-72EB9E13A9AE}" type="presOf" srcId="{6DE05A68-DFD6-4EFB-AFE8-B298FC67B221}" destId="{77118D7D-16C4-472E-8D9A-D2D59D7ACF4C}" srcOrd="0" destOrd="1" presId="urn:microsoft.com/office/officeart/2005/8/layout/radial5"/>
    <dgm:cxn modelId="{33D20F30-E1BF-4018-8199-49BD7618D67D}" type="presOf" srcId="{31FB6432-D5FB-466B-9E31-01BAC4E27BB2}" destId="{34809D39-8364-4ECB-9363-DE46A5C1CCFD}" srcOrd="0" destOrd="2" presId="urn:microsoft.com/office/officeart/2005/8/layout/radial5"/>
    <dgm:cxn modelId="{12467D36-44BC-444E-860A-590C69E694F6}" type="presOf" srcId="{691D5553-F5D0-4541-B4B1-DC2EF00376ED}" destId="{046E178B-03A8-4525-BC19-FFF249ED87E2}" srcOrd="1" destOrd="0" presId="urn:microsoft.com/office/officeart/2005/8/layout/radial5"/>
    <dgm:cxn modelId="{7D8D6F37-D4C6-4EAA-9E15-8231510F7547}" type="presOf" srcId="{86E95720-2938-4E1E-B4F1-46221323B86B}" destId="{3417F289-F1FE-4B2E-B4CA-07C7B27579D5}" srcOrd="0" destOrd="0" presId="urn:microsoft.com/office/officeart/2005/8/layout/radial5"/>
    <dgm:cxn modelId="{D9D20738-16DE-4363-9FDF-2CE0C84CD7D3}" type="presOf" srcId="{C703DB32-FB54-413E-9926-0E369711B576}" destId="{34809D39-8364-4ECB-9363-DE46A5C1CCFD}" srcOrd="0" destOrd="0" presId="urn:microsoft.com/office/officeart/2005/8/layout/radial5"/>
    <dgm:cxn modelId="{A19F4840-EC7F-4CE5-81D8-1980962CFA58}" type="presOf" srcId="{E9155F2A-FE70-4AEB-A522-76E34B719C21}" destId="{394B1F78-FF9C-4295-8633-CB935D76E4CA}" srcOrd="0" destOrd="0" presId="urn:microsoft.com/office/officeart/2005/8/layout/radial5"/>
    <dgm:cxn modelId="{971B735E-96AA-45FE-BE7F-8DF01FFA70E7}" srcId="{5555A1A1-0438-4B56-9823-E581D9964684}" destId="{C703DB32-FB54-413E-9926-0E369711B576}" srcOrd="3" destOrd="0" parTransId="{86E95720-2938-4E1E-B4F1-46221323B86B}" sibTransId="{631F1E72-7E76-4CBC-880C-FD0DE4ACBB0D}"/>
    <dgm:cxn modelId="{895F1C66-AD7E-4E5F-9280-DFDC58483B95}" type="presOf" srcId="{F949A0B9-F56E-461E-8073-9233A2CA0FD9}" destId="{21268CDF-BC9A-446F-80ED-416C41D657D4}" srcOrd="0" destOrd="0" presId="urn:microsoft.com/office/officeart/2005/8/layout/radial5"/>
    <dgm:cxn modelId="{BBA74A68-5CBB-4FEA-8D14-3D16DFFB515A}" srcId="{C703DB32-FB54-413E-9926-0E369711B576}" destId="{31FB6432-D5FB-466B-9E31-01BAC4E27BB2}" srcOrd="1" destOrd="0" parTransId="{2EC46CF8-8D4B-4392-B45E-D95F07B2BCFA}" sibTransId="{FBC57B19-F686-4876-A448-4C54AD22E943}"/>
    <dgm:cxn modelId="{B3F9CC49-99CC-4477-8022-B91883CB1EA1}" srcId="{E9155F2A-FE70-4AEB-A522-76E34B719C21}" destId="{040BFCCA-C512-4C27-A2CA-3506260538AA}" srcOrd="1" destOrd="0" parTransId="{42DA939C-7B0E-4FCB-B610-85F5766EE693}" sibTransId="{283252F1-4E42-407C-922F-E1CA28839968}"/>
    <dgm:cxn modelId="{58A0DA69-99B7-47FC-938F-A9C49DD7576D}" srcId="{5555A1A1-0438-4B56-9823-E581D9964684}" destId="{7BB1A96B-C319-4D83-9722-1BEE1065D015}" srcOrd="1" destOrd="0" parTransId="{4BCE84D4-6229-4FF1-B05D-CB89C2BF48AA}" sibTransId="{93EEFAD1-F381-4D4A-B5A2-DD1D9205C7C7}"/>
    <dgm:cxn modelId="{01B3F86B-C4E3-4EE8-B45B-94D1C6FA71AC}" type="presOf" srcId="{3E34F5BD-D8EB-41FA-8CD5-E9AE942A7B33}" destId="{66F66461-7203-4512-ACEC-A64FE7289A8E}" srcOrd="1" destOrd="0" presId="urn:microsoft.com/office/officeart/2005/8/layout/radial5"/>
    <dgm:cxn modelId="{FABE1D6C-8EC4-4855-9EA2-3072BBF2E966}" type="presOf" srcId="{A1C0D75A-09E0-4B54-B676-636D27012E50}" destId="{E3AA7A50-A0EE-4242-88AF-0DE4FE03230A}" srcOrd="0" destOrd="1" presId="urn:microsoft.com/office/officeart/2005/8/layout/radial5"/>
    <dgm:cxn modelId="{BA79997A-0312-49A9-87BF-2511AE22E685}" srcId="{22259F4D-920B-4593-A7E4-4BDAD77A34ED}" destId="{5555A1A1-0438-4B56-9823-E581D9964684}" srcOrd="0" destOrd="0" parTransId="{C009A7A2-9F14-441F-9F98-D4E770D2B850}" sibTransId="{4482DBB1-D13D-49F9-AC03-3513086B7F4B}"/>
    <dgm:cxn modelId="{1D200B7B-BDF0-4A75-8F34-8E750715C37A}" type="presOf" srcId="{691D5553-F5D0-4541-B4B1-DC2EF00376ED}" destId="{DB0DBB17-8D18-4873-B027-5092670B7DBD}" srcOrd="0" destOrd="0" presId="urn:microsoft.com/office/officeart/2005/8/layout/radial5"/>
    <dgm:cxn modelId="{1ADDD97E-78DC-48AD-86F1-96CF8944E957}" type="presOf" srcId="{362D15D5-1A82-437A-A41A-118CADA27DD3}" destId="{77118D7D-16C4-472E-8D9A-D2D59D7ACF4C}" srcOrd="0" destOrd="2" presId="urn:microsoft.com/office/officeart/2005/8/layout/radial5"/>
    <dgm:cxn modelId="{24B31D8B-EF7F-4205-AB22-0FF33168E5C6}" type="presOf" srcId="{6C170104-98C3-402E-94E0-2FE93ABCC929}" destId="{8C0D64CE-99BA-4A68-922D-628688F30A40}" srcOrd="0" destOrd="0" presId="urn:microsoft.com/office/officeart/2005/8/layout/radial5"/>
    <dgm:cxn modelId="{ABEE278E-77A9-4574-B961-B1A57F7CE588}" type="presOf" srcId="{7BB1A96B-C319-4D83-9722-1BEE1065D015}" destId="{77118D7D-16C4-472E-8D9A-D2D59D7ACF4C}" srcOrd="0" destOrd="0" presId="urn:microsoft.com/office/officeart/2005/8/layout/radial5"/>
    <dgm:cxn modelId="{464DA996-8AD6-421F-ABB4-33A0994652E6}" type="presOf" srcId="{86E95720-2938-4E1E-B4F1-46221323B86B}" destId="{702CD010-639B-4BF1-9D77-0A1518FB16B0}" srcOrd="1" destOrd="0" presId="urn:microsoft.com/office/officeart/2005/8/layout/radial5"/>
    <dgm:cxn modelId="{9A2B049F-A79C-41CA-86F7-411E3AAAB15E}" type="presOf" srcId="{4BCE84D4-6229-4FF1-B05D-CB89C2BF48AA}" destId="{B98E6EC7-3071-475D-B5F3-BBF51369032E}" srcOrd="1" destOrd="0" presId="urn:microsoft.com/office/officeart/2005/8/layout/radial5"/>
    <dgm:cxn modelId="{49A10EA2-D70A-4171-94F0-AF4FE94C91E4}" type="presOf" srcId="{98E72A13-7BF3-4BB8-8FCA-6DFD4607C738}" destId="{21268CDF-BC9A-446F-80ED-416C41D657D4}" srcOrd="0" destOrd="2" presId="urn:microsoft.com/office/officeart/2005/8/layout/radial5"/>
    <dgm:cxn modelId="{B1032FA2-49DF-4865-B6C6-05519C6AF448}" type="presOf" srcId="{22259F4D-920B-4593-A7E4-4BDAD77A34ED}" destId="{4065A2BD-9595-40BE-9085-AB92541241F5}" srcOrd="0" destOrd="0" presId="urn:microsoft.com/office/officeart/2005/8/layout/radial5"/>
    <dgm:cxn modelId="{24C25BAB-ACBB-455D-95B2-8C9CCFFE396A}" type="presOf" srcId="{24E5ECF6-7E5E-4617-B27E-76FDB5AC7B39}" destId="{21268CDF-BC9A-446F-80ED-416C41D657D4}" srcOrd="0" destOrd="1" presId="urn:microsoft.com/office/officeart/2005/8/layout/radial5"/>
    <dgm:cxn modelId="{F5476EAD-C44C-4BF6-BFB6-7281C4E04088}" srcId="{5555A1A1-0438-4B56-9823-E581D9964684}" destId="{2AF9F0C6-851C-4EF9-A79E-3391E9D18422}" srcOrd="0" destOrd="0" parTransId="{6C170104-98C3-402E-94E0-2FE93ABCC929}" sibTransId="{225FF185-DB05-4892-BC8F-AA2712A4F0C8}"/>
    <dgm:cxn modelId="{394BC6B6-7AEE-421B-86E4-1925D3A283C7}" srcId="{2AF9F0C6-851C-4EF9-A79E-3391E9D18422}" destId="{A1C0D75A-09E0-4B54-B676-636D27012E50}" srcOrd="0" destOrd="0" parTransId="{DD027518-5D24-42D0-907A-45D2D9AB576D}" sibTransId="{F2DE58BF-41DB-4D43-89D4-F632625F3787}"/>
    <dgm:cxn modelId="{F3F12DBD-07D9-435C-8670-337A5D17113E}" type="presOf" srcId="{2AF9F0C6-851C-4EF9-A79E-3391E9D18422}" destId="{E3AA7A50-A0EE-4242-88AF-0DE4FE03230A}" srcOrd="0" destOrd="0" presId="urn:microsoft.com/office/officeart/2005/8/layout/radial5"/>
    <dgm:cxn modelId="{8C2D95BD-FEA6-4B0B-9624-6B531872AACC}" srcId="{7BB1A96B-C319-4D83-9722-1BEE1065D015}" destId="{362D15D5-1A82-437A-A41A-118CADA27DD3}" srcOrd="1" destOrd="0" parTransId="{B78092EF-C2FB-4821-AB43-24B7C60F2FDC}" sibTransId="{EB574673-E897-49FF-A636-C9E79A0E9A6C}"/>
    <dgm:cxn modelId="{B1D95EC5-381F-47B8-89BB-2158A63D0121}" srcId="{5555A1A1-0438-4B56-9823-E581D9964684}" destId="{F949A0B9-F56E-461E-8073-9233A2CA0FD9}" srcOrd="4" destOrd="0" parTransId="{3E34F5BD-D8EB-41FA-8CD5-E9AE942A7B33}" sibTransId="{155319B5-DAE7-4D2D-95A0-47DABA7EEB1D}"/>
    <dgm:cxn modelId="{91D6EFC6-8AB9-4CA4-9E83-8541384E4AE5}" type="presOf" srcId="{EE53AE78-6AE1-41CD-BE4F-39EBCE825B96}" destId="{394B1F78-FF9C-4295-8633-CB935D76E4CA}" srcOrd="0" destOrd="1" presId="urn:microsoft.com/office/officeart/2005/8/layout/radial5"/>
    <dgm:cxn modelId="{0B3E91C7-F1FA-4E3A-A842-EFD5A010AB1E}" srcId="{7BB1A96B-C319-4D83-9722-1BEE1065D015}" destId="{6DE05A68-DFD6-4EFB-AFE8-B298FC67B221}" srcOrd="0" destOrd="0" parTransId="{81642489-ABC7-4688-A400-469A8FAD8CA6}" sibTransId="{3AD9D59C-1C09-40FF-84DD-4141B4C08789}"/>
    <dgm:cxn modelId="{BF0C87E6-FA45-41B7-B662-BF731AEC1525}" type="presOf" srcId="{4BCE84D4-6229-4FF1-B05D-CB89C2BF48AA}" destId="{57B820B9-A717-45B6-BF22-02B6A105D1B0}" srcOrd="0" destOrd="0" presId="urn:microsoft.com/office/officeart/2005/8/layout/radial5"/>
    <dgm:cxn modelId="{47808AE9-55B7-47F1-BCA4-2AF5A80EC7FE}" srcId="{E9155F2A-FE70-4AEB-A522-76E34B719C21}" destId="{EE53AE78-6AE1-41CD-BE4F-39EBCE825B96}" srcOrd="0" destOrd="0" parTransId="{ADA03EEC-36A4-4766-9796-83E6D8D86732}" sibTransId="{B5531EBB-7F3B-4F8A-A8B4-EB4AF4AC1807}"/>
    <dgm:cxn modelId="{C79F9CEA-EF80-4085-8CF2-29481B682243}" type="presOf" srcId="{6C170104-98C3-402E-94E0-2FE93ABCC929}" destId="{74BA35AD-7852-4B05-8F86-0DC1E38B6E7F}" srcOrd="1" destOrd="0" presId="urn:microsoft.com/office/officeart/2005/8/layout/radial5"/>
    <dgm:cxn modelId="{3FD8E9F7-3399-403E-B607-987ABA7C36FB}" type="presOf" srcId="{3E34F5BD-D8EB-41FA-8CD5-E9AE942A7B33}" destId="{3CD33697-BFA3-4210-AEF8-D6A479D867C3}" srcOrd="0" destOrd="0" presId="urn:microsoft.com/office/officeart/2005/8/layout/radial5"/>
    <dgm:cxn modelId="{C613C04F-B5FE-49E4-892E-ABA055689DC1}" type="presParOf" srcId="{4065A2BD-9595-40BE-9085-AB92541241F5}" destId="{A1CF0205-E7EF-494E-9F80-010A00AC8D1B}" srcOrd="0" destOrd="0" presId="urn:microsoft.com/office/officeart/2005/8/layout/radial5"/>
    <dgm:cxn modelId="{5364F821-0317-478C-A04C-2C23C833EAB0}" type="presParOf" srcId="{4065A2BD-9595-40BE-9085-AB92541241F5}" destId="{8C0D64CE-99BA-4A68-922D-628688F30A40}" srcOrd="1" destOrd="0" presId="urn:microsoft.com/office/officeart/2005/8/layout/radial5"/>
    <dgm:cxn modelId="{4A46ED01-DC17-4779-BD32-F9035AE84D00}" type="presParOf" srcId="{8C0D64CE-99BA-4A68-922D-628688F30A40}" destId="{74BA35AD-7852-4B05-8F86-0DC1E38B6E7F}" srcOrd="0" destOrd="0" presId="urn:microsoft.com/office/officeart/2005/8/layout/radial5"/>
    <dgm:cxn modelId="{EA908894-055F-42AA-A88B-4D7F20F5015D}" type="presParOf" srcId="{4065A2BD-9595-40BE-9085-AB92541241F5}" destId="{E3AA7A50-A0EE-4242-88AF-0DE4FE03230A}" srcOrd="2" destOrd="0" presId="urn:microsoft.com/office/officeart/2005/8/layout/radial5"/>
    <dgm:cxn modelId="{820768D3-27CB-4F39-894A-45A9AC4C7D96}" type="presParOf" srcId="{4065A2BD-9595-40BE-9085-AB92541241F5}" destId="{57B820B9-A717-45B6-BF22-02B6A105D1B0}" srcOrd="3" destOrd="0" presId="urn:microsoft.com/office/officeart/2005/8/layout/radial5"/>
    <dgm:cxn modelId="{0B62BE32-EAEF-41F5-8293-66B139020994}" type="presParOf" srcId="{57B820B9-A717-45B6-BF22-02B6A105D1B0}" destId="{B98E6EC7-3071-475D-B5F3-BBF51369032E}" srcOrd="0" destOrd="0" presId="urn:microsoft.com/office/officeart/2005/8/layout/radial5"/>
    <dgm:cxn modelId="{F03C4F2F-710F-4174-BAAC-20CAFB581569}" type="presParOf" srcId="{4065A2BD-9595-40BE-9085-AB92541241F5}" destId="{77118D7D-16C4-472E-8D9A-D2D59D7ACF4C}" srcOrd="4" destOrd="0" presId="urn:microsoft.com/office/officeart/2005/8/layout/radial5"/>
    <dgm:cxn modelId="{CCA4F20A-7767-4357-80DB-9DE866A7CF17}" type="presParOf" srcId="{4065A2BD-9595-40BE-9085-AB92541241F5}" destId="{DB0DBB17-8D18-4873-B027-5092670B7DBD}" srcOrd="5" destOrd="0" presId="urn:microsoft.com/office/officeart/2005/8/layout/radial5"/>
    <dgm:cxn modelId="{A07680C8-8082-465A-BBA7-531E4257A2C7}" type="presParOf" srcId="{DB0DBB17-8D18-4873-B027-5092670B7DBD}" destId="{046E178B-03A8-4525-BC19-FFF249ED87E2}" srcOrd="0" destOrd="0" presId="urn:microsoft.com/office/officeart/2005/8/layout/radial5"/>
    <dgm:cxn modelId="{3D853B32-40E9-46F7-A08F-31239A152ACE}" type="presParOf" srcId="{4065A2BD-9595-40BE-9085-AB92541241F5}" destId="{394B1F78-FF9C-4295-8633-CB935D76E4CA}" srcOrd="6" destOrd="0" presId="urn:microsoft.com/office/officeart/2005/8/layout/radial5"/>
    <dgm:cxn modelId="{A487CC7A-74C7-4444-9313-507C7451DB7C}" type="presParOf" srcId="{4065A2BD-9595-40BE-9085-AB92541241F5}" destId="{3417F289-F1FE-4B2E-B4CA-07C7B27579D5}" srcOrd="7" destOrd="0" presId="urn:microsoft.com/office/officeart/2005/8/layout/radial5"/>
    <dgm:cxn modelId="{F8B8932C-935F-4ABE-A6BA-FED282517874}" type="presParOf" srcId="{3417F289-F1FE-4B2E-B4CA-07C7B27579D5}" destId="{702CD010-639B-4BF1-9D77-0A1518FB16B0}" srcOrd="0" destOrd="0" presId="urn:microsoft.com/office/officeart/2005/8/layout/radial5"/>
    <dgm:cxn modelId="{59836BBF-7FC6-471C-B0EE-9B738AC881AC}" type="presParOf" srcId="{4065A2BD-9595-40BE-9085-AB92541241F5}" destId="{34809D39-8364-4ECB-9363-DE46A5C1CCFD}" srcOrd="8" destOrd="0" presId="urn:microsoft.com/office/officeart/2005/8/layout/radial5"/>
    <dgm:cxn modelId="{30E2E31C-7233-45AD-86EB-0397C6ADDB22}" type="presParOf" srcId="{4065A2BD-9595-40BE-9085-AB92541241F5}" destId="{3CD33697-BFA3-4210-AEF8-D6A479D867C3}" srcOrd="9" destOrd="0" presId="urn:microsoft.com/office/officeart/2005/8/layout/radial5"/>
    <dgm:cxn modelId="{7EE804EB-28DC-4126-86FE-999C613493BA}" type="presParOf" srcId="{3CD33697-BFA3-4210-AEF8-D6A479D867C3}" destId="{66F66461-7203-4512-ACEC-A64FE7289A8E}" srcOrd="0" destOrd="0" presId="urn:microsoft.com/office/officeart/2005/8/layout/radial5"/>
    <dgm:cxn modelId="{DD928BA7-BE32-4D42-813B-84B99622AFA5}" type="presParOf" srcId="{4065A2BD-9595-40BE-9085-AB92541241F5}" destId="{21268CDF-BC9A-446F-80ED-416C41D657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59F4D-920B-4593-A7E4-4BDAD77A34E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5A1A1-0438-4B56-9823-E581D9964684}">
      <dgm:prSet phldrT="[Text]" custT="1"/>
      <dgm:spPr/>
      <dgm:t>
        <a:bodyPr/>
        <a:lstStyle/>
        <a:p>
          <a:r>
            <a:rPr lang="en-US" sz="18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Wednesday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To analyse an image &amp; compose complication</a:t>
          </a:r>
        </a:p>
      </dgm:t>
    </dgm:pt>
    <dgm:pt modelId="{C009A7A2-9F14-441F-9F98-D4E770D2B850}" type="par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482DBB1-D13D-49F9-AC03-3513086B7F4B}" type="sib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AF9F0C6-851C-4EF9-A79E-3391E9D1842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</dgm:t>
    </dgm:pt>
    <dgm:pt modelId="{6C170104-98C3-402E-94E0-2FE93ABCC929}" type="parTrans" cxnId="{F5476EAD-C44C-4BF6-BFB6-7281C4E0408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25FF185-DB05-4892-BC8F-AA2712A4F0C8}" type="sibTrans" cxnId="{F5476EAD-C44C-4BF6-BFB6-7281C4E0408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BB1A96B-C319-4D83-9722-1BEE1065D015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None/>
          </a:pPr>
          <a:r>
            <a:rPr lang="en-US" sz="2000" b="1" u="sng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BCE84D4-6229-4FF1-B05D-CB89C2BF48AA}" type="parTrans" cxnId="{58A0DA69-99B7-47FC-938F-A9C49DD7576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3EEFAD1-F381-4D4A-B5A2-DD1D9205C7C7}" type="sibTrans" cxnId="{58A0DA69-99B7-47FC-938F-A9C49DD7576D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9155F2A-FE70-4AEB-A522-76E34B719C2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</dgm:t>
    </dgm:pt>
    <dgm:pt modelId="{691D5553-F5D0-4541-B4B1-DC2EF00376ED}" type="parTrans" cxnId="{539B7612-D891-4CEF-BD93-955AB2C27FD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7CD919D-229B-4A38-B381-81E3B2A41BD1}" type="sibTrans" cxnId="{539B7612-D891-4CEF-BD93-955AB2C27FD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703DB32-FB54-413E-9926-0E369711B57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</dgm:t>
    </dgm:pt>
    <dgm:pt modelId="{86E95720-2938-4E1E-B4F1-46221323B86B}" type="parTrans" cxnId="{971B735E-96AA-45FE-BE7F-8DF01FFA70E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31F1E72-7E76-4CBC-880C-FD0DE4ACBB0D}" type="sibTrans" cxnId="{971B735E-96AA-45FE-BE7F-8DF01FFA70E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949A0B9-F56E-461E-8073-9233A2CA0FD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</dgm:t>
    </dgm:pt>
    <dgm:pt modelId="{3E34F5BD-D8EB-41FA-8CD5-E9AE942A7B33}" type="parTrans" cxnId="{B1D95EC5-381F-47B8-89BB-2158A63D012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155319B5-DAE7-4D2D-95A0-47DABA7EEB1D}" type="sibTrans" cxnId="{B1D95EC5-381F-47B8-89BB-2158A63D012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1C0D75A-09E0-4B54-B676-636D27012E5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gm:t>
    </dgm:pt>
    <dgm:pt modelId="{DD027518-5D24-42D0-907A-45D2D9AB576D}" type="par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2DE58BF-41DB-4D43-89D4-F632625F3787}" type="sib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DE05A68-DFD6-4EFB-AFE8-B298FC67B221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1642489-ABC7-4688-A400-469A8FAD8CA6}" type="par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AD9D59C-1C09-40FF-84DD-4141B4C08789}" type="sib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E53AE78-6AE1-41CD-BE4F-39EBCE825B96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</a:t>
          </a:r>
          <a:r>
            <a:rPr lang="en-US" sz="1400" b="1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hromebooks:</a:t>
          </a: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DA03EEC-36A4-4766-9796-83E6D8D86732}" type="par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5531EBB-7F3B-4F8A-A8B4-EB4AF4AC1807}" type="sib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B35238F-7E49-4C1F-BCD0-C43B7F7733F1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4A82A49-6B53-453D-897E-3D8699121427}" type="par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DD8A92B-0E9F-4722-89FE-7E6EEB6F8F75}" type="sib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4E5ECF6-7E5E-4617-B27E-76FDB5AC7B3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54EAF78-E22F-467E-8D0E-D57DF51881F3}" type="par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4969DA6-59B1-43FD-AEA6-0BD4530313D2}" type="sib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065A2BD-9595-40BE-9085-AB92541241F5}" type="pres">
      <dgm:prSet presAssocID="{22259F4D-920B-4593-A7E4-4BDAD77A3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F0205-E7EF-494E-9F80-010A00AC8D1B}" type="pres">
      <dgm:prSet presAssocID="{5555A1A1-0438-4B56-9823-E581D9964684}" presName="centerShape" presStyleLbl="node0" presStyleIdx="0" presStyleCnt="1"/>
      <dgm:spPr/>
    </dgm:pt>
    <dgm:pt modelId="{8C0D64CE-99BA-4A68-922D-628688F30A40}" type="pres">
      <dgm:prSet presAssocID="{6C170104-98C3-402E-94E0-2FE93ABCC929}" presName="parTrans" presStyleLbl="sibTrans2D1" presStyleIdx="0" presStyleCnt="5"/>
      <dgm:spPr/>
    </dgm:pt>
    <dgm:pt modelId="{74BA35AD-7852-4B05-8F86-0DC1E38B6E7F}" type="pres">
      <dgm:prSet presAssocID="{6C170104-98C3-402E-94E0-2FE93ABCC929}" presName="connectorText" presStyleLbl="sibTrans2D1" presStyleIdx="0" presStyleCnt="5"/>
      <dgm:spPr/>
    </dgm:pt>
    <dgm:pt modelId="{E3AA7A50-A0EE-4242-88AF-0DE4FE03230A}" type="pres">
      <dgm:prSet presAssocID="{2AF9F0C6-851C-4EF9-A79E-3391E9D18422}" presName="node" presStyleLbl="node1" presStyleIdx="0" presStyleCnt="5">
        <dgm:presLayoutVars>
          <dgm:bulletEnabled val="1"/>
        </dgm:presLayoutVars>
      </dgm:prSet>
      <dgm:spPr/>
    </dgm:pt>
    <dgm:pt modelId="{57B820B9-A717-45B6-BF22-02B6A105D1B0}" type="pres">
      <dgm:prSet presAssocID="{4BCE84D4-6229-4FF1-B05D-CB89C2BF48AA}" presName="parTrans" presStyleLbl="sibTrans2D1" presStyleIdx="1" presStyleCnt="5"/>
      <dgm:spPr/>
    </dgm:pt>
    <dgm:pt modelId="{B98E6EC7-3071-475D-B5F3-BBF51369032E}" type="pres">
      <dgm:prSet presAssocID="{4BCE84D4-6229-4FF1-B05D-CB89C2BF48AA}" presName="connectorText" presStyleLbl="sibTrans2D1" presStyleIdx="1" presStyleCnt="5"/>
      <dgm:spPr/>
    </dgm:pt>
    <dgm:pt modelId="{77118D7D-16C4-472E-8D9A-D2D59D7ACF4C}" type="pres">
      <dgm:prSet presAssocID="{7BB1A96B-C319-4D83-9722-1BEE1065D015}" presName="node" presStyleLbl="node1" presStyleIdx="1" presStyleCnt="5">
        <dgm:presLayoutVars>
          <dgm:bulletEnabled val="1"/>
        </dgm:presLayoutVars>
      </dgm:prSet>
      <dgm:spPr/>
    </dgm:pt>
    <dgm:pt modelId="{DB0DBB17-8D18-4873-B027-5092670B7DBD}" type="pres">
      <dgm:prSet presAssocID="{691D5553-F5D0-4541-B4B1-DC2EF00376ED}" presName="parTrans" presStyleLbl="sibTrans2D1" presStyleIdx="2" presStyleCnt="5"/>
      <dgm:spPr/>
    </dgm:pt>
    <dgm:pt modelId="{046E178B-03A8-4525-BC19-FFF249ED87E2}" type="pres">
      <dgm:prSet presAssocID="{691D5553-F5D0-4541-B4B1-DC2EF00376ED}" presName="connectorText" presStyleLbl="sibTrans2D1" presStyleIdx="2" presStyleCnt="5"/>
      <dgm:spPr/>
    </dgm:pt>
    <dgm:pt modelId="{394B1F78-FF9C-4295-8633-CB935D76E4CA}" type="pres">
      <dgm:prSet presAssocID="{E9155F2A-FE70-4AEB-A522-76E34B719C21}" presName="node" presStyleLbl="node1" presStyleIdx="2" presStyleCnt="5" custRadScaleRad="99435" custRadScaleInc="143">
        <dgm:presLayoutVars>
          <dgm:bulletEnabled val="1"/>
        </dgm:presLayoutVars>
      </dgm:prSet>
      <dgm:spPr/>
    </dgm:pt>
    <dgm:pt modelId="{3417F289-F1FE-4B2E-B4CA-07C7B27579D5}" type="pres">
      <dgm:prSet presAssocID="{86E95720-2938-4E1E-B4F1-46221323B86B}" presName="parTrans" presStyleLbl="sibTrans2D1" presStyleIdx="3" presStyleCnt="5"/>
      <dgm:spPr/>
    </dgm:pt>
    <dgm:pt modelId="{702CD010-639B-4BF1-9D77-0A1518FB16B0}" type="pres">
      <dgm:prSet presAssocID="{86E95720-2938-4E1E-B4F1-46221323B86B}" presName="connectorText" presStyleLbl="sibTrans2D1" presStyleIdx="3" presStyleCnt="5"/>
      <dgm:spPr/>
    </dgm:pt>
    <dgm:pt modelId="{34809D39-8364-4ECB-9363-DE46A5C1CCFD}" type="pres">
      <dgm:prSet presAssocID="{C703DB32-FB54-413E-9926-0E369711B576}" presName="node" presStyleLbl="node1" presStyleIdx="3" presStyleCnt="5" custRadScaleRad="100328" custRadScaleInc="-377">
        <dgm:presLayoutVars>
          <dgm:bulletEnabled val="1"/>
        </dgm:presLayoutVars>
      </dgm:prSet>
      <dgm:spPr/>
    </dgm:pt>
    <dgm:pt modelId="{3CD33697-BFA3-4210-AEF8-D6A479D867C3}" type="pres">
      <dgm:prSet presAssocID="{3E34F5BD-D8EB-41FA-8CD5-E9AE942A7B33}" presName="parTrans" presStyleLbl="sibTrans2D1" presStyleIdx="4" presStyleCnt="5"/>
      <dgm:spPr/>
    </dgm:pt>
    <dgm:pt modelId="{66F66461-7203-4512-ACEC-A64FE7289A8E}" type="pres">
      <dgm:prSet presAssocID="{3E34F5BD-D8EB-41FA-8CD5-E9AE942A7B33}" presName="connectorText" presStyleLbl="sibTrans2D1" presStyleIdx="4" presStyleCnt="5"/>
      <dgm:spPr/>
    </dgm:pt>
    <dgm:pt modelId="{21268CDF-BC9A-446F-80ED-416C41D657D4}" type="pres">
      <dgm:prSet presAssocID="{F949A0B9-F56E-461E-8073-9233A2CA0F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6DA02-2834-4676-9F73-D77B1A13CE0E}" type="presOf" srcId="{5555A1A1-0438-4B56-9823-E581D9964684}" destId="{A1CF0205-E7EF-494E-9F80-010A00AC8D1B}" srcOrd="0" destOrd="0" presId="urn:microsoft.com/office/officeart/2005/8/layout/radial5"/>
    <dgm:cxn modelId="{0BA8880D-AAF9-4831-9213-A01EEBA54632}" srcId="{C703DB32-FB54-413E-9926-0E369711B576}" destId="{8B35238F-7E49-4C1F-BCD0-C43B7F7733F1}" srcOrd="0" destOrd="0" parTransId="{94A82A49-6B53-453D-897E-3D8699121427}" sibTransId="{CDD8A92B-0E9F-4722-89FE-7E6EEB6F8F75}"/>
    <dgm:cxn modelId="{D8BBD50D-FA40-463C-B44B-E217E0B494CD}" type="presOf" srcId="{8B35238F-7E49-4C1F-BCD0-C43B7F7733F1}" destId="{34809D39-8364-4ECB-9363-DE46A5C1CCFD}" srcOrd="0" destOrd="1" presId="urn:microsoft.com/office/officeart/2005/8/layout/radial5"/>
    <dgm:cxn modelId="{539B7612-D891-4CEF-BD93-955AB2C27FD6}" srcId="{5555A1A1-0438-4B56-9823-E581D9964684}" destId="{E9155F2A-FE70-4AEB-A522-76E34B719C21}" srcOrd="2" destOrd="0" parTransId="{691D5553-F5D0-4541-B4B1-DC2EF00376ED}" sibTransId="{E7CD919D-229B-4A38-B381-81E3B2A41BD1}"/>
    <dgm:cxn modelId="{25310B1A-2961-4548-ACAD-D9677BBD4774}" srcId="{F949A0B9-F56E-461E-8073-9233A2CA0FD9}" destId="{24E5ECF6-7E5E-4617-B27E-76FDB5AC7B39}" srcOrd="0" destOrd="0" parTransId="{E54EAF78-E22F-467E-8D0E-D57DF51881F3}" sibTransId="{64969DA6-59B1-43FD-AEA6-0BD4530313D2}"/>
    <dgm:cxn modelId="{5069BB2E-699C-4684-A028-72EB9E13A9AE}" type="presOf" srcId="{6DE05A68-DFD6-4EFB-AFE8-B298FC67B221}" destId="{77118D7D-16C4-472E-8D9A-D2D59D7ACF4C}" srcOrd="0" destOrd="1" presId="urn:microsoft.com/office/officeart/2005/8/layout/radial5"/>
    <dgm:cxn modelId="{12467D36-44BC-444E-860A-590C69E694F6}" type="presOf" srcId="{691D5553-F5D0-4541-B4B1-DC2EF00376ED}" destId="{046E178B-03A8-4525-BC19-FFF249ED87E2}" srcOrd="1" destOrd="0" presId="urn:microsoft.com/office/officeart/2005/8/layout/radial5"/>
    <dgm:cxn modelId="{7D8D6F37-D4C6-4EAA-9E15-8231510F7547}" type="presOf" srcId="{86E95720-2938-4E1E-B4F1-46221323B86B}" destId="{3417F289-F1FE-4B2E-B4CA-07C7B27579D5}" srcOrd="0" destOrd="0" presId="urn:microsoft.com/office/officeart/2005/8/layout/radial5"/>
    <dgm:cxn modelId="{D9D20738-16DE-4363-9FDF-2CE0C84CD7D3}" type="presOf" srcId="{C703DB32-FB54-413E-9926-0E369711B576}" destId="{34809D39-8364-4ECB-9363-DE46A5C1CCFD}" srcOrd="0" destOrd="0" presId="urn:microsoft.com/office/officeart/2005/8/layout/radial5"/>
    <dgm:cxn modelId="{A19F4840-EC7F-4CE5-81D8-1980962CFA58}" type="presOf" srcId="{E9155F2A-FE70-4AEB-A522-76E34B719C21}" destId="{394B1F78-FF9C-4295-8633-CB935D76E4CA}" srcOrd="0" destOrd="0" presId="urn:microsoft.com/office/officeart/2005/8/layout/radial5"/>
    <dgm:cxn modelId="{971B735E-96AA-45FE-BE7F-8DF01FFA70E7}" srcId="{5555A1A1-0438-4B56-9823-E581D9964684}" destId="{C703DB32-FB54-413E-9926-0E369711B576}" srcOrd="3" destOrd="0" parTransId="{86E95720-2938-4E1E-B4F1-46221323B86B}" sibTransId="{631F1E72-7E76-4CBC-880C-FD0DE4ACBB0D}"/>
    <dgm:cxn modelId="{895F1C66-AD7E-4E5F-9280-DFDC58483B95}" type="presOf" srcId="{F949A0B9-F56E-461E-8073-9233A2CA0FD9}" destId="{21268CDF-BC9A-446F-80ED-416C41D657D4}" srcOrd="0" destOrd="0" presId="urn:microsoft.com/office/officeart/2005/8/layout/radial5"/>
    <dgm:cxn modelId="{58A0DA69-99B7-47FC-938F-A9C49DD7576D}" srcId="{5555A1A1-0438-4B56-9823-E581D9964684}" destId="{7BB1A96B-C319-4D83-9722-1BEE1065D015}" srcOrd="1" destOrd="0" parTransId="{4BCE84D4-6229-4FF1-B05D-CB89C2BF48AA}" sibTransId="{93EEFAD1-F381-4D4A-B5A2-DD1D9205C7C7}"/>
    <dgm:cxn modelId="{01B3F86B-C4E3-4EE8-B45B-94D1C6FA71AC}" type="presOf" srcId="{3E34F5BD-D8EB-41FA-8CD5-E9AE942A7B33}" destId="{66F66461-7203-4512-ACEC-A64FE7289A8E}" srcOrd="1" destOrd="0" presId="urn:microsoft.com/office/officeart/2005/8/layout/radial5"/>
    <dgm:cxn modelId="{FABE1D6C-8EC4-4855-9EA2-3072BBF2E966}" type="presOf" srcId="{A1C0D75A-09E0-4B54-B676-636D27012E50}" destId="{E3AA7A50-A0EE-4242-88AF-0DE4FE03230A}" srcOrd="0" destOrd="1" presId="urn:microsoft.com/office/officeart/2005/8/layout/radial5"/>
    <dgm:cxn modelId="{BA79997A-0312-49A9-87BF-2511AE22E685}" srcId="{22259F4D-920B-4593-A7E4-4BDAD77A34ED}" destId="{5555A1A1-0438-4B56-9823-E581D9964684}" srcOrd="0" destOrd="0" parTransId="{C009A7A2-9F14-441F-9F98-D4E770D2B850}" sibTransId="{4482DBB1-D13D-49F9-AC03-3513086B7F4B}"/>
    <dgm:cxn modelId="{1D200B7B-BDF0-4A75-8F34-8E750715C37A}" type="presOf" srcId="{691D5553-F5D0-4541-B4B1-DC2EF00376ED}" destId="{DB0DBB17-8D18-4873-B027-5092670B7DBD}" srcOrd="0" destOrd="0" presId="urn:microsoft.com/office/officeart/2005/8/layout/radial5"/>
    <dgm:cxn modelId="{24B31D8B-EF7F-4205-AB22-0FF33168E5C6}" type="presOf" srcId="{6C170104-98C3-402E-94E0-2FE93ABCC929}" destId="{8C0D64CE-99BA-4A68-922D-628688F30A40}" srcOrd="0" destOrd="0" presId="urn:microsoft.com/office/officeart/2005/8/layout/radial5"/>
    <dgm:cxn modelId="{ABEE278E-77A9-4574-B961-B1A57F7CE588}" type="presOf" srcId="{7BB1A96B-C319-4D83-9722-1BEE1065D015}" destId="{77118D7D-16C4-472E-8D9A-D2D59D7ACF4C}" srcOrd="0" destOrd="0" presId="urn:microsoft.com/office/officeart/2005/8/layout/radial5"/>
    <dgm:cxn modelId="{464DA996-8AD6-421F-ABB4-33A0994652E6}" type="presOf" srcId="{86E95720-2938-4E1E-B4F1-46221323B86B}" destId="{702CD010-639B-4BF1-9D77-0A1518FB16B0}" srcOrd="1" destOrd="0" presId="urn:microsoft.com/office/officeart/2005/8/layout/radial5"/>
    <dgm:cxn modelId="{9A2B049F-A79C-41CA-86F7-411E3AAAB15E}" type="presOf" srcId="{4BCE84D4-6229-4FF1-B05D-CB89C2BF48AA}" destId="{B98E6EC7-3071-475D-B5F3-BBF51369032E}" srcOrd="1" destOrd="0" presId="urn:microsoft.com/office/officeart/2005/8/layout/radial5"/>
    <dgm:cxn modelId="{B1032FA2-49DF-4865-B6C6-05519C6AF448}" type="presOf" srcId="{22259F4D-920B-4593-A7E4-4BDAD77A34ED}" destId="{4065A2BD-9595-40BE-9085-AB92541241F5}" srcOrd="0" destOrd="0" presId="urn:microsoft.com/office/officeart/2005/8/layout/radial5"/>
    <dgm:cxn modelId="{24C25BAB-ACBB-455D-95B2-8C9CCFFE396A}" type="presOf" srcId="{24E5ECF6-7E5E-4617-B27E-76FDB5AC7B39}" destId="{21268CDF-BC9A-446F-80ED-416C41D657D4}" srcOrd="0" destOrd="1" presId="urn:microsoft.com/office/officeart/2005/8/layout/radial5"/>
    <dgm:cxn modelId="{F5476EAD-C44C-4BF6-BFB6-7281C4E04088}" srcId="{5555A1A1-0438-4B56-9823-E581D9964684}" destId="{2AF9F0C6-851C-4EF9-A79E-3391E9D18422}" srcOrd="0" destOrd="0" parTransId="{6C170104-98C3-402E-94E0-2FE93ABCC929}" sibTransId="{225FF185-DB05-4892-BC8F-AA2712A4F0C8}"/>
    <dgm:cxn modelId="{394BC6B6-7AEE-421B-86E4-1925D3A283C7}" srcId="{2AF9F0C6-851C-4EF9-A79E-3391E9D18422}" destId="{A1C0D75A-09E0-4B54-B676-636D27012E50}" srcOrd="0" destOrd="0" parTransId="{DD027518-5D24-42D0-907A-45D2D9AB576D}" sibTransId="{F2DE58BF-41DB-4D43-89D4-F632625F3787}"/>
    <dgm:cxn modelId="{F3F12DBD-07D9-435C-8670-337A5D17113E}" type="presOf" srcId="{2AF9F0C6-851C-4EF9-A79E-3391E9D18422}" destId="{E3AA7A50-A0EE-4242-88AF-0DE4FE03230A}" srcOrd="0" destOrd="0" presId="urn:microsoft.com/office/officeart/2005/8/layout/radial5"/>
    <dgm:cxn modelId="{B1D95EC5-381F-47B8-89BB-2158A63D0121}" srcId="{5555A1A1-0438-4B56-9823-E581D9964684}" destId="{F949A0B9-F56E-461E-8073-9233A2CA0FD9}" srcOrd="4" destOrd="0" parTransId="{3E34F5BD-D8EB-41FA-8CD5-E9AE942A7B33}" sibTransId="{155319B5-DAE7-4D2D-95A0-47DABA7EEB1D}"/>
    <dgm:cxn modelId="{91D6EFC6-8AB9-4CA4-9E83-8541384E4AE5}" type="presOf" srcId="{EE53AE78-6AE1-41CD-BE4F-39EBCE825B96}" destId="{394B1F78-FF9C-4295-8633-CB935D76E4CA}" srcOrd="0" destOrd="1" presId="urn:microsoft.com/office/officeart/2005/8/layout/radial5"/>
    <dgm:cxn modelId="{0B3E91C7-F1FA-4E3A-A842-EFD5A010AB1E}" srcId="{7BB1A96B-C319-4D83-9722-1BEE1065D015}" destId="{6DE05A68-DFD6-4EFB-AFE8-B298FC67B221}" srcOrd="0" destOrd="0" parTransId="{81642489-ABC7-4688-A400-469A8FAD8CA6}" sibTransId="{3AD9D59C-1C09-40FF-84DD-4141B4C08789}"/>
    <dgm:cxn modelId="{BF0C87E6-FA45-41B7-B662-BF731AEC1525}" type="presOf" srcId="{4BCE84D4-6229-4FF1-B05D-CB89C2BF48AA}" destId="{57B820B9-A717-45B6-BF22-02B6A105D1B0}" srcOrd="0" destOrd="0" presId="urn:microsoft.com/office/officeart/2005/8/layout/radial5"/>
    <dgm:cxn modelId="{47808AE9-55B7-47F1-BCA4-2AF5A80EC7FE}" srcId="{E9155F2A-FE70-4AEB-A522-76E34B719C21}" destId="{EE53AE78-6AE1-41CD-BE4F-39EBCE825B96}" srcOrd="0" destOrd="0" parTransId="{ADA03EEC-36A4-4766-9796-83E6D8D86732}" sibTransId="{B5531EBB-7F3B-4F8A-A8B4-EB4AF4AC1807}"/>
    <dgm:cxn modelId="{C79F9CEA-EF80-4085-8CF2-29481B682243}" type="presOf" srcId="{6C170104-98C3-402E-94E0-2FE93ABCC929}" destId="{74BA35AD-7852-4B05-8F86-0DC1E38B6E7F}" srcOrd="1" destOrd="0" presId="urn:microsoft.com/office/officeart/2005/8/layout/radial5"/>
    <dgm:cxn modelId="{3FD8E9F7-3399-403E-B607-987ABA7C36FB}" type="presOf" srcId="{3E34F5BD-D8EB-41FA-8CD5-E9AE942A7B33}" destId="{3CD33697-BFA3-4210-AEF8-D6A479D867C3}" srcOrd="0" destOrd="0" presId="urn:microsoft.com/office/officeart/2005/8/layout/radial5"/>
    <dgm:cxn modelId="{C613C04F-B5FE-49E4-892E-ABA055689DC1}" type="presParOf" srcId="{4065A2BD-9595-40BE-9085-AB92541241F5}" destId="{A1CF0205-E7EF-494E-9F80-010A00AC8D1B}" srcOrd="0" destOrd="0" presId="urn:microsoft.com/office/officeart/2005/8/layout/radial5"/>
    <dgm:cxn modelId="{5364F821-0317-478C-A04C-2C23C833EAB0}" type="presParOf" srcId="{4065A2BD-9595-40BE-9085-AB92541241F5}" destId="{8C0D64CE-99BA-4A68-922D-628688F30A40}" srcOrd="1" destOrd="0" presId="urn:microsoft.com/office/officeart/2005/8/layout/radial5"/>
    <dgm:cxn modelId="{4A46ED01-DC17-4779-BD32-F9035AE84D00}" type="presParOf" srcId="{8C0D64CE-99BA-4A68-922D-628688F30A40}" destId="{74BA35AD-7852-4B05-8F86-0DC1E38B6E7F}" srcOrd="0" destOrd="0" presId="urn:microsoft.com/office/officeart/2005/8/layout/radial5"/>
    <dgm:cxn modelId="{EA908894-055F-42AA-A88B-4D7F20F5015D}" type="presParOf" srcId="{4065A2BD-9595-40BE-9085-AB92541241F5}" destId="{E3AA7A50-A0EE-4242-88AF-0DE4FE03230A}" srcOrd="2" destOrd="0" presId="urn:microsoft.com/office/officeart/2005/8/layout/radial5"/>
    <dgm:cxn modelId="{820768D3-27CB-4F39-894A-45A9AC4C7D96}" type="presParOf" srcId="{4065A2BD-9595-40BE-9085-AB92541241F5}" destId="{57B820B9-A717-45B6-BF22-02B6A105D1B0}" srcOrd="3" destOrd="0" presId="urn:microsoft.com/office/officeart/2005/8/layout/radial5"/>
    <dgm:cxn modelId="{0B62BE32-EAEF-41F5-8293-66B139020994}" type="presParOf" srcId="{57B820B9-A717-45B6-BF22-02B6A105D1B0}" destId="{B98E6EC7-3071-475D-B5F3-BBF51369032E}" srcOrd="0" destOrd="0" presId="urn:microsoft.com/office/officeart/2005/8/layout/radial5"/>
    <dgm:cxn modelId="{F03C4F2F-710F-4174-BAAC-20CAFB581569}" type="presParOf" srcId="{4065A2BD-9595-40BE-9085-AB92541241F5}" destId="{77118D7D-16C4-472E-8D9A-D2D59D7ACF4C}" srcOrd="4" destOrd="0" presId="urn:microsoft.com/office/officeart/2005/8/layout/radial5"/>
    <dgm:cxn modelId="{CCA4F20A-7767-4357-80DB-9DE866A7CF17}" type="presParOf" srcId="{4065A2BD-9595-40BE-9085-AB92541241F5}" destId="{DB0DBB17-8D18-4873-B027-5092670B7DBD}" srcOrd="5" destOrd="0" presId="urn:microsoft.com/office/officeart/2005/8/layout/radial5"/>
    <dgm:cxn modelId="{A07680C8-8082-465A-BBA7-531E4257A2C7}" type="presParOf" srcId="{DB0DBB17-8D18-4873-B027-5092670B7DBD}" destId="{046E178B-03A8-4525-BC19-FFF249ED87E2}" srcOrd="0" destOrd="0" presId="urn:microsoft.com/office/officeart/2005/8/layout/radial5"/>
    <dgm:cxn modelId="{3D853B32-40E9-46F7-A08F-31239A152ACE}" type="presParOf" srcId="{4065A2BD-9595-40BE-9085-AB92541241F5}" destId="{394B1F78-FF9C-4295-8633-CB935D76E4CA}" srcOrd="6" destOrd="0" presId="urn:microsoft.com/office/officeart/2005/8/layout/radial5"/>
    <dgm:cxn modelId="{A487CC7A-74C7-4444-9313-507C7451DB7C}" type="presParOf" srcId="{4065A2BD-9595-40BE-9085-AB92541241F5}" destId="{3417F289-F1FE-4B2E-B4CA-07C7B27579D5}" srcOrd="7" destOrd="0" presId="urn:microsoft.com/office/officeart/2005/8/layout/radial5"/>
    <dgm:cxn modelId="{F8B8932C-935F-4ABE-A6BA-FED282517874}" type="presParOf" srcId="{3417F289-F1FE-4B2E-B4CA-07C7B27579D5}" destId="{702CD010-639B-4BF1-9D77-0A1518FB16B0}" srcOrd="0" destOrd="0" presId="urn:microsoft.com/office/officeart/2005/8/layout/radial5"/>
    <dgm:cxn modelId="{59836BBF-7FC6-471C-B0EE-9B738AC881AC}" type="presParOf" srcId="{4065A2BD-9595-40BE-9085-AB92541241F5}" destId="{34809D39-8364-4ECB-9363-DE46A5C1CCFD}" srcOrd="8" destOrd="0" presId="urn:microsoft.com/office/officeart/2005/8/layout/radial5"/>
    <dgm:cxn modelId="{30E2E31C-7233-45AD-86EB-0397C6ADDB22}" type="presParOf" srcId="{4065A2BD-9595-40BE-9085-AB92541241F5}" destId="{3CD33697-BFA3-4210-AEF8-D6A479D867C3}" srcOrd="9" destOrd="0" presId="urn:microsoft.com/office/officeart/2005/8/layout/radial5"/>
    <dgm:cxn modelId="{7EE804EB-28DC-4126-86FE-999C613493BA}" type="presParOf" srcId="{3CD33697-BFA3-4210-AEF8-D6A479D867C3}" destId="{66F66461-7203-4512-ACEC-A64FE7289A8E}" srcOrd="0" destOrd="0" presId="urn:microsoft.com/office/officeart/2005/8/layout/radial5"/>
    <dgm:cxn modelId="{DD928BA7-BE32-4D42-813B-84B99622AFA5}" type="presParOf" srcId="{4065A2BD-9595-40BE-9085-AB92541241F5}" destId="{21268CDF-BC9A-446F-80ED-416C41D657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CB291-71AB-4C68-9C86-72216FF62AF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FE118-4913-400C-8398-CC65479F9AF8}">
      <dgm:prSet phldrT="[Text]"/>
      <dgm:spPr/>
      <dgm:t>
        <a:bodyPr/>
        <a:lstStyle/>
        <a:p>
          <a:r>
            <a:rPr lang="en-US" dirty="0">
              <a:latin typeface="FSFFatBottom" panose="02000603000000000000" pitchFamily="2" charset="0"/>
              <a:ea typeface="FSFFatBottom" panose="02000603000000000000" pitchFamily="2" charset="0"/>
            </a:rPr>
            <a:t>Brainstorm descriptive language from the text ‘</a:t>
          </a:r>
          <a:r>
            <a:rPr lang="en-US" b="1" i="1" dirty="0">
              <a:latin typeface="FSFFatBottom" panose="02000603000000000000" pitchFamily="2" charset="0"/>
              <a:ea typeface="FSFFatBottom" panose="02000603000000000000" pitchFamily="2" charset="0"/>
            </a:rPr>
            <a:t>The Story of Rosy Dock’</a:t>
          </a:r>
          <a:r>
            <a:rPr lang="en-US" b="0" i="0" dirty="0">
              <a:latin typeface="FSFFatBottom" panose="02000603000000000000" pitchFamily="2" charset="0"/>
              <a:ea typeface="FSFFatBottom" panose="02000603000000000000" pitchFamily="2" charset="0"/>
            </a:rPr>
            <a:t>. </a:t>
          </a:r>
          <a:endParaRPr lang="en-US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DCDAE0CB-8E35-4C2C-BBE2-ED709DCBEAD2}" type="parTrans" cxnId="{2B807C1D-0D19-48A6-B3B3-997F28F4164D}">
      <dgm:prSet/>
      <dgm:spPr/>
      <dgm:t>
        <a:bodyPr/>
        <a:lstStyle/>
        <a:p>
          <a:endParaRPr lang="en-US"/>
        </a:p>
      </dgm:t>
    </dgm:pt>
    <dgm:pt modelId="{586BF68C-551B-4935-A5A5-A89F77EA8A96}" type="sibTrans" cxnId="{2B807C1D-0D19-48A6-B3B3-997F28F4164D}">
      <dgm:prSet/>
      <dgm:spPr/>
      <dgm:t>
        <a:bodyPr/>
        <a:lstStyle/>
        <a:p>
          <a:endParaRPr lang="en-US"/>
        </a:p>
      </dgm:t>
    </dgm:pt>
    <dgm:pt modelId="{8BF80E8C-7B7D-4D3E-9333-2F6E204F282C}">
      <dgm:prSet phldrT="[Text]"/>
      <dgm:spPr/>
      <dgm:t>
        <a:bodyPr/>
        <a:lstStyle/>
        <a:p>
          <a:r>
            <a:rPr lang="en-US" dirty="0">
              <a:latin typeface="FSFFatBottom" panose="02000603000000000000" pitchFamily="2" charset="0"/>
              <a:ea typeface="FSFFatBottom" panose="02000603000000000000" pitchFamily="2" charset="0"/>
            </a:rPr>
            <a:t>Use this language to write a paragraph which creates imagery.</a:t>
          </a:r>
        </a:p>
      </dgm:t>
    </dgm:pt>
    <dgm:pt modelId="{6106F2D9-40B5-475D-B742-9B144D742518}" type="parTrans" cxnId="{EBA18734-A7D2-48C9-ABBD-FB0F39880950}">
      <dgm:prSet/>
      <dgm:spPr/>
      <dgm:t>
        <a:bodyPr/>
        <a:lstStyle/>
        <a:p>
          <a:endParaRPr lang="en-US"/>
        </a:p>
      </dgm:t>
    </dgm:pt>
    <dgm:pt modelId="{ECA55B47-22A0-43CF-A616-AB248148EA32}" type="sibTrans" cxnId="{EBA18734-A7D2-48C9-ABBD-FB0F39880950}">
      <dgm:prSet/>
      <dgm:spPr/>
      <dgm:t>
        <a:bodyPr/>
        <a:lstStyle/>
        <a:p>
          <a:endParaRPr lang="en-US"/>
        </a:p>
      </dgm:t>
    </dgm:pt>
    <dgm:pt modelId="{AD6C5F72-0DD6-480F-94D0-C29DCCF1B3ED}">
      <dgm:prSet phldrT="[Text]"/>
      <dgm:spPr/>
      <dgm:t>
        <a:bodyPr/>
        <a:lstStyle/>
        <a:p>
          <a:r>
            <a:rPr lang="en-US" dirty="0">
              <a:latin typeface="FSFFatBottom" panose="02000603000000000000" pitchFamily="2" charset="0"/>
              <a:ea typeface="FSFFatBottom" panose="02000603000000000000" pitchFamily="2" charset="0"/>
            </a:rPr>
            <a:t>Write a contrasting paragraph that uses synonyms/ antonyms.</a:t>
          </a:r>
        </a:p>
      </dgm:t>
    </dgm:pt>
    <dgm:pt modelId="{B276F321-8A87-422C-BE2C-BEF11D6EC8CB}" type="parTrans" cxnId="{0A1B2BE4-D153-47AB-B043-14F44FB836A3}">
      <dgm:prSet/>
      <dgm:spPr/>
      <dgm:t>
        <a:bodyPr/>
        <a:lstStyle/>
        <a:p>
          <a:endParaRPr lang="en-US"/>
        </a:p>
      </dgm:t>
    </dgm:pt>
    <dgm:pt modelId="{3A78D389-224B-468A-9381-6B7EC64C260C}" type="sibTrans" cxnId="{0A1B2BE4-D153-47AB-B043-14F44FB836A3}">
      <dgm:prSet/>
      <dgm:spPr/>
      <dgm:t>
        <a:bodyPr/>
        <a:lstStyle/>
        <a:p>
          <a:endParaRPr lang="en-US"/>
        </a:p>
      </dgm:t>
    </dgm:pt>
    <dgm:pt modelId="{F3C6F36F-1958-4FD9-B82F-2CC1C0AD2C7F}" type="pres">
      <dgm:prSet presAssocID="{AE4CB291-71AB-4C68-9C86-72216FF62AF0}" presName="rootnode" presStyleCnt="0">
        <dgm:presLayoutVars>
          <dgm:chMax/>
          <dgm:chPref/>
          <dgm:dir/>
          <dgm:animLvl val="lvl"/>
        </dgm:presLayoutVars>
      </dgm:prSet>
      <dgm:spPr/>
    </dgm:pt>
    <dgm:pt modelId="{3BC58B80-BB82-49E8-8B0C-2E5D064B0116}" type="pres">
      <dgm:prSet presAssocID="{DD8FE118-4913-400C-8398-CC65479F9AF8}" presName="composite" presStyleCnt="0"/>
      <dgm:spPr/>
    </dgm:pt>
    <dgm:pt modelId="{E8375ADC-8176-4817-8C74-1695012D5B61}" type="pres">
      <dgm:prSet presAssocID="{DD8FE118-4913-400C-8398-CC65479F9AF8}" presName="LShape" presStyleLbl="alignNode1" presStyleIdx="0" presStyleCnt="5"/>
      <dgm:spPr>
        <a:solidFill>
          <a:srgbClr val="66FFCC"/>
        </a:solidFill>
        <a:ln>
          <a:solidFill>
            <a:srgbClr val="66FFCC"/>
          </a:solidFill>
        </a:ln>
      </dgm:spPr>
    </dgm:pt>
    <dgm:pt modelId="{BF4CC297-8883-4EE3-872A-93217B4E893B}" type="pres">
      <dgm:prSet presAssocID="{DD8FE118-4913-400C-8398-CC65479F9AF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7B320B9-0C8A-434C-969C-DD10C866276D}" type="pres">
      <dgm:prSet presAssocID="{DD8FE118-4913-400C-8398-CC65479F9AF8}" presName="Triangle" presStyleLbl="alignNode1" presStyleIdx="1" presStyleCnt="5"/>
      <dgm:spPr/>
    </dgm:pt>
    <dgm:pt modelId="{4252B3E1-EAF4-4140-9B89-4F4290DECF2C}" type="pres">
      <dgm:prSet presAssocID="{586BF68C-551B-4935-A5A5-A89F77EA8A96}" presName="sibTrans" presStyleCnt="0"/>
      <dgm:spPr/>
    </dgm:pt>
    <dgm:pt modelId="{BFEA4305-2E4B-4491-A882-FBC448A9A9CF}" type="pres">
      <dgm:prSet presAssocID="{586BF68C-551B-4935-A5A5-A89F77EA8A96}" presName="space" presStyleCnt="0"/>
      <dgm:spPr/>
    </dgm:pt>
    <dgm:pt modelId="{B3E811CE-8D53-4D6F-B7D6-C4D767397A94}" type="pres">
      <dgm:prSet presAssocID="{8BF80E8C-7B7D-4D3E-9333-2F6E204F282C}" presName="composite" presStyleCnt="0"/>
      <dgm:spPr/>
    </dgm:pt>
    <dgm:pt modelId="{68FB0A42-DE14-4E27-A8FD-2DE617193FAC}" type="pres">
      <dgm:prSet presAssocID="{8BF80E8C-7B7D-4D3E-9333-2F6E204F282C}" presName="LShape" presStyleLbl="alignNode1" presStyleIdx="2" presStyleCnt="5"/>
      <dgm:spPr>
        <a:solidFill>
          <a:srgbClr val="0099CC"/>
        </a:solidFill>
        <a:ln>
          <a:solidFill>
            <a:srgbClr val="0099CC"/>
          </a:solidFill>
        </a:ln>
      </dgm:spPr>
    </dgm:pt>
    <dgm:pt modelId="{762541B0-3AC7-4434-A4B3-FA74165C8E0D}" type="pres">
      <dgm:prSet presAssocID="{8BF80E8C-7B7D-4D3E-9333-2F6E204F282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AD6EA1-BADC-41D6-9545-8B07CC7FA6D4}" type="pres">
      <dgm:prSet presAssocID="{8BF80E8C-7B7D-4D3E-9333-2F6E204F282C}" presName="Triangle" presStyleLbl="alignNode1" presStyleIdx="3" presStyleCnt="5"/>
      <dgm:spPr>
        <a:solidFill>
          <a:srgbClr val="FFFF00"/>
        </a:solidFill>
        <a:ln>
          <a:solidFill>
            <a:srgbClr val="FFFF00"/>
          </a:solidFill>
        </a:ln>
      </dgm:spPr>
    </dgm:pt>
    <dgm:pt modelId="{186D543C-1F77-41DB-9E62-0B3DC2F31424}" type="pres">
      <dgm:prSet presAssocID="{ECA55B47-22A0-43CF-A616-AB248148EA32}" presName="sibTrans" presStyleCnt="0"/>
      <dgm:spPr/>
    </dgm:pt>
    <dgm:pt modelId="{29AA4058-DE03-4304-9AD8-BFB688628FAF}" type="pres">
      <dgm:prSet presAssocID="{ECA55B47-22A0-43CF-A616-AB248148EA32}" presName="space" presStyleCnt="0"/>
      <dgm:spPr/>
    </dgm:pt>
    <dgm:pt modelId="{2C69CEE0-8030-445F-8163-B0A50908E2E6}" type="pres">
      <dgm:prSet presAssocID="{AD6C5F72-0DD6-480F-94D0-C29DCCF1B3ED}" presName="composite" presStyleCnt="0"/>
      <dgm:spPr/>
    </dgm:pt>
    <dgm:pt modelId="{8E917553-62A7-4E7B-8930-CBB63AEFD408}" type="pres">
      <dgm:prSet presAssocID="{AD6C5F72-0DD6-480F-94D0-C29DCCF1B3ED}" presName="LShape" presStyleLbl="alignNode1" presStyleIdx="4" presStyleCnt="5"/>
      <dgm:spPr>
        <a:solidFill>
          <a:srgbClr val="002060"/>
        </a:solidFill>
        <a:ln>
          <a:solidFill>
            <a:srgbClr val="002060"/>
          </a:solidFill>
        </a:ln>
      </dgm:spPr>
    </dgm:pt>
    <dgm:pt modelId="{D2212E9B-46B4-4C90-9D7D-C2D11CEF913D}" type="pres">
      <dgm:prSet presAssocID="{AD6C5F72-0DD6-480F-94D0-C29DCCF1B3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807C1D-0D19-48A6-B3B3-997F28F4164D}" srcId="{AE4CB291-71AB-4C68-9C86-72216FF62AF0}" destId="{DD8FE118-4913-400C-8398-CC65479F9AF8}" srcOrd="0" destOrd="0" parTransId="{DCDAE0CB-8E35-4C2C-BBE2-ED709DCBEAD2}" sibTransId="{586BF68C-551B-4935-A5A5-A89F77EA8A96}"/>
    <dgm:cxn modelId="{97D34B34-C5C4-4194-9E5D-C1C32FD6BA1B}" type="presOf" srcId="{8BF80E8C-7B7D-4D3E-9333-2F6E204F282C}" destId="{762541B0-3AC7-4434-A4B3-FA74165C8E0D}" srcOrd="0" destOrd="0" presId="urn:microsoft.com/office/officeart/2009/3/layout/StepUpProcess"/>
    <dgm:cxn modelId="{EBA18734-A7D2-48C9-ABBD-FB0F39880950}" srcId="{AE4CB291-71AB-4C68-9C86-72216FF62AF0}" destId="{8BF80E8C-7B7D-4D3E-9333-2F6E204F282C}" srcOrd="1" destOrd="0" parTransId="{6106F2D9-40B5-475D-B742-9B144D742518}" sibTransId="{ECA55B47-22A0-43CF-A616-AB248148EA32}"/>
    <dgm:cxn modelId="{A6F4BD65-8D80-49D5-ABE5-34CCD2FC7C5E}" type="presOf" srcId="{DD8FE118-4913-400C-8398-CC65479F9AF8}" destId="{BF4CC297-8883-4EE3-872A-93217B4E893B}" srcOrd="0" destOrd="0" presId="urn:microsoft.com/office/officeart/2009/3/layout/StepUpProcess"/>
    <dgm:cxn modelId="{20E4FA7A-97ED-43AC-8668-57994050432A}" type="presOf" srcId="{AE4CB291-71AB-4C68-9C86-72216FF62AF0}" destId="{F3C6F36F-1958-4FD9-B82F-2CC1C0AD2C7F}" srcOrd="0" destOrd="0" presId="urn:microsoft.com/office/officeart/2009/3/layout/StepUpProcess"/>
    <dgm:cxn modelId="{9CF837E3-7A96-404C-B681-C2892B348685}" type="presOf" srcId="{AD6C5F72-0DD6-480F-94D0-C29DCCF1B3ED}" destId="{D2212E9B-46B4-4C90-9D7D-C2D11CEF913D}" srcOrd="0" destOrd="0" presId="urn:microsoft.com/office/officeart/2009/3/layout/StepUpProcess"/>
    <dgm:cxn modelId="{0A1B2BE4-D153-47AB-B043-14F44FB836A3}" srcId="{AE4CB291-71AB-4C68-9C86-72216FF62AF0}" destId="{AD6C5F72-0DD6-480F-94D0-C29DCCF1B3ED}" srcOrd="2" destOrd="0" parTransId="{B276F321-8A87-422C-BE2C-BEF11D6EC8CB}" sibTransId="{3A78D389-224B-468A-9381-6B7EC64C260C}"/>
    <dgm:cxn modelId="{3FEFBD76-569A-43DF-825B-B7FC54E51593}" type="presParOf" srcId="{F3C6F36F-1958-4FD9-B82F-2CC1C0AD2C7F}" destId="{3BC58B80-BB82-49E8-8B0C-2E5D064B0116}" srcOrd="0" destOrd="0" presId="urn:microsoft.com/office/officeart/2009/3/layout/StepUpProcess"/>
    <dgm:cxn modelId="{4667E0AA-42AC-4138-9A1E-2E10A1FD38FD}" type="presParOf" srcId="{3BC58B80-BB82-49E8-8B0C-2E5D064B0116}" destId="{E8375ADC-8176-4817-8C74-1695012D5B61}" srcOrd="0" destOrd="0" presId="urn:microsoft.com/office/officeart/2009/3/layout/StepUpProcess"/>
    <dgm:cxn modelId="{5F6F1A02-AE2B-431C-8BE0-6C6E7E1298C5}" type="presParOf" srcId="{3BC58B80-BB82-49E8-8B0C-2E5D064B0116}" destId="{BF4CC297-8883-4EE3-872A-93217B4E893B}" srcOrd="1" destOrd="0" presId="urn:microsoft.com/office/officeart/2009/3/layout/StepUpProcess"/>
    <dgm:cxn modelId="{13B6C702-DC9D-4CA5-9898-0BD460AA6B9A}" type="presParOf" srcId="{3BC58B80-BB82-49E8-8B0C-2E5D064B0116}" destId="{27B320B9-0C8A-434C-969C-DD10C866276D}" srcOrd="2" destOrd="0" presId="urn:microsoft.com/office/officeart/2009/3/layout/StepUpProcess"/>
    <dgm:cxn modelId="{532E6B3E-5B78-4241-A6EC-7F23CE79DF0B}" type="presParOf" srcId="{F3C6F36F-1958-4FD9-B82F-2CC1C0AD2C7F}" destId="{4252B3E1-EAF4-4140-9B89-4F4290DECF2C}" srcOrd="1" destOrd="0" presId="urn:microsoft.com/office/officeart/2009/3/layout/StepUpProcess"/>
    <dgm:cxn modelId="{3E60DAC9-FE85-4783-9B37-80AC9F7714E8}" type="presParOf" srcId="{4252B3E1-EAF4-4140-9B89-4F4290DECF2C}" destId="{BFEA4305-2E4B-4491-A882-FBC448A9A9CF}" srcOrd="0" destOrd="0" presId="urn:microsoft.com/office/officeart/2009/3/layout/StepUpProcess"/>
    <dgm:cxn modelId="{E7A2463B-1E8C-43E0-BEEC-BBDD0B9DF731}" type="presParOf" srcId="{F3C6F36F-1958-4FD9-B82F-2CC1C0AD2C7F}" destId="{B3E811CE-8D53-4D6F-B7D6-C4D767397A94}" srcOrd="2" destOrd="0" presId="urn:microsoft.com/office/officeart/2009/3/layout/StepUpProcess"/>
    <dgm:cxn modelId="{FCE7CAF4-ABD0-4CAF-9313-32E7C2E2DAE7}" type="presParOf" srcId="{B3E811CE-8D53-4D6F-B7D6-C4D767397A94}" destId="{68FB0A42-DE14-4E27-A8FD-2DE617193FAC}" srcOrd="0" destOrd="0" presId="urn:microsoft.com/office/officeart/2009/3/layout/StepUpProcess"/>
    <dgm:cxn modelId="{79A47B05-8400-48FF-BA74-8330908DF57A}" type="presParOf" srcId="{B3E811CE-8D53-4D6F-B7D6-C4D767397A94}" destId="{762541B0-3AC7-4434-A4B3-FA74165C8E0D}" srcOrd="1" destOrd="0" presId="urn:microsoft.com/office/officeart/2009/3/layout/StepUpProcess"/>
    <dgm:cxn modelId="{DC6E56A0-03BD-4198-8116-9933C3224A22}" type="presParOf" srcId="{B3E811CE-8D53-4D6F-B7D6-C4D767397A94}" destId="{0BAD6EA1-BADC-41D6-9545-8B07CC7FA6D4}" srcOrd="2" destOrd="0" presId="urn:microsoft.com/office/officeart/2009/3/layout/StepUpProcess"/>
    <dgm:cxn modelId="{E3E5ED4C-5646-44D7-AF81-A1A31B42A410}" type="presParOf" srcId="{F3C6F36F-1958-4FD9-B82F-2CC1C0AD2C7F}" destId="{186D543C-1F77-41DB-9E62-0B3DC2F31424}" srcOrd="3" destOrd="0" presId="urn:microsoft.com/office/officeart/2009/3/layout/StepUpProcess"/>
    <dgm:cxn modelId="{D8D27421-14C7-46C7-9804-E68C5CEEF651}" type="presParOf" srcId="{186D543C-1F77-41DB-9E62-0B3DC2F31424}" destId="{29AA4058-DE03-4304-9AD8-BFB688628FAF}" srcOrd="0" destOrd="0" presId="urn:microsoft.com/office/officeart/2009/3/layout/StepUpProcess"/>
    <dgm:cxn modelId="{08F070FC-C7C7-44F0-B7D2-0ED6CF60EA44}" type="presParOf" srcId="{F3C6F36F-1958-4FD9-B82F-2CC1C0AD2C7F}" destId="{2C69CEE0-8030-445F-8163-B0A50908E2E6}" srcOrd="4" destOrd="0" presId="urn:microsoft.com/office/officeart/2009/3/layout/StepUpProcess"/>
    <dgm:cxn modelId="{39163316-A6EA-45FC-A59C-D0A36F9AEE5B}" type="presParOf" srcId="{2C69CEE0-8030-445F-8163-B0A50908E2E6}" destId="{8E917553-62A7-4E7B-8930-CBB63AEFD408}" srcOrd="0" destOrd="0" presId="urn:microsoft.com/office/officeart/2009/3/layout/StepUpProcess"/>
    <dgm:cxn modelId="{80BF4B70-08C0-4F13-8AB4-A3E393606E39}" type="presParOf" srcId="{2C69CEE0-8030-445F-8163-B0A50908E2E6}" destId="{D2212E9B-46B4-4C90-9D7D-C2D11CEF913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59F4D-920B-4593-A7E4-4BDAD77A34E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5A1A1-0438-4B56-9823-E581D9964684}">
      <dgm:prSet phldrT="[Text]" custT="1"/>
      <dgm:spPr/>
      <dgm:t>
        <a:bodyPr/>
        <a:lstStyle/>
        <a:p>
          <a:r>
            <a:rPr lang="en-US" sz="18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Thursday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To identify descriptive language</a:t>
          </a:r>
        </a:p>
      </dgm:t>
    </dgm:pt>
    <dgm:pt modelId="{C009A7A2-9F14-441F-9F98-D4E770D2B850}" type="par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482DBB1-D13D-49F9-AC03-3513086B7F4B}" type="sib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AF9F0C6-851C-4EF9-A79E-3391E9D1842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</dgm:t>
    </dgm:pt>
    <dgm:pt modelId="{6C170104-98C3-402E-94E0-2FE93ABCC929}" type="parTrans" cxnId="{F5476EAD-C44C-4BF6-BFB6-7281C4E0408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25FF185-DB05-4892-BC8F-AA2712A4F0C8}" type="sibTrans" cxnId="{F5476EAD-C44C-4BF6-BFB6-7281C4E0408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BB1A96B-C319-4D83-9722-1BEE1065D015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None/>
          </a:pPr>
          <a:r>
            <a:rPr lang="en-US" sz="2000" b="1" u="sng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BCE84D4-6229-4FF1-B05D-CB89C2BF48AA}" type="parTrans" cxnId="{58A0DA69-99B7-47FC-938F-A9C49DD7576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3EEFAD1-F381-4D4A-B5A2-DD1D9205C7C7}" type="sibTrans" cxnId="{58A0DA69-99B7-47FC-938F-A9C49DD7576D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9155F2A-FE70-4AEB-A522-76E34B719C2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</dgm:t>
    </dgm:pt>
    <dgm:pt modelId="{691D5553-F5D0-4541-B4B1-DC2EF00376ED}" type="parTrans" cxnId="{539B7612-D891-4CEF-BD93-955AB2C27FD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7CD919D-229B-4A38-B381-81E3B2A41BD1}" type="sibTrans" cxnId="{539B7612-D891-4CEF-BD93-955AB2C27FD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703DB32-FB54-413E-9926-0E369711B57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</dgm:t>
    </dgm:pt>
    <dgm:pt modelId="{86E95720-2938-4E1E-B4F1-46221323B86B}" type="parTrans" cxnId="{971B735E-96AA-45FE-BE7F-8DF01FFA70E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31F1E72-7E76-4CBC-880C-FD0DE4ACBB0D}" type="sibTrans" cxnId="{971B735E-96AA-45FE-BE7F-8DF01FFA70E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949A0B9-F56E-461E-8073-9233A2CA0FD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</dgm:t>
    </dgm:pt>
    <dgm:pt modelId="{3E34F5BD-D8EB-41FA-8CD5-E9AE942A7B33}" type="parTrans" cxnId="{B1D95EC5-381F-47B8-89BB-2158A63D012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155319B5-DAE7-4D2D-95A0-47DABA7EEB1D}" type="sibTrans" cxnId="{B1D95EC5-381F-47B8-89BB-2158A63D012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1C0D75A-09E0-4B54-B676-636D27012E5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</a:p>
      </dgm:t>
    </dgm:pt>
    <dgm:pt modelId="{DD027518-5D24-42D0-907A-45D2D9AB576D}" type="par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2DE58BF-41DB-4D43-89D4-F632625F3787}" type="sib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DE05A68-DFD6-4EFB-AFE8-B298FC67B221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1642489-ABC7-4688-A400-469A8FAD8CA6}" type="par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AD9D59C-1C09-40FF-84DD-4141B4C08789}" type="sib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E53AE78-6AE1-41CD-BE4F-39EBCE825B96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DA03EEC-36A4-4766-9796-83E6D8D86732}" type="par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5531EBB-7F3B-4F8A-A8B4-EB4AF4AC1807}" type="sib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B35238F-7E49-4C1F-BCD0-C43B7F7733F1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4A82A49-6B53-453D-897E-3D8699121427}" type="par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DD8A92B-0E9F-4722-89FE-7E6EEB6F8F75}" type="sib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4E5ECF6-7E5E-4617-B27E-76FDB5AC7B3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 </a:t>
          </a:r>
          <a:endParaRPr lang="en-US" sz="120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54EAF78-E22F-467E-8D0E-D57DF51881F3}" type="par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4969DA6-59B1-43FD-AEA6-0BD4530313D2}" type="sib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CEFEC3A-0465-4D25-A18B-07D172D19C11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Chromebook:</a:t>
          </a:r>
          <a:r>
            <a:rPr lang="en-US" sz="1400" b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</a:t>
          </a: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Read Theory + Seesaw</a:t>
          </a:r>
          <a:endParaRPr lang="en-US" sz="1400" b="0" u="sng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2171E7F-F0B7-40D4-A350-876C01B8EC59}" type="parTrans" cxnId="{859F2FEC-58AB-41D4-AD1C-94405C64AD3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AE8D1A9-B865-4A57-9C43-43D0EDBEE1E2}" type="sibTrans" cxnId="{859F2FEC-58AB-41D4-AD1C-94405C64AD3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D8BAFD9A-9328-46BF-A44B-0A6118223D9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None/>
          </a:pPr>
          <a:r>
            <a:rPr lang="en-US" sz="1400" b="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(step 1)</a:t>
          </a:r>
        </a:p>
      </dgm:t>
    </dgm:pt>
    <dgm:pt modelId="{93BE3C5D-7565-492D-8E92-64E7C8D696B8}" type="parTrans" cxnId="{48576B91-0BBE-42EB-B8D1-F9B840E00FD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C4A933E-8AF6-4DEE-B95D-256673985B87}" type="sibTrans" cxnId="{48576B91-0BBE-42EB-B8D1-F9B840E00FD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8035CA2-BDD8-4CDC-9F3D-F64F31581CFB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F447B017-A5D6-414A-B087-B6C5AE72FDBF}" type="parTrans" cxnId="{CFD84FDE-B502-4CCD-907E-13B1C29A68A9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69FB112-FD32-4FBA-ACE4-C7A6709470F0}" type="sibTrans" cxnId="{CFD84FDE-B502-4CCD-907E-13B1C29A68A9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C9A96E6-0452-47AC-8E6D-BF602B90D74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gm:t>
    </dgm:pt>
    <dgm:pt modelId="{BD38501E-16FB-4D98-930B-9CC3BBF0DA04}" type="parTrans" cxnId="{4687B328-45C7-41D3-84FD-B4CA1867AC38}">
      <dgm:prSet/>
      <dgm:spPr/>
      <dgm:t>
        <a:bodyPr/>
        <a:lstStyle/>
        <a:p>
          <a:endParaRPr lang="en-US"/>
        </a:p>
      </dgm:t>
    </dgm:pt>
    <dgm:pt modelId="{2FC61EB2-5B27-4366-96FA-D08253106D9C}" type="sibTrans" cxnId="{4687B328-45C7-41D3-84FD-B4CA1867AC38}">
      <dgm:prSet/>
      <dgm:spPr/>
      <dgm:t>
        <a:bodyPr/>
        <a:lstStyle/>
        <a:p>
          <a:endParaRPr lang="en-US"/>
        </a:p>
      </dgm:t>
    </dgm:pt>
    <dgm:pt modelId="{52594654-7CF3-435C-AA38-74716F2FD60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gm:t>
    </dgm:pt>
    <dgm:pt modelId="{B191A132-EA38-4A55-85A3-E0823A665BB3}" type="parTrans" cxnId="{668079CC-C74E-4BD8-8122-EBFC1177AB55}">
      <dgm:prSet/>
      <dgm:spPr/>
      <dgm:t>
        <a:bodyPr/>
        <a:lstStyle/>
        <a:p>
          <a:endParaRPr lang="en-US"/>
        </a:p>
      </dgm:t>
    </dgm:pt>
    <dgm:pt modelId="{C92BBE79-D771-4E5D-A804-FFF228BF5258}" type="sibTrans" cxnId="{668079CC-C74E-4BD8-8122-EBFC1177AB55}">
      <dgm:prSet/>
      <dgm:spPr/>
      <dgm:t>
        <a:bodyPr/>
        <a:lstStyle/>
        <a:p>
          <a:endParaRPr lang="en-US"/>
        </a:p>
      </dgm:t>
    </dgm:pt>
    <dgm:pt modelId="{AF462543-532C-41A0-B297-43E4FC9869DF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b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448EF1D7-37AE-4901-B3AA-B39C9187FA8D}" type="parTrans" cxnId="{1AB93F34-9CDF-45DE-A8ED-D78C34D469C3}">
      <dgm:prSet/>
      <dgm:spPr/>
      <dgm:t>
        <a:bodyPr/>
        <a:lstStyle/>
        <a:p>
          <a:endParaRPr lang="en-US"/>
        </a:p>
      </dgm:t>
    </dgm:pt>
    <dgm:pt modelId="{1D7B216E-596E-4432-B07C-072355897B7F}" type="sibTrans" cxnId="{1AB93F34-9CDF-45DE-A8ED-D78C34D469C3}">
      <dgm:prSet/>
      <dgm:spPr/>
      <dgm:t>
        <a:bodyPr/>
        <a:lstStyle/>
        <a:p>
          <a:endParaRPr lang="en-US"/>
        </a:p>
      </dgm:t>
    </dgm:pt>
    <dgm:pt modelId="{4065A2BD-9595-40BE-9085-AB92541241F5}" type="pres">
      <dgm:prSet presAssocID="{22259F4D-920B-4593-A7E4-4BDAD77A3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F0205-E7EF-494E-9F80-010A00AC8D1B}" type="pres">
      <dgm:prSet presAssocID="{5555A1A1-0438-4B56-9823-E581D9964684}" presName="centerShape" presStyleLbl="node0" presStyleIdx="0" presStyleCnt="1"/>
      <dgm:spPr/>
    </dgm:pt>
    <dgm:pt modelId="{8C0D64CE-99BA-4A68-922D-628688F30A40}" type="pres">
      <dgm:prSet presAssocID="{6C170104-98C3-402E-94E0-2FE93ABCC929}" presName="parTrans" presStyleLbl="sibTrans2D1" presStyleIdx="0" presStyleCnt="5"/>
      <dgm:spPr/>
    </dgm:pt>
    <dgm:pt modelId="{74BA35AD-7852-4B05-8F86-0DC1E38B6E7F}" type="pres">
      <dgm:prSet presAssocID="{6C170104-98C3-402E-94E0-2FE93ABCC929}" presName="connectorText" presStyleLbl="sibTrans2D1" presStyleIdx="0" presStyleCnt="5"/>
      <dgm:spPr/>
    </dgm:pt>
    <dgm:pt modelId="{E3AA7A50-A0EE-4242-88AF-0DE4FE03230A}" type="pres">
      <dgm:prSet presAssocID="{2AF9F0C6-851C-4EF9-A79E-3391E9D18422}" presName="node" presStyleLbl="node1" presStyleIdx="0" presStyleCnt="5">
        <dgm:presLayoutVars>
          <dgm:bulletEnabled val="1"/>
        </dgm:presLayoutVars>
      </dgm:prSet>
      <dgm:spPr/>
    </dgm:pt>
    <dgm:pt modelId="{57B820B9-A717-45B6-BF22-02B6A105D1B0}" type="pres">
      <dgm:prSet presAssocID="{4BCE84D4-6229-4FF1-B05D-CB89C2BF48AA}" presName="parTrans" presStyleLbl="sibTrans2D1" presStyleIdx="1" presStyleCnt="5"/>
      <dgm:spPr/>
    </dgm:pt>
    <dgm:pt modelId="{B98E6EC7-3071-475D-B5F3-BBF51369032E}" type="pres">
      <dgm:prSet presAssocID="{4BCE84D4-6229-4FF1-B05D-CB89C2BF48AA}" presName="connectorText" presStyleLbl="sibTrans2D1" presStyleIdx="1" presStyleCnt="5"/>
      <dgm:spPr/>
    </dgm:pt>
    <dgm:pt modelId="{77118D7D-16C4-472E-8D9A-D2D59D7ACF4C}" type="pres">
      <dgm:prSet presAssocID="{7BB1A96B-C319-4D83-9722-1BEE1065D015}" presName="node" presStyleLbl="node1" presStyleIdx="1" presStyleCnt="5">
        <dgm:presLayoutVars>
          <dgm:bulletEnabled val="1"/>
        </dgm:presLayoutVars>
      </dgm:prSet>
      <dgm:spPr/>
    </dgm:pt>
    <dgm:pt modelId="{DB0DBB17-8D18-4873-B027-5092670B7DBD}" type="pres">
      <dgm:prSet presAssocID="{691D5553-F5D0-4541-B4B1-DC2EF00376ED}" presName="parTrans" presStyleLbl="sibTrans2D1" presStyleIdx="2" presStyleCnt="5"/>
      <dgm:spPr/>
    </dgm:pt>
    <dgm:pt modelId="{046E178B-03A8-4525-BC19-FFF249ED87E2}" type="pres">
      <dgm:prSet presAssocID="{691D5553-F5D0-4541-B4B1-DC2EF00376ED}" presName="connectorText" presStyleLbl="sibTrans2D1" presStyleIdx="2" presStyleCnt="5"/>
      <dgm:spPr/>
    </dgm:pt>
    <dgm:pt modelId="{394B1F78-FF9C-4295-8633-CB935D76E4CA}" type="pres">
      <dgm:prSet presAssocID="{E9155F2A-FE70-4AEB-A522-76E34B719C21}" presName="node" presStyleLbl="node1" presStyleIdx="2" presStyleCnt="5" custRadScaleRad="99435" custRadScaleInc="143">
        <dgm:presLayoutVars>
          <dgm:bulletEnabled val="1"/>
        </dgm:presLayoutVars>
      </dgm:prSet>
      <dgm:spPr/>
    </dgm:pt>
    <dgm:pt modelId="{3417F289-F1FE-4B2E-B4CA-07C7B27579D5}" type="pres">
      <dgm:prSet presAssocID="{86E95720-2938-4E1E-B4F1-46221323B86B}" presName="parTrans" presStyleLbl="sibTrans2D1" presStyleIdx="3" presStyleCnt="5"/>
      <dgm:spPr/>
    </dgm:pt>
    <dgm:pt modelId="{702CD010-639B-4BF1-9D77-0A1518FB16B0}" type="pres">
      <dgm:prSet presAssocID="{86E95720-2938-4E1E-B4F1-46221323B86B}" presName="connectorText" presStyleLbl="sibTrans2D1" presStyleIdx="3" presStyleCnt="5"/>
      <dgm:spPr/>
    </dgm:pt>
    <dgm:pt modelId="{34809D39-8364-4ECB-9363-DE46A5C1CCFD}" type="pres">
      <dgm:prSet presAssocID="{C703DB32-FB54-413E-9926-0E369711B576}" presName="node" presStyleLbl="node1" presStyleIdx="3" presStyleCnt="5" custRadScaleRad="100328" custRadScaleInc="-377">
        <dgm:presLayoutVars>
          <dgm:bulletEnabled val="1"/>
        </dgm:presLayoutVars>
      </dgm:prSet>
      <dgm:spPr/>
    </dgm:pt>
    <dgm:pt modelId="{3CD33697-BFA3-4210-AEF8-D6A479D867C3}" type="pres">
      <dgm:prSet presAssocID="{3E34F5BD-D8EB-41FA-8CD5-E9AE942A7B33}" presName="parTrans" presStyleLbl="sibTrans2D1" presStyleIdx="4" presStyleCnt="5"/>
      <dgm:spPr/>
    </dgm:pt>
    <dgm:pt modelId="{66F66461-7203-4512-ACEC-A64FE7289A8E}" type="pres">
      <dgm:prSet presAssocID="{3E34F5BD-D8EB-41FA-8CD5-E9AE942A7B33}" presName="connectorText" presStyleLbl="sibTrans2D1" presStyleIdx="4" presStyleCnt="5"/>
      <dgm:spPr/>
    </dgm:pt>
    <dgm:pt modelId="{21268CDF-BC9A-446F-80ED-416C41D657D4}" type="pres">
      <dgm:prSet presAssocID="{F949A0B9-F56E-461E-8073-9233A2CA0F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6DA02-2834-4676-9F73-D77B1A13CE0E}" type="presOf" srcId="{5555A1A1-0438-4B56-9823-E581D9964684}" destId="{A1CF0205-E7EF-494E-9F80-010A00AC8D1B}" srcOrd="0" destOrd="0" presId="urn:microsoft.com/office/officeart/2005/8/layout/radial5"/>
    <dgm:cxn modelId="{0BA8880D-AAF9-4831-9213-A01EEBA54632}" srcId="{C703DB32-FB54-413E-9926-0E369711B576}" destId="{8B35238F-7E49-4C1F-BCD0-C43B7F7733F1}" srcOrd="0" destOrd="0" parTransId="{94A82A49-6B53-453D-897E-3D8699121427}" sibTransId="{CDD8A92B-0E9F-4722-89FE-7E6EEB6F8F75}"/>
    <dgm:cxn modelId="{D8BBD50D-FA40-463C-B44B-E217E0B494CD}" type="presOf" srcId="{8B35238F-7E49-4C1F-BCD0-C43B7F7733F1}" destId="{34809D39-8364-4ECB-9363-DE46A5C1CCFD}" srcOrd="0" destOrd="1" presId="urn:microsoft.com/office/officeart/2005/8/layout/radial5"/>
    <dgm:cxn modelId="{539B7612-D891-4CEF-BD93-955AB2C27FD6}" srcId="{5555A1A1-0438-4B56-9823-E581D9964684}" destId="{E9155F2A-FE70-4AEB-A522-76E34B719C21}" srcOrd="2" destOrd="0" parTransId="{691D5553-F5D0-4541-B4B1-DC2EF00376ED}" sibTransId="{E7CD919D-229B-4A38-B381-81E3B2A41BD1}"/>
    <dgm:cxn modelId="{2515CD13-33D9-44A1-AF2C-18073B288FDF}" type="presOf" srcId="{D8BAFD9A-9328-46BF-A44B-0A6118223D92}" destId="{E3AA7A50-A0EE-4242-88AF-0DE4FE03230A}" srcOrd="0" destOrd="2" presId="urn:microsoft.com/office/officeart/2005/8/layout/radial5"/>
    <dgm:cxn modelId="{25310B1A-2961-4548-ACAD-D9677BBD4774}" srcId="{F949A0B9-F56E-461E-8073-9233A2CA0FD9}" destId="{24E5ECF6-7E5E-4617-B27E-76FDB5AC7B39}" srcOrd="0" destOrd="0" parTransId="{E54EAF78-E22F-467E-8D0E-D57DF51881F3}" sibTransId="{64969DA6-59B1-43FD-AEA6-0BD4530313D2}"/>
    <dgm:cxn modelId="{4687B328-45C7-41D3-84FD-B4CA1867AC38}" srcId="{E9155F2A-FE70-4AEB-A522-76E34B719C21}" destId="{6C9A96E6-0452-47AC-8E6D-BF602B90D741}" srcOrd="1" destOrd="0" parTransId="{BD38501E-16FB-4D98-930B-9CC3BBF0DA04}" sibTransId="{2FC61EB2-5B27-4366-96FA-D08253106D9C}"/>
    <dgm:cxn modelId="{5069BB2E-699C-4684-A028-72EB9E13A9AE}" type="presOf" srcId="{6DE05A68-DFD6-4EFB-AFE8-B298FC67B221}" destId="{77118D7D-16C4-472E-8D9A-D2D59D7ACF4C}" srcOrd="0" destOrd="1" presId="urn:microsoft.com/office/officeart/2005/8/layout/radial5"/>
    <dgm:cxn modelId="{1AB93F34-9CDF-45DE-A8ED-D78C34D469C3}" srcId="{F949A0B9-F56E-461E-8073-9233A2CA0FD9}" destId="{AF462543-532C-41A0-B297-43E4FC9869DF}" srcOrd="1" destOrd="0" parTransId="{448EF1D7-37AE-4901-B3AA-B39C9187FA8D}" sibTransId="{1D7B216E-596E-4432-B07C-072355897B7F}"/>
    <dgm:cxn modelId="{12467D36-44BC-444E-860A-590C69E694F6}" type="presOf" srcId="{691D5553-F5D0-4541-B4B1-DC2EF00376ED}" destId="{046E178B-03A8-4525-BC19-FFF249ED87E2}" srcOrd="1" destOrd="0" presId="urn:microsoft.com/office/officeart/2005/8/layout/radial5"/>
    <dgm:cxn modelId="{7D8D6F37-D4C6-4EAA-9E15-8231510F7547}" type="presOf" srcId="{86E95720-2938-4E1E-B4F1-46221323B86B}" destId="{3417F289-F1FE-4B2E-B4CA-07C7B27579D5}" srcOrd="0" destOrd="0" presId="urn:microsoft.com/office/officeart/2005/8/layout/radial5"/>
    <dgm:cxn modelId="{D9D20738-16DE-4363-9FDF-2CE0C84CD7D3}" type="presOf" srcId="{C703DB32-FB54-413E-9926-0E369711B576}" destId="{34809D39-8364-4ECB-9363-DE46A5C1CCFD}" srcOrd="0" destOrd="0" presId="urn:microsoft.com/office/officeart/2005/8/layout/radial5"/>
    <dgm:cxn modelId="{A19F4840-EC7F-4CE5-81D8-1980962CFA58}" type="presOf" srcId="{E9155F2A-FE70-4AEB-A522-76E34B719C21}" destId="{394B1F78-FF9C-4295-8633-CB935D76E4CA}" srcOrd="0" destOrd="0" presId="urn:microsoft.com/office/officeart/2005/8/layout/radial5"/>
    <dgm:cxn modelId="{971B735E-96AA-45FE-BE7F-8DF01FFA70E7}" srcId="{5555A1A1-0438-4B56-9823-E581D9964684}" destId="{C703DB32-FB54-413E-9926-0E369711B576}" srcOrd="3" destOrd="0" parTransId="{86E95720-2938-4E1E-B4F1-46221323B86B}" sibTransId="{631F1E72-7E76-4CBC-880C-FD0DE4ACBB0D}"/>
    <dgm:cxn modelId="{895F1C66-AD7E-4E5F-9280-DFDC58483B95}" type="presOf" srcId="{F949A0B9-F56E-461E-8073-9233A2CA0FD9}" destId="{21268CDF-BC9A-446F-80ED-416C41D657D4}" srcOrd="0" destOrd="0" presId="urn:microsoft.com/office/officeart/2005/8/layout/radial5"/>
    <dgm:cxn modelId="{58A0DA69-99B7-47FC-938F-A9C49DD7576D}" srcId="{5555A1A1-0438-4B56-9823-E581D9964684}" destId="{7BB1A96B-C319-4D83-9722-1BEE1065D015}" srcOrd="1" destOrd="0" parTransId="{4BCE84D4-6229-4FF1-B05D-CB89C2BF48AA}" sibTransId="{93EEFAD1-F381-4D4A-B5A2-DD1D9205C7C7}"/>
    <dgm:cxn modelId="{01B3F86B-C4E3-4EE8-B45B-94D1C6FA71AC}" type="presOf" srcId="{3E34F5BD-D8EB-41FA-8CD5-E9AE942A7B33}" destId="{66F66461-7203-4512-ACEC-A64FE7289A8E}" srcOrd="1" destOrd="0" presId="urn:microsoft.com/office/officeart/2005/8/layout/radial5"/>
    <dgm:cxn modelId="{FABE1D6C-8EC4-4855-9EA2-3072BBF2E966}" type="presOf" srcId="{A1C0D75A-09E0-4B54-B676-636D27012E50}" destId="{E3AA7A50-A0EE-4242-88AF-0DE4FE03230A}" srcOrd="0" destOrd="1" presId="urn:microsoft.com/office/officeart/2005/8/layout/radial5"/>
    <dgm:cxn modelId="{3D0CEF53-993B-46C9-AAFA-3E40E13D434A}" type="presOf" srcId="{52594654-7CF3-435C-AA38-74716F2FD606}" destId="{34809D39-8364-4ECB-9363-DE46A5C1CCFD}" srcOrd="0" destOrd="2" presId="urn:microsoft.com/office/officeart/2005/8/layout/radial5"/>
    <dgm:cxn modelId="{BA79997A-0312-49A9-87BF-2511AE22E685}" srcId="{22259F4D-920B-4593-A7E4-4BDAD77A34ED}" destId="{5555A1A1-0438-4B56-9823-E581D9964684}" srcOrd="0" destOrd="0" parTransId="{C009A7A2-9F14-441F-9F98-D4E770D2B850}" sibTransId="{4482DBB1-D13D-49F9-AC03-3513086B7F4B}"/>
    <dgm:cxn modelId="{1D200B7B-BDF0-4A75-8F34-8E750715C37A}" type="presOf" srcId="{691D5553-F5D0-4541-B4B1-DC2EF00376ED}" destId="{DB0DBB17-8D18-4873-B027-5092670B7DBD}" srcOrd="0" destOrd="0" presId="urn:microsoft.com/office/officeart/2005/8/layout/radial5"/>
    <dgm:cxn modelId="{24B31D8B-EF7F-4205-AB22-0FF33168E5C6}" type="presOf" srcId="{6C170104-98C3-402E-94E0-2FE93ABCC929}" destId="{8C0D64CE-99BA-4A68-922D-628688F30A40}" srcOrd="0" destOrd="0" presId="urn:microsoft.com/office/officeart/2005/8/layout/radial5"/>
    <dgm:cxn modelId="{ABEE278E-77A9-4574-B961-B1A57F7CE588}" type="presOf" srcId="{7BB1A96B-C319-4D83-9722-1BEE1065D015}" destId="{77118D7D-16C4-472E-8D9A-D2D59D7ACF4C}" srcOrd="0" destOrd="0" presId="urn:microsoft.com/office/officeart/2005/8/layout/radial5"/>
    <dgm:cxn modelId="{733E7B8E-6B9F-4289-AFFA-C77950EC3F56}" type="presOf" srcId="{68035CA2-BDD8-4CDC-9F3D-F64F31581CFB}" destId="{77118D7D-16C4-472E-8D9A-D2D59D7ACF4C}" srcOrd="0" destOrd="2" presId="urn:microsoft.com/office/officeart/2005/8/layout/radial5"/>
    <dgm:cxn modelId="{48576B91-0BBE-42EB-B8D1-F9B840E00FD8}" srcId="{2AF9F0C6-851C-4EF9-A79E-3391E9D18422}" destId="{D8BAFD9A-9328-46BF-A44B-0A6118223D92}" srcOrd="1" destOrd="0" parTransId="{93BE3C5D-7565-492D-8E92-64E7C8D696B8}" sibTransId="{8C4A933E-8AF6-4DEE-B95D-256673985B87}"/>
    <dgm:cxn modelId="{93BA0392-B535-45BB-8B6E-7D4FAD3A54DA}" type="presOf" srcId="{6CEFEC3A-0465-4D25-A18B-07D172D19C11}" destId="{E3AA7A50-A0EE-4242-88AF-0DE4FE03230A}" srcOrd="0" destOrd="3" presId="urn:microsoft.com/office/officeart/2005/8/layout/radial5"/>
    <dgm:cxn modelId="{464DA996-8AD6-421F-ABB4-33A0994652E6}" type="presOf" srcId="{86E95720-2938-4E1E-B4F1-46221323B86B}" destId="{702CD010-639B-4BF1-9D77-0A1518FB16B0}" srcOrd="1" destOrd="0" presId="urn:microsoft.com/office/officeart/2005/8/layout/radial5"/>
    <dgm:cxn modelId="{9A2B049F-A79C-41CA-86F7-411E3AAAB15E}" type="presOf" srcId="{4BCE84D4-6229-4FF1-B05D-CB89C2BF48AA}" destId="{B98E6EC7-3071-475D-B5F3-BBF51369032E}" srcOrd="1" destOrd="0" presId="urn:microsoft.com/office/officeart/2005/8/layout/radial5"/>
    <dgm:cxn modelId="{B1032FA2-49DF-4865-B6C6-05519C6AF448}" type="presOf" srcId="{22259F4D-920B-4593-A7E4-4BDAD77A34ED}" destId="{4065A2BD-9595-40BE-9085-AB92541241F5}" srcOrd="0" destOrd="0" presId="urn:microsoft.com/office/officeart/2005/8/layout/radial5"/>
    <dgm:cxn modelId="{24C25BAB-ACBB-455D-95B2-8C9CCFFE396A}" type="presOf" srcId="{24E5ECF6-7E5E-4617-B27E-76FDB5AC7B39}" destId="{21268CDF-BC9A-446F-80ED-416C41D657D4}" srcOrd="0" destOrd="1" presId="urn:microsoft.com/office/officeart/2005/8/layout/radial5"/>
    <dgm:cxn modelId="{F5476EAD-C44C-4BF6-BFB6-7281C4E04088}" srcId="{5555A1A1-0438-4B56-9823-E581D9964684}" destId="{2AF9F0C6-851C-4EF9-A79E-3391E9D18422}" srcOrd="0" destOrd="0" parTransId="{6C170104-98C3-402E-94E0-2FE93ABCC929}" sibTransId="{225FF185-DB05-4892-BC8F-AA2712A4F0C8}"/>
    <dgm:cxn modelId="{394BC6B6-7AEE-421B-86E4-1925D3A283C7}" srcId="{2AF9F0C6-851C-4EF9-A79E-3391E9D18422}" destId="{A1C0D75A-09E0-4B54-B676-636D27012E50}" srcOrd="0" destOrd="0" parTransId="{DD027518-5D24-42D0-907A-45D2D9AB576D}" sibTransId="{F2DE58BF-41DB-4D43-89D4-F632625F3787}"/>
    <dgm:cxn modelId="{F3F12DBD-07D9-435C-8670-337A5D17113E}" type="presOf" srcId="{2AF9F0C6-851C-4EF9-A79E-3391E9D18422}" destId="{E3AA7A50-A0EE-4242-88AF-0DE4FE03230A}" srcOrd="0" destOrd="0" presId="urn:microsoft.com/office/officeart/2005/8/layout/radial5"/>
    <dgm:cxn modelId="{B1D95EC5-381F-47B8-89BB-2158A63D0121}" srcId="{5555A1A1-0438-4B56-9823-E581D9964684}" destId="{F949A0B9-F56E-461E-8073-9233A2CA0FD9}" srcOrd="4" destOrd="0" parTransId="{3E34F5BD-D8EB-41FA-8CD5-E9AE942A7B33}" sibTransId="{155319B5-DAE7-4D2D-95A0-47DABA7EEB1D}"/>
    <dgm:cxn modelId="{91D6EFC6-8AB9-4CA4-9E83-8541384E4AE5}" type="presOf" srcId="{EE53AE78-6AE1-41CD-BE4F-39EBCE825B96}" destId="{394B1F78-FF9C-4295-8633-CB935D76E4CA}" srcOrd="0" destOrd="1" presId="urn:microsoft.com/office/officeart/2005/8/layout/radial5"/>
    <dgm:cxn modelId="{0B3E91C7-F1FA-4E3A-A842-EFD5A010AB1E}" srcId="{7BB1A96B-C319-4D83-9722-1BEE1065D015}" destId="{6DE05A68-DFD6-4EFB-AFE8-B298FC67B221}" srcOrd="0" destOrd="0" parTransId="{81642489-ABC7-4688-A400-469A8FAD8CA6}" sibTransId="{3AD9D59C-1C09-40FF-84DD-4141B4C08789}"/>
    <dgm:cxn modelId="{668079CC-C74E-4BD8-8122-EBFC1177AB55}" srcId="{C703DB32-FB54-413E-9926-0E369711B576}" destId="{52594654-7CF3-435C-AA38-74716F2FD606}" srcOrd="1" destOrd="0" parTransId="{B191A132-EA38-4A55-85A3-E0823A665BB3}" sibTransId="{C92BBE79-D771-4E5D-A804-FFF228BF5258}"/>
    <dgm:cxn modelId="{CFD84FDE-B502-4CCD-907E-13B1C29A68A9}" srcId="{7BB1A96B-C319-4D83-9722-1BEE1065D015}" destId="{68035CA2-BDD8-4CDC-9F3D-F64F31581CFB}" srcOrd="1" destOrd="0" parTransId="{F447B017-A5D6-414A-B087-B6C5AE72FDBF}" sibTransId="{869FB112-FD32-4FBA-ACE4-C7A6709470F0}"/>
    <dgm:cxn modelId="{C447C4DF-1227-480F-B6E5-5255B8E1FFAE}" type="presOf" srcId="{AF462543-532C-41A0-B297-43E4FC9869DF}" destId="{21268CDF-BC9A-446F-80ED-416C41D657D4}" srcOrd="0" destOrd="2" presId="urn:microsoft.com/office/officeart/2005/8/layout/radial5"/>
    <dgm:cxn modelId="{BF0C87E6-FA45-41B7-B662-BF731AEC1525}" type="presOf" srcId="{4BCE84D4-6229-4FF1-B05D-CB89C2BF48AA}" destId="{57B820B9-A717-45B6-BF22-02B6A105D1B0}" srcOrd="0" destOrd="0" presId="urn:microsoft.com/office/officeart/2005/8/layout/radial5"/>
    <dgm:cxn modelId="{47808AE9-55B7-47F1-BCA4-2AF5A80EC7FE}" srcId="{E9155F2A-FE70-4AEB-A522-76E34B719C21}" destId="{EE53AE78-6AE1-41CD-BE4F-39EBCE825B96}" srcOrd="0" destOrd="0" parTransId="{ADA03EEC-36A4-4766-9796-83E6D8D86732}" sibTransId="{B5531EBB-7F3B-4F8A-A8B4-EB4AF4AC1807}"/>
    <dgm:cxn modelId="{C79F9CEA-EF80-4085-8CF2-29481B682243}" type="presOf" srcId="{6C170104-98C3-402E-94E0-2FE93ABCC929}" destId="{74BA35AD-7852-4B05-8F86-0DC1E38B6E7F}" srcOrd="1" destOrd="0" presId="urn:microsoft.com/office/officeart/2005/8/layout/radial5"/>
    <dgm:cxn modelId="{859F2FEC-58AB-41D4-AD1C-94405C64AD38}" srcId="{2AF9F0C6-851C-4EF9-A79E-3391E9D18422}" destId="{6CEFEC3A-0465-4D25-A18B-07D172D19C11}" srcOrd="2" destOrd="0" parTransId="{92171E7F-F0B7-40D4-A350-876C01B8EC59}" sibTransId="{AAE8D1A9-B865-4A57-9C43-43D0EDBEE1E2}"/>
    <dgm:cxn modelId="{8A8482F3-88BA-4C68-A859-D671A2D3908C}" type="presOf" srcId="{6C9A96E6-0452-47AC-8E6D-BF602B90D741}" destId="{394B1F78-FF9C-4295-8633-CB935D76E4CA}" srcOrd="0" destOrd="2" presId="urn:microsoft.com/office/officeart/2005/8/layout/radial5"/>
    <dgm:cxn modelId="{3FD8E9F7-3399-403E-B607-987ABA7C36FB}" type="presOf" srcId="{3E34F5BD-D8EB-41FA-8CD5-E9AE942A7B33}" destId="{3CD33697-BFA3-4210-AEF8-D6A479D867C3}" srcOrd="0" destOrd="0" presId="urn:microsoft.com/office/officeart/2005/8/layout/radial5"/>
    <dgm:cxn modelId="{C613C04F-B5FE-49E4-892E-ABA055689DC1}" type="presParOf" srcId="{4065A2BD-9595-40BE-9085-AB92541241F5}" destId="{A1CF0205-E7EF-494E-9F80-010A00AC8D1B}" srcOrd="0" destOrd="0" presId="urn:microsoft.com/office/officeart/2005/8/layout/radial5"/>
    <dgm:cxn modelId="{5364F821-0317-478C-A04C-2C23C833EAB0}" type="presParOf" srcId="{4065A2BD-9595-40BE-9085-AB92541241F5}" destId="{8C0D64CE-99BA-4A68-922D-628688F30A40}" srcOrd="1" destOrd="0" presId="urn:microsoft.com/office/officeart/2005/8/layout/radial5"/>
    <dgm:cxn modelId="{4A46ED01-DC17-4779-BD32-F9035AE84D00}" type="presParOf" srcId="{8C0D64CE-99BA-4A68-922D-628688F30A40}" destId="{74BA35AD-7852-4B05-8F86-0DC1E38B6E7F}" srcOrd="0" destOrd="0" presId="urn:microsoft.com/office/officeart/2005/8/layout/radial5"/>
    <dgm:cxn modelId="{EA908894-055F-42AA-A88B-4D7F20F5015D}" type="presParOf" srcId="{4065A2BD-9595-40BE-9085-AB92541241F5}" destId="{E3AA7A50-A0EE-4242-88AF-0DE4FE03230A}" srcOrd="2" destOrd="0" presId="urn:microsoft.com/office/officeart/2005/8/layout/radial5"/>
    <dgm:cxn modelId="{820768D3-27CB-4F39-894A-45A9AC4C7D96}" type="presParOf" srcId="{4065A2BD-9595-40BE-9085-AB92541241F5}" destId="{57B820B9-A717-45B6-BF22-02B6A105D1B0}" srcOrd="3" destOrd="0" presId="urn:microsoft.com/office/officeart/2005/8/layout/radial5"/>
    <dgm:cxn modelId="{0B62BE32-EAEF-41F5-8293-66B139020994}" type="presParOf" srcId="{57B820B9-A717-45B6-BF22-02B6A105D1B0}" destId="{B98E6EC7-3071-475D-B5F3-BBF51369032E}" srcOrd="0" destOrd="0" presId="urn:microsoft.com/office/officeart/2005/8/layout/radial5"/>
    <dgm:cxn modelId="{F03C4F2F-710F-4174-BAAC-20CAFB581569}" type="presParOf" srcId="{4065A2BD-9595-40BE-9085-AB92541241F5}" destId="{77118D7D-16C4-472E-8D9A-D2D59D7ACF4C}" srcOrd="4" destOrd="0" presId="urn:microsoft.com/office/officeart/2005/8/layout/radial5"/>
    <dgm:cxn modelId="{CCA4F20A-7767-4357-80DB-9DE866A7CF17}" type="presParOf" srcId="{4065A2BD-9595-40BE-9085-AB92541241F5}" destId="{DB0DBB17-8D18-4873-B027-5092670B7DBD}" srcOrd="5" destOrd="0" presId="urn:microsoft.com/office/officeart/2005/8/layout/radial5"/>
    <dgm:cxn modelId="{A07680C8-8082-465A-BBA7-531E4257A2C7}" type="presParOf" srcId="{DB0DBB17-8D18-4873-B027-5092670B7DBD}" destId="{046E178B-03A8-4525-BC19-FFF249ED87E2}" srcOrd="0" destOrd="0" presId="urn:microsoft.com/office/officeart/2005/8/layout/radial5"/>
    <dgm:cxn modelId="{3D853B32-40E9-46F7-A08F-31239A152ACE}" type="presParOf" srcId="{4065A2BD-9595-40BE-9085-AB92541241F5}" destId="{394B1F78-FF9C-4295-8633-CB935D76E4CA}" srcOrd="6" destOrd="0" presId="urn:microsoft.com/office/officeart/2005/8/layout/radial5"/>
    <dgm:cxn modelId="{A487CC7A-74C7-4444-9313-507C7451DB7C}" type="presParOf" srcId="{4065A2BD-9595-40BE-9085-AB92541241F5}" destId="{3417F289-F1FE-4B2E-B4CA-07C7B27579D5}" srcOrd="7" destOrd="0" presId="urn:microsoft.com/office/officeart/2005/8/layout/radial5"/>
    <dgm:cxn modelId="{F8B8932C-935F-4ABE-A6BA-FED282517874}" type="presParOf" srcId="{3417F289-F1FE-4B2E-B4CA-07C7B27579D5}" destId="{702CD010-639B-4BF1-9D77-0A1518FB16B0}" srcOrd="0" destOrd="0" presId="urn:microsoft.com/office/officeart/2005/8/layout/radial5"/>
    <dgm:cxn modelId="{59836BBF-7FC6-471C-B0EE-9B738AC881AC}" type="presParOf" srcId="{4065A2BD-9595-40BE-9085-AB92541241F5}" destId="{34809D39-8364-4ECB-9363-DE46A5C1CCFD}" srcOrd="8" destOrd="0" presId="urn:microsoft.com/office/officeart/2005/8/layout/radial5"/>
    <dgm:cxn modelId="{30E2E31C-7233-45AD-86EB-0397C6ADDB22}" type="presParOf" srcId="{4065A2BD-9595-40BE-9085-AB92541241F5}" destId="{3CD33697-BFA3-4210-AEF8-D6A479D867C3}" srcOrd="9" destOrd="0" presId="urn:microsoft.com/office/officeart/2005/8/layout/radial5"/>
    <dgm:cxn modelId="{7EE804EB-28DC-4126-86FE-999C613493BA}" type="presParOf" srcId="{3CD33697-BFA3-4210-AEF8-D6A479D867C3}" destId="{66F66461-7203-4512-ACEC-A64FE7289A8E}" srcOrd="0" destOrd="0" presId="urn:microsoft.com/office/officeart/2005/8/layout/radial5"/>
    <dgm:cxn modelId="{DD928BA7-BE32-4D42-813B-84B99622AFA5}" type="presParOf" srcId="{4065A2BD-9595-40BE-9085-AB92541241F5}" destId="{21268CDF-BC9A-446F-80ED-416C41D657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4E16A-D3AD-4CC7-8BCB-52ED69345FCC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BA46C-CA0C-419D-94D4-D6F0402D04CC}">
      <dgm:prSet phldrT="[Text]"/>
      <dgm:spPr>
        <a:solidFill>
          <a:srgbClr val="CCFFFF"/>
        </a:solidFill>
      </dgm:spPr>
      <dgm:t>
        <a:bodyPr/>
        <a:lstStyle/>
        <a:p>
          <a:r>
            <a:rPr lang="en-US" b="1" u="sng" dirty="0">
              <a:solidFill>
                <a:srgbClr val="0099CC"/>
              </a:solidFill>
            </a:rPr>
            <a:t>Outside Skin:</a:t>
          </a:r>
          <a:r>
            <a:rPr lang="en-US" b="0" u="none" dirty="0">
              <a:solidFill>
                <a:srgbClr val="0099CC"/>
              </a:solidFill>
            </a:rPr>
            <a:t> </a:t>
          </a:r>
        </a:p>
        <a:p>
          <a:r>
            <a:rPr lang="en-US" b="0" i="1" u="none" dirty="0">
              <a:solidFill>
                <a:srgbClr val="0099CC"/>
              </a:solidFill>
            </a:rPr>
            <a:t>What do you see, observe or notice?</a:t>
          </a:r>
          <a:endParaRPr lang="en-US" b="1" u="sng" dirty="0">
            <a:solidFill>
              <a:srgbClr val="0099CC"/>
            </a:solidFill>
          </a:endParaRPr>
        </a:p>
      </dgm:t>
    </dgm:pt>
    <dgm:pt modelId="{81BB5555-C969-42FB-9CDC-586C9A3F529C}" type="parTrans" cxnId="{1612290E-2430-4E27-BECF-1E70E648BA6B}">
      <dgm:prSet/>
      <dgm:spPr/>
      <dgm:t>
        <a:bodyPr/>
        <a:lstStyle/>
        <a:p>
          <a:endParaRPr lang="en-US"/>
        </a:p>
      </dgm:t>
    </dgm:pt>
    <dgm:pt modelId="{BAC8A25C-C2FD-4711-A8FE-C884899865C8}" type="sibTrans" cxnId="{1612290E-2430-4E27-BECF-1E70E648BA6B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64ACA3F-3867-4512-B64B-7025E50A87C8}">
      <dgm:prSet phldrT="[Text]"/>
      <dgm:spPr>
        <a:solidFill>
          <a:srgbClr val="66FFCC"/>
        </a:solidFill>
      </dgm:spPr>
      <dgm:t>
        <a:bodyPr/>
        <a:lstStyle/>
        <a:p>
          <a:r>
            <a:rPr lang="en-US" b="1" u="sng" dirty="0"/>
            <a:t>Under the Skin:</a:t>
          </a:r>
          <a:endParaRPr lang="en-US" b="0" u="none" dirty="0"/>
        </a:p>
        <a:p>
          <a:r>
            <a:rPr lang="en-US" b="0" i="1" u="none" dirty="0"/>
            <a:t>What questions or puzzles do you have?</a:t>
          </a:r>
          <a:endParaRPr lang="en-US" b="1" i="1" u="sng" dirty="0"/>
        </a:p>
      </dgm:t>
    </dgm:pt>
    <dgm:pt modelId="{991A1E40-B400-45D0-8462-3F70312662D9}" type="parTrans" cxnId="{A3801EBC-F2A8-42CF-BFDF-0E8D81CB1C74}">
      <dgm:prSet/>
      <dgm:spPr/>
      <dgm:t>
        <a:bodyPr/>
        <a:lstStyle/>
        <a:p>
          <a:endParaRPr lang="en-US"/>
        </a:p>
      </dgm:t>
    </dgm:pt>
    <dgm:pt modelId="{0B2185F3-F197-4DE8-B3FD-304A76620834}" type="sibTrans" cxnId="{A3801EBC-F2A8-42CF-BFDF-0E8D81CB1C7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3437AE94-9B47-44F5-B123-72EAB5F30323}">
      <dgm:prSet phldrT="[Text]"/>
      <dgm:spPr>
        <a:solidFill>
          <a:srgbClr val="0099CC"/>
        </a:solidFill>
      </dgm:spPr>
      <dgm:t>
        <a:bodyPr/>
        <a:lstStyle/>
        <a:p>
          <a:r>
            <a:rPr lang="en-US" b="1" u="sng" dirty="0"/>
            <a:t>Building Explanations</a:t>
          </a:r>
          <a:r>
            <a:rPr lang="en-US" b="0" u="none" dirty="0"/>
            <a:t>:</a:t>
          </a:r>
        </a:p>
        <a:p>
          <a:r>
            <a:rPr lang="en-US" b="0" i="1" u="none" dirty="0"/>
            <a:t>What is this text really about?</a:t>
          </a:r>
          <a:endParaRPr lang="en-US" b="1" i="1" u="sng" dirty="0"/>
        </a:p>
      </dgm:t>
    </dgm:pt>
    <dgm:pt modelId="{2CCAF283-AAA9-4035-ADE3-8F305A1CAA89}" type="parTrans" cxnId="{2C187ECA-F7DA-4938-ACEB-02A6E5449826}">
      <dgm:prSet/>
      <dgm:spPr/>
      <dgm:t>
        <a:bodyPr/>
        <a:lstStyle/>
        <a:p>
          <a:endParaRPr lang="en-US"/>
        </a:p>
      </dgm:t>
    </dgm:pt>
    <dgm:pt modelId="{D24E6379-8AD9-4427-9D6C-3984411C57FB}" type="sibTrans" cxnId="{2C187ECA-F7DA-4938-ACEB-02A6E544982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5B23B3C-6563-4B72-B241-77484926E24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u="sng"/>
            <a:t>Make a Connection:</a:t>
          </a:r>
          <a:endParaRPr lang="en-US" b="0" u="none"/>
        </a:p>
        <a:p>
          <a:r>
            <a:rPr lang="en-US" b="0" i="1" u="none"/>
            <a:t>How does this story fit with your life?</a:t>
          </a:r>
          <a:endParaRPr lang="en-US" b="1" i="1" u="sng" dirty="0"/>
        </a:p>
      </dgm:t>
    </dgm:pt>
    <dgm:pt modelId="{A9259392-09F8-445F-A8F6-8B734AA44A1C}" type="parTrans" cxnId="{4D7569A1-83E4-4036-89BF-EE01A45A6035}">
      <dgm:prSet/>
      <dgm:spPr/>
      <dgm:t>
        <a:bodyPr/>
        <a:lstStyle/>
        <a:p>
          <a:endParaRPr lang="en-US"/>
        </a:p>
      </dgm:t>
    </dgm:pt>
    <dgm:pt modelId="{08FC8EFA-E106-45EF-9CB8-56896FDAC315}" type="sibTrans" cxnId="{4D7569A1-83E4-4036-89BF-EE01A45A603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BB7B56A-0E6C-4F3A-9DAD-F268D9B7CE69}">
      <dgm:prSet phldrT="[Text]"/>
      <dgm:spPr>
        <a:solidFill>
          <a:srgbClr val="33CC33"/>
        </a:solidFill>
      </dgm:spPr>
      <dgm:t>
        <a:bodyPr/>
        <a:lstStyle/>
        <a:p>
          <a:r>
            <a:rPr lang="en-US" b="1" u="sng" dirty="0"/>
            <a:t>Different Viewpoints:</a:t>
          </a:r>
          <a:endParaRPr lang="en-US" b="0" u="none" dirty="0"/>
        </a:p>
        <a:p>
          <a:r>
            <a:rPr lang="en-US" b="0" i="1" u="none" dirty="0"/>
            <a:t>How could we see this from another perspective?</a:t>
          </a:r>
          <a:endParaRPr lang="en-US" b="1" i="1" u="sng" dirty="0"/>
        </a:p>
      </dgm:t>
    </dgm:pt>
    <dgm:pt modelId="{67797720-75D9-4C78-8162-23E3DA65EC3C}" type="parTrans" cxnId="{8C1B0872-6887-4108-9C21-0D790CFDA007}">
      <dgm:prSet/>
      <dgm:spPr/>
      <dgm:t>
        <a:bodyPr/>
        <a:lstStyle/>
        <a:p>
          <a:endParaRPr lang="en-US"/>
        </a:p>
      </dgm:t>
    </dgm:pt>
    <dgm:pt modelId="{3CC9792B-4633-4A84-9981-9922EC0D53C2}" type="sibTrans" cxnId="{8C1B0872-6887-4108-9C21-0D790CFDA00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D83FA2CC-C980-4D3B-95D4-2D1B22C2B7BC}">
      <dgm:prSet phldrT="[Text]"/>
      <dgm:spPr>
        <a:solidFill>
          <a:srgbClr val="CCFF99"/>
        </a:solidFill>
      </dgm:spPr>
      <dgm:t>
        <a:bodyPr/>
        <a:lstStyle/>
        <a:p>
          <a:r>
            <a:rPr lang="en-US" b="1" u="sng">
              <a:solidFill>
                <a:srgbClr val="33CC33"/>
              </a:solidFill>
            </a:rPr>
            <a:t>Capturing the Heart:</a:t>
          </a:r>
          <a:endParaRPr lang="en-US" b="0" u="none">
            <a:solidFill>
              <a:srgbClr val="33CC33"/>
            </a:solidFill>
          </a:endParaRPr>
        </a:p>
        <a:p>
          <a:r>
            <a:rPr lang="en-US" b="0" i="1" u="none">
              <a:solidFill>
                <a:srgbClr val="33CC33"/>
              </a:solidFill>
            </a:rPr>
            <a:t>What is the central idea or message?</a:t>
          </a:r>
          <a:endParaRPr lang="en-US" b="1" i="1" u="sng" dirty="0">
            <a:solidFill>
              <a:srgbClr val="33CC33"/>
            </a:solidFill>
          </a:endParaRPr>
        </a:p>
      </dgm:t>
    </dgm:pt>
    <dgm:pt modelId="{A0E5E3DB-D084-44ED-BBD4-23A5A334A930}" type="parTrans" cxnId="{9F6A93CB-7709-4495-A7BA-9FC5712873EB}">
      <dgm:prSet/>
      <dgm:spPr/>
      <dgm:t>
        <a:bodyPr/>
        <a:lstStyle/>
        <a:p>
          <a:endParaRPr lang="en-US"/>
        </a:p>
      </dgm:t>
    </dgm:pt>
    <dgm:pt modelId="{3492F401-AB6A-467A-A0A1-78EC5B6EF77E}" type="sibTrans" cxnId="{9F6A93CB-7709-4495-A7BA-9FC5712873EB}">
      <dgm:prSet/>
      <dgm:spPr/>
      <dgm:t>
        <a:bodyPr/>
        <a:lstStyle/>
        <a:p>
          <a:endParaRPr lang="en-US"/>
        </a:p>
      </dgm:t>
    </dgm:pt>
    <dgm:pt modelId="{F86B9B6E-3C00-41D0-B21C-6E1DCFBD6301}" type="pres">
      <dgm:prSet presAssocID="{13C4E16A-D3AD-4CC7-8BCB-52ED69345FCC}" presName="Name0" presStyleCnt="0">
        <dgm:presLayoutVars>
          <dgm:dir/>
          <dgm:resizeHandles val="exact"/>
        </dgm:presLayoutVars>
      </dgm:prSet>
      <dgm:spPr/>
    </dgm:pt>
    <dgm:pt modelId="{44CE120D-C370-4B87-8980-163389E747D4}" type="pres">
      <dgm:prSet presAssocID="{FB1BA46C-CA0C-419D-94D4-D6F0402D04CC}" presName="node" presStyleLbl="node1" presStyleIdx="0" presStyleCnt="6">
        <dgm:presLayoutVars>
          <dgm:bulletEnabled val="1"/>
        </dgm:presLayoutVars>
      </dgm:prSet>
      <dgm:spPr/>
    </dgm:pt>
    <dgm:pt modelId="{0B564C88-6B0F-44F9-8737-7D69DECFF1AA}" type="pres">
      <dgm:prSet presAssocID="{BAC8A25C-C2FD-4711-A8FE-C884899865C8}" presName="sibTrans" presStyleLbl="sibTrans1D1" presStyleIdx="0" presStyleCnt="5"/>
      <dgm:spPr/>
    </dgm:pt>
    <dgm:pt modelId="{F6ABDABE-333C-4946-9F6B-BA9432AFEE98}" type="pres">
      <dgm:prSet presAssocID="{BAC8A25C-C2FD-4711-A8FE-C884899865C8}" presName="connectorText" presStyleLbl="sibTrans1D1" presStyleIdx="0" presStyleCnt="5"/>
      <dgm:spPr/>
    </dgm:pt>
    <dgm:pt modelId="{8E9DFFC3-FF74-4F92-820E-A43A1A821417}" type="pres">
      <dgm:prSet presAssocID="{564ACA3F-3867-4512-B64B-7025E50A87C8}" presName="node" presStyleLbl="node1" presStyleIdx="1" presStyleCnt="6">
        <dgm:presLayoutVars>
          <dgm:bulletEnabled val="1"/>
        </dgm:presLayoutVars>
      </dgm:prSet>
      <dgm:spPr/>
    </dgm:pt>
    <dgm:pt modelId="{4DAA8167-6593-40BF-9F96-B952BAF92DC0}" type="pres">
      <dgm:prSet presAssocID="{0B2185F3-F197-4DE8-B3FD-304A76620834}" presName="sibTrans" presStyleLbl="sibTrans1D1" presStyleIdx="1" presStyleCnt="5"/>
      <dgm:spPr/>
    </dgm:pt>
    <dgm:pt modelId="{694F3AD9-FDDB-4D30-8545-2F033243E2C9}" type="pres">
      <dgm:prSet presAssocID="{0B2185F3-F197-4DE8-B3FD-304A76620834}" presName="connectorText" presStyleLbl="sibTrans1D1" presStyleIdx="1" presStyleCnt="5"/>
      <dgm:spPr/>
    </dgm:pt>
    <dgm:pt modelId="{6BC4A572-195C-4B89-AB31-874061F07F3B}" type="pres">
      <dgm:prSet presAssocID="{3437AE94-9B47-44F5-B123-72EAB5F30323}" presName="node" presStyleLbl="node1" presStyleIdx="2" presStyleCnt="6">
        <dgm:presLayoutVars>
          <dgm:bulletEnabled val="1"/>
        </dgm:presLayoutVars>
      </dgm:prSet>
      <dgm:spPr/>
    </dgm:pt>
    <dgm:pt modelId="{04E0B2A6-AEF2-4CB8-B0C8-FC2C33A98F3A}" type="pres">
      <dgm:prSet presAssocID="{D24E6379-8AD9-4427-9D6C-3984411C57FB}" presName="sibTrans" presStyleLbl="sibTrans1D1" presStyleIdx="2" presStyleCnt="5"/>
      <dgm:spPr/>
    </dgm:pt>
    <dgm:pt modelId="{D1A9E0C4-52D9-4ACB-8EA0-6049F272957A}" type="pres">
      <dgm:prSet presAssocID="{D24E6379-8AD9-4427-9D6C-3984411C57FB}" presName="connectorText" presStyleLbl="sibTrans1D1" presStyleIdx="2" presStyleCnt="5"/>
      <dgm:spPr/>
    </dgm:pt>
    <dgm:pt modelId="{A3C89051-1B70-41B3-9E5E-2A03FAF88510}" type="pres">
      <dgm:prSet presAssocID="{85B23B3C-6563-4B72-B241-77484926E24C}" presName="node" presStyleLbl="node1" presStyleIdx="3" presStyleCnt="6">
        <dgm:presLayoutVars>
          <dgm:bulletEnabled val="1"/>
        </dgm:presLayoutVars>
      </dgm:prSet>
      <dgm:spPr/>
    </dgm:pt>
    <dgm:pt modelId="{F2A834A2-D0EF-469B-9AE2-CE208766E252}" type="pres">
      <dgm:prSet presAssocID="{08FC8EFA-E106-45EF-9CB8-56896FDAC315}" presName="sibTrans" presStyleLbl="sibTrans1D1" presStyleIdx="3" presStyleCnt="5"/>
      <dgm:spPr/>
    </dgm:pt>
    <dgm:pt modelId="{18D9D9B4-645A-4E27-A110-11A5F61DF9BD}" type="pres">
      <dgm:prSet presAssocID="{08FC8EFA-E106-45EF-9CB8-56896FDAC315}" presName="connectorText" presStyleLbl="sibTrans1D1" presStyleIdx="3" presStyleCnt="5"/>
      <dgm:spPr/>
    </dgm:pt>
    <dgm:pt modelId="{219F1336-AF26-47BF-94E0-09FBBDD8B4DB}" type="pres">
      <dgm:prSet presAssocID="{5BB7B56A-0E6C-4F3A-9DAD-F268D9B7CE69}" presName="node" presStyleLbl="node1" presStyleIdx="4" presStyleCnt="6">
        <dgm:presLayoutVars>
          <dgm:bulletEnabled val="1"/>
        </dgm:presLayoutVars>
      </dgm:prSet>
      <dgm:spPr/>
    </dgm:pt>
    <dgm:pt modelId="{E1804CAC-E7DF-4999-9103-1AE0140640E7}" type="pres">
      <dgm:prSet presAssocID="{3CC9792B-4633-4A84-9981-9922EC0D53C2}" presName="sibTrans" presStyleLbl="sibTrans1D1" presStyleIdx="4" presStyleCnt="5"/>
      <dgm:spPr/>
    </dgm:pt>
    <dgm:pt modelId="{BA6D0BD6-2D03-448D-80A0-3EF99E374FA6}" type="pres">
      <dgm:prSet presAssocID="{3CC9792B-4633-4A84-9981-9922EC0D53C2}" presName="connectorText" presStyleLbl="sibTrans1D1" presStyleIdx="4" presStyleCnt="5"/>
      <dgm:spPr/>
    </dgm:pt>
    <dgm:pt modelId="{5E720A26-97F7-49B7-BF63-21325583F829}" type="pres">
      <dgm:prSet presAssocID="{D83FA2CC-C980-4D3B-95D4-2D1B22C2B7BC}" presName="node" presStyleLbl="node1" presStyleIdx="5" presStyleCnt="6">
        <dgm:presLayoutVars>
          <dgm:bulletEnabled val="1"/>
        </dgm:presLayoutVars>
      </dgm:prSet>
      <dgm:spPr/>
    </dgm:pt>
  </dgm:ptLst>
  <dgm:cxnLst>
    <dgm:cxn modelId="{722A5905-8E6C-43C7-9969-84C146180083}" type="presOf" srcId="{FB1BA46C-CA0C-419D-94D4-D6F0402D04CC}" destId="{44CE120D-C370-4B87-8980-163389E747D4}" srcOrd="0" destOrd="0" presId="urn:microsoft.com/office/officeart/2005/8/layout/bProcess3"/>
    <dgm:cxn modelId="{1612290E-2430-4E27-BECF-1E70E648BA6B}" srcId="{13C4E16A-D3AD-4CC7-8BCB-52ED69345FCC}" destId="{FB1BA46C-CA0C-419D-94D4-D6F0402D04CC}" srcOrd="0" destOrd="0" parTransId="{81BB5555-C969-42FB-9CDC-586C9A3F529C}" sibTransId="{BAC8A25C-C2FD-4711-A8FE-C884899865C8}"/>
    <dgm:cxn modelId="{92AD1917-9547-4DDA-8140-A8AFC67577BA}" type="presOf" srcId="{D24E6379-8AD9-4427-9D6C-3984411C57FB}" destId="{04E0B2A6-AEF2-4CB8-B0C8-FC2C33A98F3A}" srcOrd="0" destOrd="0" presId="urn:microsoft.com/office/officeart/2005/8/layout/bProcess3"/>
    <dgm:cxn modelId="{1DB09821-7933-42BC-AADB-BED056CE67E3}" type="presOf" srcId="{D24E6379-8AD9-4427-9D6C-3984411C57FB}" destId="{D1A9E0C4-52D9-4ACB-8EA0-6049F272957A}" srcOrd="1" destOrd="0" presId="urn:microsoft.com/office/officeart/2005/8/layout/bProcess3"/>
    <dgm:cxn modelId="{E0236E28-1749-4B67-AEF4-42AA944DDCC1}" type="presOf" srcId="{3CC9792B-4633-4A84-9981-9922EC0D53C2}" destId="{BA6D0BD6-2D03-448D-80A0-3EF99E374FA6}" srcOrd="1" destOrd="0" presId="urn:microsoft.com/office/officeart/2005/8/layout/bProcess3"/>
    <dgm:cxn modelId="{DAD25028-642F-4753-9B7B-F2565822E21D}" type="presOf" srcId="{BAC8A25C-C2FD-4711-A8FE-C884899865C8}" destId="{0B564C88-6B0F-44F9-8737-7D69DECFF1AA}" srcOrd="0" destOrd="0" presId="urn:microsoft.com/office/officeart/2005/8/layout/bProcess3"/>
    <dgm:cxn modelId="{5F74C436-625D-4AC8-B3AD-29B3AFB108AB}" type="presOf" srcId="{564ACA3F-3867-4512-B64B-7025E50A87C8}" destId="{8E9DFFC3-FF74-4F92-820E-A43A1A821417}" srcOrd="0" destOrd="0" presId="urn:microsoft.com/office/officeart/2005/8/layout/bProcess3"/>
    <dgm:cxn modelId="{1D2C2745-3503-47F7-AE3D-6B277CAEFAC1}" type="presOf" srcId="{0B2185F3-F197-4DE8-B3FD-304A76620834}" destId="{4DAA8167-6593-40BF-9F96-B952BAF92DC0}" srcOrd="0" destOrd="0" presId="urn:microsoft.com/office/officeart/2005/8/layout/bProcess3"/>
    <dgm:cxn modelId="{227B5648-6294-4C57-9B3A-306BB66F9D6B}" type="presOf" srcId="{0B2185F3-F197-4DE8-B3FD-304A76620834}" destId="{694F3AD9-FDDB-4D30-8545-2F033243E2C9}" srcOrd="1" destOrd="0" presId="urn:microsoft.com/office/officeart/2005/8/layout/bProcess3"/>
    <dgm:cxn modelId="{8700936C-52DE-4FC5-851D-405C8E748729}" type="presOf" srcId="{3CC9792B-4633-4A84-9981-9922EC0D53C2}" destId="{E1804CAC-E7DF-4999-9103-1AE0140640E7}" srcOrd="0" destOrd="0" presId="urn:microsoft.com/office/officeart/2005/8/layout/bProcess3"/>
    <dgm:cxn modelId="{8B16534E-38E9-499C-9F7F-1B9619D1FFC2}" type="presOf" srcId="{D83FA2CC-C980-4D3B-95D4-2D1B22C2B7BC}" destId="{5E720A26-97F7-49B7-BF63-21325583F829}" srcOrd="0" destOrd="0" presId="urn:microsoft.com/office/officeart/2005/8/layout/bProcess3"/>
    <dgm:cxn modelId="{8C1B0872-6887-4108-9C21-0D790CFDA007}" srcId="{13C4E16A-D3AD-4CC7-8BCB-52ED69345FCC}" destId="{5BB7B56A-0E6C-4F3A-9DAD-F268D9B7CE69}" srcOrd="4" destOrd="0" parTransId="{67797720-75D9-4C78-8162-23E3DA65EC3C}" sibTransId="{3CC9792B-4633-4A84-9981-9922EC0D53C2}"/>
    <dgm:cxn modelId="{E13FA553-788F-4F20-B483-EDC5C7BAC9DD}" type="presOf" srcId="{3437AE94-9B47-44F5-B123-72EAB5F30323}" destId="{6BC4A572-195C-4B89-AB31-874061F07F3B}" srcOrd="0" destOrd="0" presId="urn:microsoft.com/office/officeart/2005/8/layout/bProcess3"/>
    <dgm:cxn modelId="{CC97EF8E-3481-4B44-9C10-35EFB093B4F9}" type="presOf" srcId="{5BB7B56A-0E6C-4F3A-9DAD-F268D9B7CE69}" destId="{219F1336-AF26-47BF-94E0-09FBBDD8B4DB}" srcOrd="0" destOrd="0" presId="urn:microsoft.com/office/officeart/2005/8/layout/bProcess3"/>
    <dgm:cxn modelId="{4D7569A1-83E4-4036-89BF-EE01A45A6035}" srcId="{13C4E16A-D3AD-4CC7-8BCB-52ED69345FCC}" destId="{85B23B3C-6563-4B72-B241-77484926E24C}" srcOrd="3" destOrd="0" parTransId="{A9259392-09F8-445F-A8F6-8B734AA44A1C}" sibTransId="{08FC8EFA-E106-45EF-9CB8-56896FDAC315}"/>
    <dgm:cxn modelId="{0A60C1AE-398A-49D6-8DA0-F6C24F2AFBC9}" type="presOf" srcId="{08FC8EFA-E106-45EF-9CB8-56896FDAC315}" destId="{18D9D9B4-645A-4E27-A110-11A5F61DF9BD}" srcOrd="1" destOrd="0" presId="urn:microsoft.com/office/officeart/2005/8/layout/bProcess3"/>
    <dgm:cxn modelId="{A3801EBC-F2A8-42CF-BFDF-0E8D81CB1C74}" srcId="{13C4E16A-D3AD-4CC7-8BCB-52ED69345FCC}" destId="{564ACA3F-3867-4512-B64B-7025E50A87C8}" srcOrd="1" destOrd="0" parTransId="{991A1E40-B400-45D0-8462-3F70312662D9}" sibTransId="{0B2185F3-F197-4DE8-B3FD-304A76620834}"/>
    <dgm:cxn modelId="{4D7127C0-1801-4BFE-A1B6-F85C58F19FA2}" type="presOf" srcId="{85B23B3C-6563-4B72-B241-77484926E24C}" destId="{A3C89051-1B70-41B3-9E5E-2A03FAF88510}" srcOrd="0" destOrd="0" presId="urn:microsoft.com/office/officeart/2005/8/layout/bProcess3"/>
    <dgm:cxn modelId="{F6338EC5-5ECC-444B-B232-BDA1837CB544}" type="presOf" srcId="{BAC8A25C-C2FD-4711-A8FE-C884899865C8}" destId="{F6ABDABE-333C-4946-9F6B-BA9432AFEE98}" srcOrd="1" destOrd="0" presId="urn:microsoft.com/office/officeart/2005/8/layout/bProcess3"/>
    <dgm:cxn modelId="{BFD5E6C8-F51F-46D7-A7A3-E6F34D4DBFF3}" type="presOf" srcId="{08FC8EFA-E106-45EF-9CB8-56896FDAC315}" destId="{F2A834A2-D0EF-469B-9AE2-CE208766E252}" srcOrd="0" destOrd="0" presId="urn:microsoft.com/office/officeart/2005/8/layout/bProcess3"/>
    <dgm:cxn modelId="{2C187ECA-F7DA-4938-ACEB-02A6E5449826}" srcId="{13C4E16A-D3AD-4CC7-8BCB-52ED69345FCC}" destId="{3437AE94-9B47-44F5-B123-72EAB5F30323}" srcOrd="2" destOrd="0" parTransId="{2CCAF283-AAA9-4035-ADE3-8F305A1CAA89}" sibTransId="{D24E6379-8AD9-4427-9D6C-3984411C57FB}"/>
    <dgm:cxn modelId="{9F6A93CB-7709-4495-A7BA-9FC5712873EB}" srcId="{13C4E16A-D3AD-4CC7-8BCB-52ED69345FCC}" destId="{D83FA2CC-C980-4D3B-95D4-2D1B22C2B7BC}" srcOrd="5" destOrd="0" parTransId="{A0E5E3DB-D084-44ED-BBD4-23A5A334A930}" sibTransId="{3492F401-AB6A-467A-A0A1-78EC5B6EF77E}"/>
    <dgm:cxn modelId="{9B1B88E6-57D1-43FD-99FE-491CD895E12C}" type="presOf" srcId="{13C4E16A-D3AD-4CC7-8BCB-52ED69345FCC}" destId="{F86B9B6E-3C00-41D0-B21C-6E1DCFBD6301}" srcOrd="0" destOrd="0" presId="urn:microsoft.com/office/officeart/2005/8/layout/bProcess3"/>
    <dgm:cxn modelId="{76687454-B89A-4371-A792-A4FD428AF76B}" type="presParOf" srcId="{F86B9B6E-3C00-41D0-B21C-6E1DCFBD6301}" destId="{44CE120D-C370-4B87-8980-163389E747D4}" srcOrd="0" destOrd="0" presId="urn:microsoft.com/office/officeart/2005/8/layout/bProcess3"/>
    <dgm:cxn modelId="{0FB1080F-A8CD-491C-90B8-2FC68A025EDB}" type="presParOf" srcId="{F86B9B6E-3C00-41D0-B21C-6E1DCFBD6301}" destId="{0B564C88-6B0F-44F9-8737-7D69DECFF1AA}" srcOrd="1" destOrd="0" presId="urn:microsoft.com/office/officeart/2005/8/layout/bProcess3"/>
    <dgm:cxn modelId="{407DCB02-759B-48CC-AF52-2163DCC48A07}" type="presParOf" srcId="{0B564C88-6B0F-44F9-8737-7D69DECFF1AA}" destId="{F6ABDABE-333C-4946-9F6B-BA9432AFEE98}" srcOrd="0" destOrd="0" presId="urn:microsoft.com/office/officeart/2005/8/layout/bProcess3"/>
    <dgm:cxn modelId="{B057B1DF-4D20-48E3-939E-D46BD8B7675D}" type="presParOf" srcId="{F86B9B6E-3C00-41D0-B21C-6E1DCFBD6301}" destId="{8E9DFFC3-FF74-4F92-820E-A43A1A821417}" srcOrd="2" destOrd="0" presId="urn:microsoft.com/office/officeart/2005/8/layout/bProcess3"/>
    <dgm:cxn modelId="{42B8E08D-47F0-41CD-9C34-9C9B768FEC87}" type="presParOf" srcId="{F86B9B6E-3C00-41D0-B21C-6E1DCFBD6301}" destId="{4DAA8167-6593-40BF-9F96-B952BAF92DC0}" srcOrd="3" destOrd="0" presId="urn:microsoft.com/office/officeart/2005/8/layout/bProcess3"/>
    <dgm:cxn modelId="{F79C612A-48A9-4208-A8E7-CD269C789039}" type="presParOf" srcId="{4DAA8167-6593-40BF-9F96-B952BAF92DC0}" destId="{694F3AD9-FDDB-4D30-8545-2F033243E2C9}" srcOrd="0" destOrd="0" presId="urn:microsoft.com/office/officeart/2005/8/layout/bProcess3"/>
    <dgm:cxn modelId="{F5FF619B-F6C9-44B5-858B-021D00BCD6C1}" type="presParOf" srcId="{F86B9B6E-3C00-41D0-B21C-6E1DCFBD6301}" destId="{6BC4A572-195C-4B89-AB31-874061F07F3B}" srcOrd="4" destOrd="0" presId="urn:microsoft.com/office/officeart/2005/8/layout/bProcess3"/>
    <dgm:cxn modelId="{AB606AE0-797D-48D3-B3BF-8FF0E29C8E85}" type="presParOf" srcId="{F86B9B6E-3C00-41D0-B21C-6E1DCFBD6301}" destId="{04E0B2A6-AEF2-4CB8-B0C8-FC2C33A98F3A}" srcOrd="5" destOrd="0" presId="urn:microsoft.com/office/officeart/2005/8/layout/bProcess3"/>
    <dgm:cxn modelId="{92F0C1B3-333A-406D-BD58-E9496377F917}" type="presParOf" srcId="{04E0B2A6-AEF2-4CB8-B0C8-FC2C33A98F3A}" destId="{D1A9E0C4-52D9-4ACB-8EA0-6049F272957A}" srcOrd="0" destOrd="0" presId="urn:microsoft.com/office/officeart/2005/8/layout/bProcess3"/>
    <dgm:cxn modelId="{3CD0EE09-43CD-42BA-9748-2E0B5BD47873}" type="presParOf" srcId="{F86B9B6E-3C00-41D0-B21C-6E1DCFBD6301}" destId="{A3C89051-1B70-41B3-9E5E-2A03FAF88510}" srcOrd="6" destOrd="0" presId="urn:microsoft.com/office/officeart/2005/8/layout/bProcess3"/>
    <dgm:cxn modelId="{0621771A-BB69-4B2E-BECD-466AB7A57FDD}" type="presParOf" srcId="{F86B9B6E-3C00-41D0-B21C-6E1DCFBD6301}" destId="{F2A834A2-D0EF-469B-9AE2-CE208766E252}" srcOrd="7" destOrd="0" presId="urn:microsoft.com/office/officeart/2005/8/layout/bProcess3"/>
    <dgm:cxn modelId="{FE89454E-047A-4BD2-ADA7-36247CEC63C2}" type="presParOf" srcId="{F2A834A2-D0EF-469B-9AE2-CE208766E252}" destId="{18D9D9B4-645A-4E27-A110-11A5F61DF9BD}" srcOrd="0" destOrd="0" presId="urn:microsoft.com/office/officeart/2005/8/layout/bProcess3"/>
    <dgm:cxn modelId="{C4E948CA-E0C7-4019-9806-3DD6490934E6}" type="presParOf" srcId="{F86B9B6E-3C00-41D0-B21C-6E1DCFBD6301}" destId="{219F1336-AF26-47BF-94E0-09FBBDD8B4DB}" srcOrd="8" destOrd="0" presId="urn:microsoft.com/office/officeart/2005/8/layout/bProcess3"/>
    <dgm:cxn modelId="{0F7F44FF-ACFA-473D-A5FA-B719A0D40EC4}" type="presParOf" srcId="{F86B9B6E-3C00-41D0-B21C-6E1DCFBD6301}" destId="{E1804CAC-E7DF-4999-9103-1AE0140640E7}" srcOrd="9" destOrd="0" presId="urn:microsoft.com/office/officeart/2005/8/layout/bProcess3"/>
    <dgm:cxn modelId="{2F76A9AF-2830-4D8F-B770-1645E1748D27}" type="presParOf" srcId="{E1804CAC-E7DF-4999-9103-1AE0140640E7}" destId="{BA6D0BD6-2D03-448D-80A0-3EF99E374FA6}" srcOrd="0" destOrd="0" presId="urn:microsoft.com/office/officeart/2005/8/layout/bProcess3"/>
    <dgm:cxn modelId="{97EA45B0-BC0F-4843-98C8-6E7F042C1A51}" type="presParOf" srcId="{F86B9B6E-3C00-41D0-B21C-6E1DCFBD6301}" destId="{5E720A26-97F7-49B7-BF63-21325583F82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259F4D-920B-4593-A7E4-4BDAD77A34E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5A1A1-0438-4B56-9823-E581D9964684}">
      <dgm:prSet phldrT="[Text]" custT="1"/>
      <dgm:spPr/>
      <dgm:t>
        <a:bodyPr/>
        <a:lstStyle/>
        <a:p>
          <a:r>
            <a:rPr lang="en-US" sz="18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Friday</a:t>
          </a:r>
        </a:p>
        <a:p>
          <a:r>
            <a:rPr lang="en-US" sz="1600" i="1" dirty="0">
              <a:latin typeface="FSFFatBottom" panose="02000603000000000000" pitchFamily="2" charset="0"/>
              <a:ea typeface="FSFFatBottom" panose="02000603000000000000" pitchFamily="2" charset="0"/>
            </a:rPr>
            <a:t>To think more deeply</a:t>
          </a:r>
        </a:p>
      </dgm:t>
    </dgm:pt>
    <dgm:pt modelId="{C009A7A2-9F14-441F-9F98-D4E770D2B850}" type="par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482DBB1-D13D-49F9-AC03-3513086B7F4B}" type="sibTrans" cxnId="{BA79997A-0312-49A9-87BF-2511AE22E685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AF9F0C6-851C-4EF9-A79E-3391E9D18422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</dgm:t>
    </dgm:pt>
    <dgm:pt modelId="{6C170104-98C3-402E-94E0-2FE93ABCC929}" type="parTrans" cxnId="{F5476EAD-C44C-4BF6-BFB6-7281C4E0408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25FF185-DB05-4892-BC8F-AA2712A4F0C8}" type="sibTrans" cxnId="{F5476EAD-C44C-4BF6-BFB6-7281C4E0408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BB1A96B-C319-4D83-9722-1BEE1065D015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None/>
          </a:pPr>
          <a:r>
            <a:rPr lang="en-US" sz="2000" b="1" u="sng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4BCE84D4-6229-4FF1-B05D-CB89C2BF48AA}" type="parTrans" cxnId="{58A0DA69-99B7-47FC-938F-A9C49DD7576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3EEFAD1-F381-4D4A-B5A2-DD1D9205C7C7}" type="sibTrans" cxnId="{58A0DA69-99B7-47FC-938F-A9C49DD7576D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9155F2A-FE70-4AEB-A522-76E34B719C2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</dgm:t>
    </dgm:pt>
    <dgm:pt modelId="{691D5553-F5D0-4541-B4B1-DC2EF00376ED}" type="parTrans" cxnId="{539B7612-D891-4CEF-BD93-955AB2C27FD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7CD919D-229B-4A38-B381-81E3B2A41BD1}" type="sibTrans" cxnId="{539B7612-D891-4CEF-BD93-955AB2C27FD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703DB32-FB54-413E-9926-0E369711B57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</dgm:t>
    </dgm:pt>
    <dgm:pt modelId="{86E95720-2938-4E1E-B4F1-46221323B86B}" type="parTrans" cxnId="{971B735E-96AA-45FE-BE7F-8DF01FFA70E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31F1E72-7E76-4CBC-880C-FD0DE4ACBB0D}" type="sibTrans" cxnId="{971B735E-96AA-45FE-BE7F-8DF01FFA70E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949A0B9-F56E-461E-8073-9233A2CA0FD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None/>
          </a:pPr>
          <a:r>
            <a:rPr lang="en-US" sz="2000" b="1" u="sng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</dgm:t>
    </dgm:pt>
    <dgm:pt modelId="{3E34F5BD-D8EB-41FA-8CD5-E9AE942A7B33}" type="parTrans" cxnId="{B1D95EC5-381F-47B8-89BB-2158A63D012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155319B5-DAE7-4D2D-95A0-47DABA7EEB1D}" type="sibTrans" cxnId="{B1D95EC5-381F-47B8-89BB-2158A63D0121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1C0D75A-09E0-4B54-B676-636D27012E50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</dgm:t>
    </dgm:pt>
    <dgm:pt modelId="{DD027518-5D24-42D0-907A-45D2D9AB576D}" type="par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F2DE58BF-41DB-4D43-89D4-F632625F3787}" type="sibTrans" cxnId="{394BC6B6-7AEE-421B-86E4-1925D3A283C7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DE05A68-DFD6-4EFB-AFE8-B298FC67B221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5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500" b="1" i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1642489-ABC7-4688-A400-469A8FAD8CA6}" type="par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3AD9D59C-1C09-40FF-84DD-4141B4C08789}" type="sibTrans" cxnId="{0B3E91C7-F1FA-4E3A-A842-EFD5A010AB1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E53AE78-6AE1-41CD-BE4F-39EBCE825B96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DA03EEC-36A4-4766-9796-83E6D8D86732}" type="par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B5531EBB-7F3B-4F8A-A8B4-EB4AF4AC1807}" type="sibTrans" cxnId="{47808AE9-55B7-47F1-BCA4-2AF5A80EC7FE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B35238F-7E49-4C1F-BCD0-C43B7F7733F1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4A82A49-6B53-453D-897E-3D8699121427}" type="par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CDD8A92B-0E9F-4722-89FE-7E6EEB6F8F75}" type="sibTrans" cxnId="{0BA8880D-AAF9-4831-9213-A01EEBA54632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4E5ECF6-7E5E-4617-B27E-76FDB5AC7B39}">
      <dgm:prSet phldrT="[Text]" custT="1"/>
      <dgm:spPr>
        <a:solidFill>
          <a:schemeClr val="bg1"/>
        </a:solidFill>
        <a:ln w="57150">
          <a:solidFill>
            <a:srgbClr val="00B0F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Chromebooks:</a:t>
          </a:r>
          <a:r>
            <a:rPr lang="en-US" sz="140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b="0" u="sng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E54EAF78-E22F-467E-8D0E-D57DF51881F3}" type="par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4969DA6-59B1-43FD-AEA6-0BD4530313D2}" type="sibTrans" cxnId="{25310B1A-2961-4548-ACAD-D9677BBD4774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CEFEC3A-0465-4D25-A18B-07D172D19C11}">
      <dgm:prSet phldrT="[Tex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400" b="0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400" b="0" u="none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2171E7F-F0B7-40D4-A350-876C01B8EC59}" type="parTrans" cxnId="{859F2FEC-58AB-41D4-AD1C-94405C64AD3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AE8D1A9-B865-4A57-9C43-43D0EDBEE1E2}" type="sibTrans" cxnId="{859F2FEC-58AB-41D4-AD1C-94405C64AD3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6C9A96E6-0452-47AC-8E6D-BF602B90D741}">
      <dgm:prSet phldrT="[Text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b="1" u="none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BD38501E-16FB-4D98-930B-9CC3BBF0DA04}" type="parTrans" cxnId="{4687B328-45C7-41D3-84FD-B4CA1867AC38}">
      <dgm:prSet/>
      <dgm:spPr/>
      <dgm:t>
        <a:bodyPr/>
        <a:lstStyle/>
        <a:p>
          <a:endParaRPr lang="en-US"/>
        </a:p>
      </dgm:t>
    </dgm:pt>
    <dgm:pt modelId="{2FC61EB2-5B27-4366-96FA-D08253106D9C}" type="sibTrans" cxnId="{4687B328-45C7-41D3-84FD-B4CA1867AC38}">
      <dgm:prSet/>
      <dgm:spPr/>
      <dgm:t>
        <a:bodyPr/>
        <a:lstStyle/>
        <a:p>
          <a:endParaRPr lang="en-US"/>
        </a:p>
      </dgm:t>
    </dgm:pt>
    <dgm:pt modelId="{52594654-7CF3-435C-AA38-74716F2FD606}">
      <dgm:prSet phldrT="[Text]" custT="1"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b="1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gm:t>
    </dgm:pt>
    <dgm:pt modelId="{B191A132-EA38-4A55-85A3-E0823A665BB3}" type="parTrans" cxnId="{668079CC-C74E-4BD8-8122-EBFC1177AB55}">
      <dgm:prSet/>
      <dgm:spPr/>
      <dgm:t>
        <a:bodyPr/>
        <a:lstStyle/>
        <a:p>
          <a:endParaRPr lang="en-US"/>
        </a:p>
      </dgm:t>
    </dgm:pt>
    <dgm:pt modelId="{C92BBE79-D771-4E5D-A804-FFF228BF5258}" type="sibTrans" cxnId="{668079CC-C74E-4BD8-8122-EBFC1177AB55}">
      <dgm:prSet/>
      <dgm:spPr/>
      <dgm:t>
        <a:bodyPr/>
        <a:lstStyle/>
        <a:p>
          <a:endParaRPr lang="en-US"/>
        </a:p>
      </dgm:t>
    </dgm:pt>
    <dgm:pt modelId="{C746B3E9-FF2A-4B5A-808E-165A45104C3D}">
      <dgm:prSet phldrT="[Text]" custT="1"/>
      <dgm:spPr>
        <a:solidFill>
          <a:schemeClr val="bg1"/>
        </a:solidFill>
        <a:ln w="57150">
          <a:solidFill>
            <a:srgbClr val="FF6600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gm:t>
    </dgm:pt>
    <dgm:pt modelId="{E36AB4D4-2A3F-42F6-92B0-BCA779CED4E2}" type="parTrans" cxnId="{FD6A9BC3-A304-4A8A-B8F8-1E5A9ACCEC2C}">
      <dgm:prSet/>
      <dgm:spPr/>
      <dgm:t>
        <a:bodyPr/>
        <a:lstStyle/>
        <a:p>
          <a:endParaRPr lang="en-US"/>
        </a:p>
      </dgm:t>
    </dgm:pt>
    <dgm:pt modelId="{3252EC23-69CA-4A02-B302-64076BCD5EBC}" type="sibTrans" cxnId="{FD6A9BC3-A304-4A8A-B8F8-1E5A9ACCEC2C}">
      <dgm:prSet/>
      <dgm:spPr/>
      <dgm:t>
        <a:bodyPr/>
        <a:lstStyle/>
        <a:p>
          <a:endParaRPr lang="en-US"/>
        </a:p>
      </dgm:t>
    </dgm:pt>
    <dgm:pt modelId="{4065A2BD-9595-40BE-9085-AB92541241F5}" type="pres">
      <dgm:prSet presAssocID="{22259F4D-920B-4593-A7E4-4BDAD77A3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F0205-E7EF-494E-9F80-010A00AC8D1B}" type="pres">
      <dgm:prSet presAssocID="{5555A1A1-0438-4B56-9823-E581D9964684}" presName="centerShape" presStyleLbl="node0" presStyleIdx="0" presStyleCnt="1"/>
      <dgm:spPr/>
    </dgm:pt>
    <dgm:pt modelId="{8C0D64CE-99BA-4A68-922D-628688F30A40}" type="pres">
      <dgm:prSet presAssocID="{6C170104-98C3-402E-94E0-2FE93ABCC929}" presName="parTrans" presStyleLbl="sibTrans2D1" presStyleIdx="0" presStyleCnt="5"/>
      <dgm:spPr/>
    </dgm:pt>
    <dgm:pt modelId="{74BA35AD-7852-4B05-8F86-0DC1E38B6E7F}" type="pres">
      <dgm:prSet presAssocID="{6C170104-98C3-402E-94E0-2FE93ABCC929}" presName="connectorText" presStyleLbl="sibTrans2D1" presStyleIdx="0" presStyleCnt="5"/>
      <dgm:spPr/>
    </dgm:pt>
    <dgm:pt modelId="{E3AA7A50-A0EE-4242-88AF-0DE4FE03230A}" type="pres">
      <dgm:prSet presAssocID="{2AF9F0C6-851C-4EF9-A79E-3391E9D18422}" presName="node" presStyleLbl="node1" presStyleIdx="0" presStyleCnt="5">
        <dgm:presLayoutVars>
          <dgm:bulletEnabled val="1"/>
        </dgm:presLayoutVars>
      </dgm:prSet>
      <dgm:spPr/>
    </dgm:pt>
    <dgm:pt modelId="{57B820B9-A717-45B6-BF22-02B6A105D1B0}" type="pres">
      <dgm:prSet presAssocID="{4BCE84D4-6229-4FF1-B05D-CB89C2BF48AA}" presName="parTrans" presStyleLbl="sibTrans2D1" presStyleIdx="1" presStyleCnt="5"/>
      <dgm:spPr/>
    </dgm:pt>
    <dgm:pt modelId="{B98E6EC7-3071-475D-B5F3-BBF51369032E}" type="pres">
      <dgm:prSet presAssocID="{4BCE84D4-6229-4FF1-B05D-CB89C2BF48AA}" presName="connectorText" presStyleLbl="sibTrans2D1" presStyleIdx="1" presStyleCnt="5"/>
      <dgm:spPr/>
    </dgm:pt>
    <dgm:pt modelId="{77118D7D-16C4-472E-8D9A-D2D59D7ACF4C}" type="pres">
      <dgm:prSet presAssocID="{7BB1A96B-C319-4D83-9722-1BEE1065D015}" presName="node" presStyleLbl="node1" presStyleIdx="1" presStyleCnt="5">
        <dgm:presLayoutVars>
          <dgm:bulletEnabled val="1"/>
        </dgm:presLayoutVars>
      </dgm:prSet>
      <dgm:spPr/>
    </dgm:pt>
    <dgm:pt modelId="{DB0DBB17-8D18-4873-B027-5092670B7DBD}" type="pres">
      <dgm:prSet presAssocID="{691D5553-F5D0-4541-B4B1-DC2EF00376ED}" presName="parTrans" presStyleLbl="sibTrans2D1" presStyleIdx="2" presStyleCnt="5"/>
      <dgm:spPr/>
    </dgm:pt>
    <dgm:pt modelId="{046E178B-03A8-4525-BC19-FFF249ED87E2}" type="pres">
      <dgm:prSet presAssocID="{691D5553-F5D0-4541-B4B1-DC2EF00376ED}" presName="connectorText" presStyleLbl="sibTrans2D1" presStyleIdx="2" presStyleCnt="5"/>
      <dgm:spPr/>
    </dgm:pt>
    <dgm:pt modelId="{394B1F78-FF9C-4295-8633-CB935D76E4CA}" type="pres">
      <dgm:prSet presAssocID="{E9155F2A-FE70-4AEB-A522-76E34B719C21}" presName="node" presStyleLbl="node1" presStyleIdx="2" presStyleCnt="5" custRadScaleRad="99435" custRadScaleInc="143">
        <dgm:presLayoutVars>
          <dgm:bulletEnabled val="1"/>
        </dgm:presLayoutVars>
      </dgm:prSet>
      <dgm:spPr/>
    </dgm:pt>
    <dgm:pt modelId="{3417F289-F1FE-4B2E-B4CA-07C7B27579D5}" type="pres">
      <dgm:prSet presAssocID="{86E95720-2938-4E1E-B4F1-46221323B86B}" presName="parTrans" presStyleLbl="sibTrans2D1" presStyleIdx="3" presStyleCnt="5"/>
      <dgm:spPr/>
    </dgm:pt>
    <dgm:pt modelId="{702CD010-639B-4BF1-9D77-0A1518FB16B0}" type="pres">
      <dgm:prSet presAssocID="{86E95720-2938-4E1E-B4F1-46221323B86B}" presName="connectorText" presStyleLbl="sibTrans2D1" presStyleIdx="3" presStyleCnt="5"/>
      <dgm:spPr/>
    </dgm:pt>
    <dgm:pt modelId="{34809D39-8364-4ECB-9363-DE46A5C1CCFD}" type="pres">
      <dgm:prSet presAssocID="{C703DB32-FB54-413E-9926-0E369711B576}" presName="node" presStyleLbl="node1" presStyleIdx="3" presStyleCnt="5" custRadScaleRad="100328" custRadScaleInc="-377">
        <dgm:presLayoutVars>
          <dgm:bulletEnabled val="1"/>
        </dgm:presLayoutVars>
      </dgm:prSet>
      <dgm:spPr/>
    </dgm:pt>
    <dgm:pt modelId="{3CD33697-BFA3-4210-AEF8-D6A479D867C3}" type="pres">
      <dgm:prSet presAssocID="{3E34F5BD-D8EB-41FA-8CD5-E9AE942A7B33}" presName="parTrans" presStyleLbl="sibTrans2D1" presStyleIdx="4" presStyleCnt="5"/>
      <dgm:spPr/>
    </dgm:pt>
    <dgm:pt modelId="{66F66461-7203-4512-ACEC-A64FE7289A8E}" type="pres">
      <dgm:prSet presAssocID="{3E34F5BD-D8EB-41FA-8CD5-E9AE942A7B33}" presName="connectorText" presStyleLbl="sibTrans2D1" presStyleIdx="4" presStyleCnt="5"/>
      <dgm:spPr/>
    </dgm:pt>
    <dgm:pt modelId="{21268CDF-BC9A-446F-80ED-416C41D657D4}" type="pres">
      <dgm:prSet presAssocID="{F949A0B9-F56E-461E-8073-9233A2CA0FD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6DA02-2834-4676-9F73-D77B1A13CE0E}" type="presOf" srcId="{5555A1A1-0438-4B56-9823-E581D9964684}" destId="{A1CF0205-E7EF-494E-9F80-010A00AC8D1B}" srcOrd="0" destOrd="0" presId="urn:microsoft.com/office/officeart/2005/8/layout/radial5"/>
    <dgm:cxn modelId="{0BA8880D-AAF9-4831-9213-A01EEBA54632}" srcId="{C703DB32-FB54-413E-9926-0E369711B576}" destId="{8B35238F-7E49-4C1F-BCD0-C43B7F7733F1}" srcOrd="0" destOrd="0" parTransId="{94A82A49-6B53-453D-897E-3D8699121427}" sibTransId="{CDD8A92B-0E9F-4722-89FE-7E6EEB6F8F75}"/>
    <dgm:cxn modelId="{D8BBD50D-FA40-463C-B44B-E217E0B494CD}" type="presOf" srcId="{8B35238F-7E49-4C1F-BCD0-C43B7F7733F1}" destId="{34809D39-8364-4ECB-9363-DE46A5C1CCFD}" srcOrd="0" destOrd="1" presId="urn:microsoft.com/office/officeart/2005/8/layout/radial5"/>
    <dgm:cxn modelId="{539B7612-D891-4CEF-BD93-955AB2C27FD6}" srcId="{5555A1A1-0438-4B56-9823-E581D9964684}" destId="{E9155F2A-FE70-4AEB-A522-76E34B719C21}" srcOrd="2" destOrd="0" parTransId="{691D5553-F5D0-4541-B4B1-DC2EF00376ED}" sibTransId="{E7CD919D-229B-4A38-B381-81E3B2A41BD1}"/>
    <dgm:cxn modelId="{25310B1A-2961-4548-ACAD-D9677BBD4774}" srcId="{F949A0B9-F56E-461E-8073-9233A2CA0FD9}" destId="{24E5ECF6-7E5E-4617-B27E-76FDB5AC7B39}" srcOrd="0" destOrd="0" parTransId="{E54EAF78-E22F-467E-8D0E-D57DF51881F3}" sibTransId="{64969DA6-59B1-43FD-AEA6-0BD4530313D2}"/>
    <dgm:cxn modelId="{4687B328-45C7-41D3-84FD-B4CA1867AC38}" srcId="{E9155F2A-FE70-4AEB-A522-76E34B719C21}" destId="{6C9A96E6-0452-47AC-8E6D-BF602B90D741}" srcOrd="1" destOrd="0" parTransId="{BD38501E-16FB-4D98-930B-9CC3BBF0DA04}" sibTransId="{2FC61EB2-5B27-4366-96FA-D08253106D9C}"/>
    <dgm:cxn modelId="{5069BB2E-699C-4684-A028-72EB9E13A9AE}" type="presOf" srcId="{6DE05A68-DFD6-4EFB-AFE8-B298FC67B221}" destId="{77118D7D-16C4-472E-8D9A-D2D59D7ACF4C}" srcOrd="0" destOrd="1" presId="urn:microsoft.com/office/officeart/2005/8/layout/radial5"/>
    <dgm:cxn modelId="{12467D36-44BC-444E-860A-590C69E694F6}" type="presOf" srcId="{691D5553-F5D0-4541-B4B1-DC2EF00376ED}" destId="{046E178B-03A8-4525-BC19-FFF249ED87E2}" srcOrd="1" destOrd="0" presId="urn:microsoft.com/office/officeart/2005/8/layout/radial5"/>
    <dgm:cxn modelId="{7D8D6F37-D4C6-4EAA-9E15-8231510F7547}" type="presOf" srcId="{86E95720-2938-4E1E-B4F1-46221323B86B}" destId="{3417F289-F1FE-4B2E-B4CA-07C7B27579D5}" srcOrd="0" destOrd="0" presId="urn:microsoft.com/office/officeart/2005/8/layout/radial5"/>
    <dgm:cxn modelId="{D9D20738-16DE-4363-9FDF-2CE0C84CD7D3}" type="presOf" srcId="{C703DB32-FB54-413E-9926-0E369711B576}" destId="{34809D39-8364-4ECB-9363-DE46A5C1CCFD}" srcOrd="0" destOrd="0" presId="urn:microsoft.com/office/officeart/2005/8/layout/radial5"/>
    <dgm:cxn modelId="{A19F4840-EC7F-4CE5-81D8-1980962CFA58}" type="presOf" srcId="{E9155F2A-FE70-4AEB-A522-76E34B719C21}" destId="{394B1F78-FF9C-4295-8633-CB935D76E4CA}" srcOrd="0" destOrd="0" presId="urn:microsoft.com/office/officeart/2005/8/layout/radial5"/>
    <dgm:cxn modelId="{971B735E-96AA-45FE-BE7F-8DF01FFA70E7}" srcId="{5555A1A1-0438-4B56-9823-E581D9964684}" destId="{C703DB32-FB54-413E-9926-0E369711B576}" srcOrd="3" destOrd="0" parTransId="{86E95720-2938-4E1E-B4F1-46221323B86B}" sibTransId="{631F1E72-7E76-4CBC-880C-FD0DE4ACBB0D}"/>
    <dgm:cxn modelId="{895F1C66-AD7E-4E5F-9280-DFDC58483B95}" type="presOf" srcId="{F949A0B9-F56E-461E-8073-9233A2CA0FD9}" destId="{21268CDF-BC9A-446F-80ED-416C41D657D4}" srcOrd="0" destOrd="0" presId="urn:microsoft.com/office/officeart/2005/8/layout/radial5"/>
    <dgm:cxn modelId="{58A0DA69-99B7-47FC-938F-A9C49DD7576D}" srcId="{5555A1A1-0438-4B56-9823-E581D9964684}" destId="{7BB1A96B-C319-4D83-9722-1BEE1065D015}" srcOrd="1" destOrd="0" parTransId="{4BCE84D4-6229-4FF1-B05D-CB89C2BF48AA}" sibTransId="{93EEFAD1-F381-4D4A-B5A2-DD1D9205C7C7}"/>
    <dgm:cxn modelId="{01B3F86B-C4E3-4EE8-B45B-94D1C6FA71AC}" type="presOf" srcId="{3E34F5BD-D8EB-41FA-8CD5-E9AE942A7B33}" destId="{66F66461-7203-4512-ACEC-A64FE7289A8E}" srcOrd="1" destOrd="0" presId="urn:microsoft.com/office/officeart/2005/8/layout/radial5"/>
    <dgm:cxn modelId="{FABE1D6C-8EC4-4855-9EA2-3072BBF2E966}" type="presOf" srcId="{A1C0D75A-09E0-4B54-B676-636D27012E50}" destId="{E3AA7A50-A0EE-4242-88AF-0DE4FE03230A}" srcOrd="0" destOrd="1" presId="urn:microsoft.com/office/officeart/2005/8/layout/radial5"/>
    <dgm:cxn modelId="{3D0CEF53-993B-46C9-AAFA-3E40E13D434A}" type="presOf" srcId="{52594654-7CF3-435C-AA38-74716F2FD606}" destId="{34809D39-8364-4ECB-9363-DE46A5C1CCFD}" srcOrd="0" destOrd="2" presId="urn:microsoft.com/office/officeart/2005/8/layout/radial5"/>
    <dgm:cxn modelId="{BA79997A-0312-49A9-87BF-2511AE22E685}" srcId="{22259F4D-920B-4593-A7E4-4BDAD77A34ED}" destId="{5555A1A1-0438-4B56-9823-E581D9964684}" srcOrd="0" destOrd="0" parTransId="{C009A7A2-9F14-441F-9F98-D4E770D2B850}" sibTransId="{4482DBB1-D13D-49F9-AC03-3513086B7F4B}"/>
    <dgm:cxn modelId="{1D200B7B-BDF0-4A75-8F34-8E750715C37A}" type="presOf" srcId="{691D5553-F5D0-4541-B4B1-DC2EF00376ED}" destId="{DB0DBB17-8D18-4873-B027-5092670B7DBD}" srcOrd="0" destOrd="0" presId="urn:microsoft.com/office/officeart/2005/8/layout/radial5"/>
    <dgm:cxn modelId="{24B31D8B-EF7F-4205-AB22-0FF33168E5C6}" type="presOf" srcId="{6C170104-98C3-402E-94E0-2FE93ABCC929}" destId="{8C0D64CE-99BA-4A68-922D-628688F30A40}" srcOrd="0" destOrd="0" presId="urn:microsoft.com/office/officeart/2005/8/layout/radial5"/>
    <dgm:cxn modelId="{ABEE278E-77A9-4574-B961-B1A57F7CE588}" type="presOf" srcId="{7BB1A96B-C319-4D83-9722-1BEE1065D015}" destId="{77118D7D-16C4-472E-8D9A-D2D59D7ACF4C}" srcOrd="0" destOrd="0" presId="urn:microsoft.com/office/officeart/2005/8/layout/radial5"/>
    <dgm:cxn modelId="{93BA0392-B535-45BB-8B6E-7D4FAD3A54DA}" type="presOf" srcId="{6CEFEC3A-0465-4D25-A18B-07D172D19C11}" destId="{E3AA7A50-A0EE-4242-88AF-0DE4FE03230A}" srcOrd="0" destOrd="2" presId="urn:microsoft.com/office/officeart/2005/8/layout/radial5"/>
    <dgm:cxn modelId="{464DA996-8AD6-421F-ABB4-33A0994652E6}" type="presOf" srcId="{86E95720-2938-4E1E-B4F1-46221323B86B}" destId="{702CD010-639B-4BF1-9D77-0A1518FB16B0}" srcOrd="1" destOrd="0" presId="urn:microsoft.com/office/officeart/2005/8/layout/radial5"/>
    <dgm:cxn modelId="{9A2B049F-A79C-41CA-86F7-411E3AAAB15E}" type="presOf" srcId="{4BCE84D4-6229-4FF1-B05D-CB89C2BF48AA}" destId="{B98E6EC7-3071-475D-B5F3-BBF51369032E}" srcOrd="1" destOrd="0" presId="urn:microsoft.com/office/officeart/2005/8/layout/radial5"/>
    <dgm:cxn modelId="{B1032FA2-49DF-4865-B6C6-05519C6AF448}" type="presOf" srcId="{22259F4D-920B-4593-A7E4-4BDAD77A34ED}" destId="{4065A2BD-9595-40BE-9085-AB92541241F5}" srcOrd="0" destOrd="0" presId="urn:microsoft.com/office/officeart/2005/8/layout/radial5"/>
    <dgm:cxn modelId="{24C25BAB-ACBB-455D-95B2-8C9CCFFE396A}" type="presOf" srcId="{24E5ECF6-7E5E-4617-B27E-76FDB5AC7B39}" destId="{21268CDF-BC9A-446F-80ED-416C41D657D4}" srcOrd="0" destOrd="1" presId="urn:microsoft.com/office/officeart/2005/8/layout/radial5"/>
    <dgm:cxn modelId="{F5476EAD-C44C-4BF6-BFB6-7281C4E04088}" srcId="{5555A1A1-0438-4B56-9823-E581D9964684}" destId="{2AF9F0C6-851C-4EF9-A79E-3391E9D18422}" srcOrd="0" destOrd="0" parTransId="{6C170104-98C3-402E-94E0-2FE93ABCC929}" sibTransId="{225FF185-DB05-4892-BC8F-AA2712A4F0C8}"/>
    <dgm:cxn modelId="{394BC6B6-7AEE-421B-86E4-1925D3A283C7}" srcId="{2AF9F0C6-851C-4EF9-A79E-3391E9D18422}" destId="{A1C0D75A-09E0-4B54-B676-636D27012E50}" srcOrd="0" destOrd="0" parTransId="{DD027518-5D24-42D0-907A-45D2D9AB576D}" sibTransId="{F2DE58BF-41DB-4D43-89D4-F632625F3787}"/>
    <dgm:cxn modelId="{F3F12DBD-07D9-435C-8670-337A5D17113E}" type="presOf" srcId="{2AF9F0C6-851C-4EF9-A79E-3391E9D18422}" destId="{E3AA7A50-A0EE-4242-88AF-0DE4FE03230A}" srcOrd="0" destOrd="0" presId="urn:microsoft.com/office/officeart/2005/8/layout/radial5"/>
    <dgm:cxn modelId="{DDD2B5C2-8DA4-420E-A0B2-73CE06B26FEE}" type="presOf" srcId="{C746B3E9-FF2A-4B5A-808E-165A45104C3D}" destId="{77118D7D-16C4-472E-8D9A-D2D59D7ACF4C}" srcOrd="0" destOrd="2" presId="urn:microsoft.com/office/officeart/2005/8/layout/radial5"/>
    <dgm:cxn modelId="{FD6A9BC3-A304-4A8A-B8F8-1E5A9ACCEC2C}" srcId="{7BB1A96B-C319-4D83-9722-1BEE1065D015}" destId="{C746B3E9-FF2A-4B5A-808E-165A45104C3D}" srcOrd="1" destOrd="0" parTransId="{E36AB4D4-2A3F-42F6-92B0-BCA779CED4E2}" sibTransId="{3252EC23-69CA-4A02-B302-64076BCD5EBC}"/>
    <dgm:cxn modelId="{B1D95EC5-381F-47B8-89BB-2158A63D0121}" srcId="{5555A1A1-0438-4B56-9823-E581D9964684}" destId="{F949A0B9-F56E-461E-8073-9233A2CA0FD9}" srcOrd="4" destOrd="0" parTransId="{3E34F5BD-D8EB-41FA-8CD5-E9AE942A7B33}" sibTransId="{155319B5-DAE7-4D2D-95A0-47DABA7EEB1D}"/>
    <dgm:cxn modelId="{91D6EFC6-8AB9-4CA4-9E83-8541384E4AE5}" type="presOf" srcId="{EE53AE78-6AE1-41CD-BE4F-39EBCE825B96}" destId="{394B1F78-FF9C-4295-8633-CB935D76E4CA}" srcOrd="0" destOrd="1" presId="urn:microsoft.com/office/officeart/2005/8/layout/radial5"/>
    <dgm:cxn modelId="{0B3E91C7-F1FA-4E3A-A842-EFD5A010AB1E}" srcId="{7BB1A96B-C319-4D83-9722-1BEE1065D015}" destId="{6DE05A68-DFD6-4EFB-AFE8-B298FC67B221}" srcOrd="0" destOrd="0" parTransId="{81642489-ABC7-4688-A400-469A8FAD8CA6}" sibTransId="{3AD9D59C-1C09-40FF-84DD-4141B4C08789}"/>
    <dgm:cxn modelId="{668079CC-C74E-4BD8-8122-EBFC1177AB55}" srcId="{C703DB32-FB54-413E-9926-0E369711B576}" destId="{52594654-7CF3-435C-AA38-74716F2FD606}" srcOrd="1" destOrd="0" parTransId="{B191A132-EA38-4A55-85A3-E0823A665BB3}" sibTransId="{C92BBE79-D771-4E5D-A804-FFF228BF5258}"/>
    <dgm:cxn modelId="{BF0C87E6-FA45-41B7-B662-BF731AEC1525}" type="presOf" srcId="{4BCE84D4-6229-4FF1-B05D-CB89C2BF48AA}" destId="{57B820B9-A717-45B6-BF22-02B6A105D1B0}" srcOrd="0" destOrd="0" presId="urn:microsoft.com/office/officeart/2005/8/layout/radial5"/>
    <dgm:cxn modelId="{47808AE9-55B7-47F1-BCA4-2AF5A80EC7FE}" srcId="{E9155F2A-FE70-4AEB-A522-76E34B719C21}" destId="{EE53AE78-6AE1-41CD-BE4F-39EBCE825B96}" srcOrd="0" destOrd="0" parTransId="{ADA03EEC-36A4-4766-9796-83E6D8D86732}" sibTransId="{B5531EBB-7F3B-4F8A-A8B4-EB4AF4AC1807}"/>
    <dgm:cxn modelId="{C79F9CEA-EF80-4085-8CF2-29481B682243}" type="presOf" srcId="{6C170104-98C3-402E-94E0-2FE93ABCC929}" destId="{74BA35AD-7852-4B05-8F86-0DC1E38B6E7F}" srcOrd="1" destOrd="0" presId="urn:microsoft.com/office/officeart/2005/8/layout/radial5"/>
    <dgm:cxn modelId="{859F2FEC-58AB-41D4-AD1C-94405C64AD38}" srcId="{2AF9F0C6-851C-4EF9-A79E-3391E9D18422}" destId="{6CEFEC3A-0465-4D25-A18B-07D172D19C11}" srcOrd="1" destOrd="0" parTransId="{92171E7F-F0B7-40D4-A350-876C01B8EC59}" sibTransId="{AAE8D1A9-B865-4A57-9C43-43D0EDBEE1E2}"/>
    <dgm:cxn modelId="{8A8482F3-88BA-4C68-A859-D671A2D3908C}" type="presOf" srcId="{6C9A96E6-0452-47AC-8E6D-BF602B90D741}" destId="{394B1F78-FF9C-4295-8633-CB935D76E4CA}" srcOrd="0" destOrd="2" presId="urn:microsoft.com/office/officeart/2005/8/layout/radial5"/>
    <dgm:cxn modelId="{3FD8E9F7-3399-403E-B607-987ABA7C36FB}" type="presOf" srcId="{3E34F5BD-D8EB-41FA-8CD5-E9AE942A7B33}" destId="{3CD33697-BFA3-4210-AEF8-D6A479D867C3}" srcOrd="0" destOrd="0" presId="urn:microsoft.com/office/officeart/2005/8/layout/radial5"/>
    <dgm:cxn modelId="{C613C04F-B5FE-49E4-892E-ABA055689DC1}" type="presParOf" srcId="{4065A2BD-9595-40BE-9085-AB92541241F5}" destId="{A1CF0205-E7EF-494E-9F80-010A00AC8D1B}" srcOrd="0" destOrd="0" presId="urn:microsoft.com/office/officeart/2005/8/layout/radial5"/>
    <dgm:cxn modelId="{5364F821-0317-478C-A04C-2C23C833EAB0}" type="presParOf" srcId="{4065A2BD-9595-40BE-9085-AB92541241F5}" destId="{8C0D64CE-99BA-4A68-922D-628688F30A40}" srcOrd="1" destOrd="0" presId="urn:microsoft.com/office/officeart/2005/8/layout/radial5"/>
    <dgm:cxn modelId="{4A46ED01-DC17-4779-BD32-F9035AE84D00}" type="presParOf" srcId="{8C0D64CE-99BA-4A68-922D-628688F30A40}" destId="{74BA35AD-7852-4B05-8F86-0DC1E38B6E7F}" srcOrd="0" destOrd="0" presId="urn:microsoft.com/office/officeart/2005/8/layout/radial5"/>
    <dgm:cxn modelId="{EA908894-055F-42AA-A88B-4D7F20F5015D}" type="presParOf" srcId="{4065A2BD-9595-40BE-9085-AB92541241F5}" destId="{E3AA7A50-A0EE-4242-88AF-0DE4FE03230A}" srcOrd="2" destOrd="0" presId="urn:microsoft.com/office/officeart/2005/8/layout/radial5"/>
    <dgm:cxn modelId="{820768D3-27CB-4F39-894A-45A9AC4C7D96}" type="presParOf" srcId="{4065A2BD-9595-40BE-9085-AB92541241F5}" destId="{57B820B9-A717-45B6-BF22-02B6A105D1B0}" srcOrd="3" destOrd="0" presId="urn:microsoft.com/office/officeart/2005/8/layout/radial5"/>
    <dgm:cxn modelId="{0B62BE32-EAEF-41F5-8293-66B139020994}" type="presParOf" srcId="{57B820B9-A717-45B6-BF22-02B6A105D1B0}" destId="{B98E6EC7-3071-475D-B5F3-BBF51369032E}" srcOrd="0" destOrd="0" presId="urn:microsoft.com/office/officeart/2005/8/layout/radial5"/>
    <dgm:cxn modelId="{F03C4F2F-710F-4174-BAAC-20CAFB581569}" type="presParOf" srcId="{4065A2BD-9595-40BE-9085-AB92541241F5}" destId="{77118D7D-16C4-472E-8D9A-D2D59D7ACF4C}" srcOrd="4" destOrd="0" presId="urn:microsoft.com/office/officeart/2005/8/layout/radial5"/>
    <dgm:cxn modelId="{CCA4F20A-7767-4357-80DB-9DE866A7CF17}" type="presParOf" srcId="{4065A2BD-9595-40BE-9085-AB92541241F5}" destId="{DB0DBB17-8D18-4873-B027-5092670B7DBD}" srcOrd="5" destOrd="0" presId="urn:microsoft.com/office/officeart/2005/8/layout/radial5"/>
    <dgm:cxn modelId="{A07680C8-8082-465A-BBA7-531E4257A2C7}" type="presParOf" srcId="{DB0DBB17-8D18-4873-B027-5092670B7DBD}" destId="{046E178B-03A8-4525-BC19-FFF249ED87E2}" srcOrd="0" destOrd="0" presId="urn:microsoft.com/office/officeart/2005/8/layout/radial5"/>
    <dgm:cxn modelId="{3D853B32-40E9-46F7-A08F-31239A152ACE}" type="presParOf" srcId="{4065A2BD-9595-40BE-9085-AB92541241F5}" destId="{394B1F78-FF9C-4295-8633-CB935D76E4CA}" srcOrd="6" destOrd="0" presId="urn:microsoft.com/office/officeart/2005/8/layout/radial5"/>
    <dgm:cxn modelId="{A487CC7A-74C7-4444-9313-507C7451DB7C}" type="presParOf" srcId="{4065A2BD-9595-40BE-9085-AB92541241F5}" destId="{3417F289-F1FE-4B2E-B4CA-07C7B27579D5}" srcOrd="7" destOrd="0" presId="urn:microsoft.com/office/officeart/2005/8/layout/radial5"/>
    <dgm:cxn modelId="{F8B8932C-935F-4ABE-A6BA-FED282517874}" type="presParOf" srcId="{3417F289-F1FE-4B2E-B4CA-07C7B27579D5}" destId="{702CD010-639B-4BF1-9D77-0A1518FB16B0}" srcOrd="0" destOrd="0" presId="urn:microsoft.com/office/officeart/2005/8/layout/radial5"/>
    <dgm:cxn modelId="{59836BBF-7FC6-471C-B0EE-9B738AC881AC}" type="presParOf" srcId="{4065A2BD-9595-40BE-9085-AB92541241F5}" destId="{34809D39-8364-4ECB-9363-DE46A5C1CCFD}" srcOrd="8" destOrd="0" presId="urn:microsoft.com/office/officeart/2005/8/layout/radial5"/>
    <dgm:cxn modelId="{30E2E31C-7233-45AD-86EB-0397C6ADDB22}" type="presParOf" srcId="{4065A2BD-9595-40BE-9085-AB92541241F5}" destId="{3CD33697-BFA3-4210-AEF8-D6A479D867C3}" srcOrd="9" destOrd="0" presId="urn:microsoft.com/office/officeart/2005/8/layout/radial5"/>
    <dgm:cxn modelId="{7EE804EB-28DC-4126-86FE-999C613493BA}" type="presParOf" srcId="{3CD33697-BFA3-4210-AEF8-D6A479D867C3}" destId="{66F66461-7203-4512-ACEC-A64FE7289A8E}" srcOrd="0" destOrd="0" presId="urn:microsoft.com/office/officeart/2005/8/layout/radial5"/>
    <dgm:cxn modelId="{DD928BA7-BE32-4D42-813B-84B99622AFA5}" type="presParOf" srcId="{4065A2BD-9595-40BE-9085-AB92541241F5}" destId="{21268CDF-BC9A-446F-80ED-416C41D657D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0205-E7EF-494E-9F80-010A00AC8D1B}">
      <dsp:nvSpPr>
        <dsp:cNvPr id="0" name=""/>
        <dsp:cNvSpPr/>
      </dsp:nvSpPr>
      <dsp:spPr>
        <a:xfrm>
          <a:off x="4130949" y="2630189"/>
          <a:ext cx="1876129" cy="1876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Monday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To activate prior knowledge</a:t>
          </a:r>
        </a:p>
      </dsp:txBody>
      <dsp:txXfrm>
        <a:off x="4405702" y="2904942"/>
        <a:ext cx="1326623" cy="1326623"/>
      </dsp:txXfrm>
    </dsp:sp>
    <dsp:sp modelId="{8C0D64CE-99BA-4A68-922D-628688F30A40}">
      <dsp:nvSpPr>
        <dsp:cNvPr id="0" name=""/>
        <dsp:cNvSpPr/>
      </dsp:nvSpPr>
      <dsp:spPr>
        <a:xfrm rot="16200000">
          <a:off x="4869925" y="1946875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929652" y="2134179"/>
        <a:ext cx="278725" cy="382729"/>
      </dsp:txXfrm>
    </dsp:sp>
    <dsp:sp modelId="{E3AA7A50-A0EE-4242-88AF-0DE4FE03230A}">
      <dsp:nvSpPr>
        <dsp:cNvPr id="0" name=""/>
        <dsp:cNvSpPr/>
      </dsp:nvSpPr>
      <dsp:spPr>
        <a:xfrm>
          <a:off x="4130949" y="2778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405702" y="277531"/>
        <a:ext cx="1326623" cy="1326623"/>
      </dsp:txXfrm>
    </dsp:sp>
    <dsp:sp modelId="{57B820B9-A717-45B6-BF22-02B6A105D1B0}">
      <dsp:nvSpPr>
        <dsp:cNvPr id="0" name=""/>
        <dsp:cNvSpPr/>
      </dsp:nvSpPr>
      <dsp:spPr>
        <a:xfrm rot="20520000">
          <a:off x="6108615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111538" y="2992871"/>
        <a:ext cx="278725" cy="382729"/>
      </dsp:txXfrm>
    </dsp:sp>
    <dsp:sp modelId="{77118D7D-16C4-472E-8D9A-D2D59D7ACF4C}">
      <dsp:nvSpPr>
        <dsp:cNvPr id="0" name=""/>
        <dsp:cNvSpPr/>
      </dsp:nvSpPr>
      <dsp:spPr>
        <a:xfrm>
          <a:off x="6629765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66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kern="1200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6904518" y="2093027"/>
        <a:ext cx="1326623" cy="1326623"/>
      </dsp:txXfrm>
    </dsp:sp>
    <dsp:sp modelId="{DB0DBB17-8D18-4873-B027-5092670B7DBD}">
      <dsp:nvSpPr>
        <dsp:cNvPr id="0" name=""/>
        <dsp:cNvSpPr/>
      </dsp:nvSpPr>
      <dsp:spPr>
        <a:xfrm rot="3243089">
          <a:off x="5634237" y="4297863"/>
          <a:ext cx="390311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658413" y="4378044"/>
        <a:ext cx="273218" cy="382729"/>
      </dsp:txXfrm>
    </dsp:sp>
    <dsp:sp modelId="{394B1F78-FF9C-4295-8633-CB935D76E4CA}">
      <dsp:nvSpPr>
        <dsp:cNvPr id="0" name=""/>
        <dsp:cNvSpPr/>
      </dsp:nvSpPr>
      <dsp:spPr>
        <a:xfrm>
          <a:off x="5664677" y="474517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sp:txBody>
      <dsp:txXfrm>
        <a:off x="5939430" y="5019930"/>
        <a:ext cx="1326623" cy="1326623"/>
      </dsp:txXfrm>
    </dsp:sp>
    <dsp:sp modelId="{3417F289-F1FE-4B2E-B4CA-07C7B27579D5}">
      <dsp:nvSpPr>
        <dsp:cNvPr id="0" name=""/>
        <dsp:cNvSpPr/>
      </dsp:nvSpPr>
      <dsp:spPr>
        <a:xfrm rot="7557875">
          <a:off x="4103784" y="4304362"/>
          <a:ext cx="399373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4198872" y="4383452"/>
        <a:ext cx="279561" cy="382729"/>
      </dsp:txXfrm>
    </dsp:sp>
    <dsp:sp modelId="{34809D39-8364-4ECB-9363-DE46A5C1CCFD}">
      <dsp:nvSpPr>
        <dsp:cNvPr id="0" name=""/>
        <dsp:cNvSpPr/>
      </dsp:nvSpPr>
      <dsp:spPr>
        <a:xfrm>
          <a:off x="2586587" y="475858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1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b="1" u="sng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Chromebooks:</a:t>
          </a:r>
          <a:r>
            <a:rPr lang="en-US" sz="12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b="1" u="sng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2861340" y="5033340"/>
        <a:ext cx="1326623" cy="1326623"/>
      </dsp:txXfrm>
    </dsp:sp>
    <dsp:sp modelId="{3CD33697-BFA3-4210-AEF8-D6A479D867C3}">
      <dsp:nvSpPr>
        <dsp:cNvPr id="0" name=""/>
        <dsp:cNvSpPr/>
      </dsp:nvSpPr>
      <dsp:spPr>
        <a:xfrm rot="11880000">
          <a:off x="3631234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3747764" y="2992871"/>
        <a:ext cx="278725" cy="382729"/>
      </dsp:txXfrm>
    </dsp:sp>
    <dsp:sp modelId="{21268CDF-BC9A-446F-80ED-416C41D657D4}">
      <dsp:nvSpPr>
        <dsp:cNvPr id="0" name=""/>
        <dsp:cNvSpPr/>
      </dsp:nvSpPr>
      <dsp:spPr>
        <a:xfrm>
          <a:off x="1632134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Activate Prior Knowledge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05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1906887" y="2093027"/>
        <a:ext cx="1326623" cy="1326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0205-E7EF-494E-9F80-010A00AC8D1B}">
      <dsp:nvSpPr>
        <dsp:cNvPr id="0" name=""/>
        <dsp:cNvSpPr/>
      </dsp:nvSpPr>
      <dsp:spPr>
        <a:xfrm>
          <a:off x="4130949" y="2630189"/>
          <a:ext cx="1876129" cy="1876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Tuesday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To infer</a:t>
          </a:r>
        </a:p>
      </dsp:txBody>
      <dsp:txXfrm>
        <a:off x="4405702" y="2904942"/>
        <a:ext cx="1326623" cy="1326623"/>
      </dsp:txXfrm>
    </dsp:sp>
    <dsp:sp modelId="{8C0D64CE-99BA-4A68-922D-628688F30A40}">
      <dsp:nvSpPr>
        <dsp:cNvPr id="0" name=""/>
        <dsp:cNvSpPr/>
      </dsp:nvSpPr>
      <dsp:spPr>
        <a:xfrm rot="16200000">
          <a:off x="4869925" y="1946875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929652" y="2134179"/>
        <a:ext cx="278725" cy="382729"/>
      </dsp:txXfrm>
    </dsp:sp>
    <dsp:sp modelId="{E3AA7A50-A0EE-4242-88AF-0DE4FE03230A}">
      <dsp:nvSpPr>
        <dsp:cNvPr id="0" name=""/>
        <dsp:cNvSpPr/>
      </dsp:nvSpPr>
      <dsp:spPr>
        <a:xfrm>
          <a:off x="4130949" y="2778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x2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405702" y="277531"/>
        <a:ext cx="1326623" cy="1326623"/>
      </dsp:txXfrm>
    </dsp:sp>
    <dsp:sp modelId="{57B820B9-A717-45B6-BF22-02B6A105D1B0}">
      <dsp:nvSpPr>
        <dsp:cNvPr id="0" name=""/>
        <dsp:cNvSpPr/>
      </dsp:nvSpPr>
      <dsp:spPr>
        <a:xfrm rot="20520000">
          <a:off x="6108615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111538" y="2992871"/>
        <a:ext cx="278725" cy="382729"/>
      </dsp:txXfrm>
    </dsp:sp>
    <dsp:sp modelId="{77118D7D-16C4-472E-8D9A-D2D59D7ACF4C}">
      <dsp:nvSpPr>
        <dsp:cNvPr id="0" name=""/>
        <dsp:cNvSpPr/>
      </dsp:nvSpPr>
      <dsp:spPr>
        <a:xfrm>
          <a:off x="6629765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66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kern="1200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x1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</a:t>
          </a:r>
          <a:r>
            <a:rPr lang="en-US" sz="1400" b="1" u="sng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hromebooks:</a:t>
          </a: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400" b="1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904518" y="2093027"/>
        <a:ext cx="1326623" cy="1326623"/>
      </dsp:txXfrm>
    </dsp:sp>
    <dsp:sp modelId="{DB0DBB17-8D18-4873-B027-5092670B7DBD}">
      <dsp:nvSpPr>
        <dsp:cNvPr id="0" name=""/>
        <dsp:cNvSpPr/>
      </dsp:nvSpPr>
      <dsp:spPr>
        <a:xfrm rot="3243089">
          <a:off x="5634237" y="4297863"/>
          <a:ext cx="390311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658413" y="4378044"/>
        <a:ext cx="273218" cy="382729"/>
      </dsp:txXfrm>
    </dsp:sp>
    <dsp:sp modelId="{394B1F78-FF9C-4295-8633-CB935D76E4CA}">
      <dsp:nvSpPr>
        <dsp:cNvPr id="0" name=""/>
        <dsp:cNvSpPr/>
      </dsp:nvSpPr>
      <dsp:spPr>
        <a:xfrm>
          <a:off x="5664677" y="474517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5939430" y="5019930"/>
        <a:ext cx="1326623" cy="1326623"/>
      </dsp:txXfrm>
    </dsp:sp>
    <dsp:sp modelId="{3417F289-F1FE-4B2E-B4CA-07C7B27579D5}">
      <dsp:nvSpPr>
        <dsp:cNvPr id="0" name=""/>
        <dsp:cNvSpPr/>
      </dsp:nvSpPr>
      <dsp:spPr>
        <a:xfrm rot="7557875">
          <a:off x="4103784" y="4304362"/>
          <a:ext cx="399373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4198872" y="4383452"/>
        <a:ext cx="279561" cy="382729"/>
      </dsp:txXfrm>
    </dsp:sp>
    <dsp:sp modelId="{34809D39-8364-4ECB-9363-DE46A5C1CCFD}">
      <dsp:nvSpPr>
        <dsp:cNvPr id="0" name=""/>
        <dsp:cNvSpPr/>
      </dsp:nvSpPr>
      <dsp:spPr>
        <a:xfrm>
          <a:off x="2586587" y="475858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  <a:endParaRPr lang="en-US" sz="1400" b="1" u="sng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2861340" y="5033340"/>
        <a:ext cx="1326623" cy="1326623"/>
      </dsp:txXfrm>
    </dsp:sp>
    <dsp:sp modelId="{3CD33697-BFA3-4210-AEF8-D6A479D867C3}">
      <dsp:nvSpPr>
        <dsp:cNvPr id="0" name=""/>
        <dsp:cNvSpPr/>
      </dsp:nvSpPr>
      <dsp:spPr>
        <a:xfrm rot="11880000">
          <a:off x="3631234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3747764" y="2992871"/>
        <a:ext cx="278725" cy="382729"/>
      </dsp:txXfrm>
    </dsp:sp>
    <dsp:sp modelId="{21268CDF-BC9A-446F-80ED-416C41D657D4}">
      <dsp:nvSpPr>
        <dsp:cNvPr id="0" name=""/>
        <dsp:cNvSpPr/>
      </dsp:nvSpPr>
      <dsp:spPr>
        <a:xfrm>
          <a:off x="1632134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Inference Jigsaw </a:t>
          </a:r>
          <a:r>
            <a:rPr lang="en-US" sz="105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(Comprehension)</a:t>
          </a:r>
          <a:endParaRPr lang="en-US" sz="105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sp:txBody>
      <dsp:txXfrm>
        <a:off x="1906887" y="2093027"/>
        <a:ext cx="1326623" cy="1326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0205-E7EF-494E-9F80-010A00AC8D1B}">
      <dsp:nvSpPr>
        <dsp:cNvPr id="0" name=""/>
        <dsp:cNvSpPr/>
      </dsp:nvSpPr>
      <dsp:spPr>
        <a:xfrm>
          <a:off x="4130949" y="2630189"/>
          <a:ext cx="1876129" cy="1876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Wednesday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To analyse an image &amp; compose complication</a:t>
          </a:r>
        </a:p>
      </dsp:txBody>
      <dsp:txXfrm>
        <a:off x="4405702" y="2904942"/>
        <a:ext cx="1326623" cy="1326623"/>
      </dsp:txXfrm>
    </dsp:sp>
    <dsp:sp modelId="{8C0D64CE-99BA-4A68-922D-628688F30A40}">
      <dsp:nvSpPr>
        <dsp:cNvPr id="0" name=""/>
        <dsp:cNvSpPr/>
      </dsp:nvSpPr>
      <dsp:spPr>
        <a:xfrm rot="16200000">
          <a:off x="4869925" y="1946875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929652" y="2134179"/>
        <a:ext cx="278725" cy="382729"/>
      </dsp:txXfrm>
    </dsp:sp>
    <dsp:sp modelId="{E3AA7A50-A0EE-4242-88AF-0DE4FE03230A}">
      <dsp:nvSpPr>
        <dsp:cNvPr id="0" name=""/>
        <dsp:cNvSpPr/>
      </dsp:nvSpPr>
      <dsp:spPr>
        <a:xfrm>
          <a:off x="4130949" y="2778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</a:p>
      </dsp:txBody>
      <dsp:txXfrm>
        <a:off x="4405702" y="277531"/>
        <a:ext cx="1326623" cy="1326623"/>
      </dsp:txXfrm>
    </dsp:sp>
    <dsp:sp modelId="{57B820B9-A717-45B6-BF22-02B6A105D1B0}">
      <dsp:nvSpPr>
        <dsp:cNvPr id="0" name=""/>
        <dsp:cNvSpPr/>
      </dsp:nvSpPr>
      <dsp:spPr>
        <a:xfrm rot="20520000">
          <a:off x="6108615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111538" y="2992871"/>
        <a:ext cx="278725" cy="382729"/>
      </dsp:txXfrm>
    </dsp:sp>
    <dsp:sp modelId="{77118D7D-16C4-472E-8D9A-D2D59D7ACF4C}">
      <dsp:nvSpPr>
        <dsp:cNvPr id="0" name=""/>
        <dsp:cNvSpPr/>
      </dsp:nvSpPr>
      <dsp:spPr>
        <a:xfrm>
          <a:off x="6629765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66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kern="1200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904518" y="2093027"/>
        <a:ext cx="1326623" cy="1326623"/>
      </dsp:txXfrm>
    </dsp:sp>
    <dsp:sp modelId="{DB0DBB17-8D18-4873-B027-5092670B7DBD}">
      <dsp:nvSpPr>
        <dsp:cNvPr id="0" name=""/>
        <dsp:cNvSpPr/>
      </dsp:nvSpPr>
      <dsp:spPr>
        <a:xfrm rot="3243089">
          <a:off x="5634237" y="4297863"/>
          <a:ext cx="390311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658413" y="4378044"/>
        <a:ext cx="273218" cy="382729"/>
      </dsp:txXfrm>
    </dsp:sp>
    <dsp:sp modelId="{394B1F78-FF9C-4295-8633-CB935D76E4CA}">
      <dsp:nvSpPr>
        <dsp:cNvPr id="0" name=""/>
        <dsp:cNvSpPr/>
      </dsp:nvSpPr>
      <dsp:spPr>
        <a:xfrm>
          <a:off x="5664677" y="474517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</a:t>
          </a:r>
          <a:r>
            <a:rPr lang="en-US" sz="1400" b="1" u="sng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hromebooks:</a:t>
          </a: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939430" y="5019930"/>
        <a:ext cx="1326623" cy="1326623"/>
      </dsp:txXfrm>
    </dsp:sp>
    <dsp:sp modelId="{3417F289-F1FE-4B2E-B4CA-07C7B27579D5}">
      <dsp:nvSpPr>
        <dsp:cNvPr id="0" name=""/>
        <dsp:cNvSpPr/>
      </dsp:nvSpPr>
      <dsp:spPr>
        <a:xfrm rot="7557875">
          <a:off x="4103784" y="4304362"/>
          <a:ext cx="399373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4198872" y="4383452"/>
        <a:ext cx="279561" cy="382729"/>
      </dsp:txXfrm>
    </dsp:sp>
    <dsp:sp modelId="{34809D39-8364-4ECB-9363-DE46A5C1CCFD}">
      <dsp:nvSpPr>
        <dsp:cNvPr id="0" name=""/>
        <dsp:cNvSpPr/>
      </dsp:nvSpPr>
      <dsp:spPr>
        <a:xfrm>
          <a:off x="2586587" y="475858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Visual Literacy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2861340" y="5033340"/>
        <a:ext cx="1326623" cy="1326623"/>
      </dsp:txXfrm>
    </dsp:sp>
    <dsp:sp modelId="{3CD33697-BFA3-4210-AEF8-D6A479D867C3}">
      <dsp:nvSpPr>
        <dsp:cNvPr id="0" name=""/>
        <dsp:cNvSpPr/>
      </dsp:nvSpPr>
      <dsp:spPr>
        <a:xfrm rot="11880000">
          <a:off x="3631234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3747764" y="2992871"/>
        <a:ext cx="278725" cy="382729"/>
      </dsp:txXfrm>
    </dsp:sp>
    <dsp:sp modelId="{21268CDF-BC9A-446F-80ED-416C41D657D4}">
      <dsp:nvSpPr>
        <dsp:cNvPr id="0" name=""/>
        <dsp:cNvSpPr/>
      </dsp:nvSpPr>
      <dsp:spPr>
        <a:xfrm>
          <a:off x="1632134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1906887" y="2093027"/>
        <a:ext cx="1326623" cy="1326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5ADC-8176-4817-8C74-1695012D5B61}">
      <dsp:nvSpPr>
        <dsp:cNvPr id="0" name=""/>
        <dsp:cNvSpPr/>
      </dsp:nvSpPr>
      <dsp:spPr>
        <a:xfrm rot="5400000">
          <a:off x="467218" y="1839749"/>
          <a:ext cx="1407297" cy="2341711"/>
        </a:xfrm>
        <a:prstGeom prst="corner">
          <a:avLst>
            <a:gd name="adj1" fmla="val 16120"/>
            <a:gd name="adj2" fmla="val 16110"/>
          </a:avLst>
        </a:prstGeom>
        <a:solidFill>
          <a:srgbClr val="66FFCC"/>
        </a:solidFill>
        <a:ln w="10795" cap="flat" cmpd="sng" algn="ctr">
          <a:solidFill>
            <a:srgbClr val="66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CC297-8883-4EE3-872A-93217B4E893B}">
      <dsp:nvSpPr>
        <dsp:cNvPr id="0" name=""/>
        <dsp:cNvSpPr/>
      </dsp:nvSpPr>
      <dsp:spPr>
        <a:xfrm>
          <a:off x="232305" y="2539416"/>
          <a:ext cx="2114110" cy="185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SFFatBottom" panose="02000603000000000000" pitchFamily="2" charset="0"/>
              <a:ea typeface="FSFFatBottom" panose="02000603000000000000" pitchFamily="2" charset="0"/>
            </a:rPr>
            <a:t>Brainstorm descriptive language from the text ‘</a:t>
          </a:r>
          <a:r>
            <a:rPr lang="en-US" sz="2200" b="1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The Story of Rosy Dock’</a:t>
          </a:r>
          <a:r>
            <a:rPr lang="en-US" sz="2200" b="0" i="0" kern="1200" dirty="0">
              <a:latin typeface="FSFFatBottom" panose="02000603000000000000" pitchFamily="2" charset="0"/>
              <a:ea typeface="FSFFatBottom" panose="02000603000000000000" pitchFamily="2" charset="0"/>
            </a:rPr>
            <a:t>. </a:t>
          </a:r>
          <a:endParaRPr lang="en-US" sz="2200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232305" y="2539416"/>
        <a:ext cx="2114110" cy="1853141"/>
      </dsp:txXfrm>
    </dsp:sp>
    <dsp:sp modelId="{27B320B9-0C8A-434C-969C-DD10C866276D}">
      <dsp:nvSpPr>
        <dsp:cNvPr id="0" name=""/>
        <dsp:cNvSpPr/>
      </dsp:nvSpPr>
      <dsp:spPr>
        <a:xfrm>
          <a:off x="1947526" y="1667350"/>
          <a:ext cx="398888" cy="3988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B0A42-DE14-4E27-A8FD-2DE617193FAC}">
      <dsp:nvSpPr>
        <dsp:cNvPr id="0" name=""/>
        <dsp:cNvSpPr/>
      </dsp:nvSpPr>
      <dsp:spPr>
        <a:xfrm rot="5400000">
          <a:off x="3055302" y="1199325"/>
          <a:ext cx="1407297" cy="2341711"/>
        </a:xfrm>
        <a:prstGeom prst="corner">
          <a:avLst>
            <a:gd name="adj1" fmla="val 16120"/>
            <a:gd name="adj2" fmla="val 16110"/>
          </a:avLst>
        </a:prstGeom>
        <a:solidFill>
          <a:srgbClr val="0099CC"/>
        </a:solidFill>
        <a:ln w="10795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541B0-3AC7-4434-A4B3-FA74165C8E0D}">
      <dsp:nvSpPr>
        <dsp:cNvPr id="0" name=""/>
        <dsp:cNvSpPr/>
      </dsp:nvSpPr>
      <dsp:spPr>
        <a:xfrm>
          <a:off x="2820389" y="1898992"/>
          <a:ext cx="2114110" cy="185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SFFatBottom" panose="02000603000000000000" pitchFamily="2" charset="0"/>
              <a:ea typeface="FSFFatBottom" panose="02000603000000000000" pitchFamily="2" charset="0"/>
            </a:rPr>
            <a:t>Use this language to write a paragraph which creates imagery.</a:t>
          </a:r>
        </a:p>
      </dsp:txBody>
      <dsp:txXfrm>
        <a:off x="2820389" y="1898992"/>
        <a:ext cx="2114110" cy="1853141"/>
      </dsp:txXfrm>
    </dsp:sp>
    <dsp:sp modelId="{0BAD6EA1-BADC-41D6-9545-8B07CC7FA6D4}">
      <dsp:nvSpPr>
        <dsp:cNvPr id="0" name=""/>
        <dsp:cNvSpPr/>
      </dsp:nvSpPr>
      <dsp:spPr>
        <a:xfrm>
          <a:off x="4535610" y="1026926"/>
          <a:ext cx="398888" cy="398888"/>
        </a:xfrm>
        <a:prstGeom prst="triangle">
          <a:avLst>
            <a:gd name="adj" fmla="val 100000"/>
          </a:avLst>
        </a:prstGeom>
        <a:solidFill>
          <a:srgbClr val="FFFF00"/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17553-62A7-4E7B-8930-CBB63AEFD408}">
      <dsp:nvSpPr>
        <dsp:cNvPr id="0" name=""/>
        <dsp:cNvSpPr/>
      </dsp:nvSpPr>
      <dsp:spPr>
        <a:xfrm rot="5400000">
          <a:off x="5643386" y="558901"/>
          <a:ext cx="1407297" cy="2341711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079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12E9B-46B4-4C90-9D7D-C2D11CEF913D}">
      <dsp:nvSpPr>
        <dsp:cNvPr id="0" name=""/>
        <dsp:cNvSpPr/>
      </dsp:nvSpPr>
      <dsp:spPr>
        <a:xfrm>
          <a:off x="5408473" y="1258568"/>
          <a:ext cx="2114110" cy="185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FSFFatBottom" panose="02000603000000000000" pitchFamily="2" charset="0"/>
              <a:ea typeface="FSFFatBottom" panose="02000603000000000000" pitchFamily="2" charset="0"/>
            </a:rPr>
            <a:t>Write a contrasting paragraph that uses synonyms/ antonyms.</a:t>
          </a:r>
        </a:p>
      </dsp:txBody>
      <dsp:txXfrm>
        <a:off x="5408473" y="1258568"/>
        <a:ext cx="2114110" cy="1853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0205-E7EF-494E-9F80-010A00AC8D1B}">
      <dsp:nvSpPr>
        <dsp:cNvPr id="0" name=""/>
        <dsp:cNvSpPr/>
      </dsp:nvSpPr>
      <dsp:spPr>
        <a:xfrm>
          <a:off x="4130949" y="2630189"/>
          <a:ext cx="1876129" cy="1876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Thursday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To identify descriptive language</a:t>
          </a:r>
        </a:p>
      </dsp:txBody>
      <dsp:txXfrm>
        <a:off x="4405702" y="2904942"/>
        <a:ext cx="1326623" cy="1326623"/>
      </dsp:txXfrm>
    </dsp:sp>
    <dsp:sp modelId="{8C0D64CE-99BA-4A68-922D-628688F30A40}">
      <dsp:nvSpPr>
        <dsp:cNvPr id="0" name=""/>
        <dsp:cNvSpPr/>
      </dsp:nvSpPr>
      <dsp:spPr>
        <a:xfrm rot="16200000">
          <a:off x="4869925" y="1946875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929652" y="2134179"/>
        <a:ext cx="278725" cy="382729"/>
      </dsp:txXfrm>
    </dsp:sp>
    <dsp:sp modelId="{E3AA7A50-A0EE-4242-88AF-0DE4FE03230A}">
      <dsp:nvSpPr>
        <dsp:cNvPr id="0" name=""/>
        <dsp:cNvSpPr/>
      </dsp:nvSpPr>
      <dsp:spPr>
        <a:xfrm>
          <a:off x="4130949" y="2778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(step 1)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u="sng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Chromebook:</a:t>
          </a:r>
          <a:r>
            <a:rPr lang="en-US" sz="1400" b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</a:t>
          </a: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Read Theory + Seesaw</a:t>
          </a:r>
          <a:endParaRPr lang="en-US" sz="1400" b="0" u="sng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405702" y="277531"/>
        <a:ext cx="1326623" cy="1326623"/>
      </dsp:txXfrm>
    </dsp:sp>
    <dsp:sp modelId="{57B820B9-A717-45B6-BF22-02B6A105D1B0}">
      <dsp:nvSpPr>
        <dsp:cNvPr id="0" name=""/>
        <dsp:cNvSpPr/>
      </dsp:nvSpPr>
      <dsp:spPr>
        <a:xfrm rot="20520000">
          <a:off x="6108615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111538" y="2992871"/>
        <a:ext cx="278725" cy="382729"/>
      </dsp:txXfrm>
    </dsp:sp>
    <dsp:sp modelId="{77118D7D-16C4-472E-8D9A-D2D59D7ACF4C}">
      <dsp:nvSpPr>
        <dsp:cNvPr id="0" name=""/>
        <dsp:cNvSpPr/>
      </dsp:nvSpPr>
      <dsp:spPr>
        <a:xfrm>
          <a:off x="6629765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66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kern="1200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6904518" y="2093027"/>
        <a:ext cx="1326623" cy="1326623"/>
      </dsp:txXfrm>
    </dsp:sp>
    <dsp:sp modelId="{DB0DBB17-8D18-4873-B027-5092670B7DBD}">
      <dsp:nvSpPr>
        <dsp:cNvPr id="0" name=""/>
        <dsp:cNvSpPr/>
      </dsp:nvSpPr>
      <dsp:spPr>
        <a:xfrm rot="3243089">
          <a:off x="5634237" y="4297863"/>
          <a:ext cx="390311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658413" y="4378044"/>
        <a:ext cx="273218" cy="382729"/>
      </dsp:txXfrm>
    </dsp:sp>
    <dsp:sp modelId="{394B1F78-FF9C-4295-8633-CB935D76E4CA}">
      <dsp:nvSpPr>
        <dsp:cNvPr id="0" name=""/>
        <dsp:cNvSpPr/>
      </dsp:nvSpPr>
      <dsp:spPr>
        <a:xfrm>
          <a:off x="5664677" y="474517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sp:txBody>
      <dsp:txXfrm>
        <a:off x="5939430" y="5019930"/>
        <a:ext cx="1326623" cy="1326623"/>
      </dsp:txXfrm>
    </dsp:sp>
    <dsp:sp modelId="{3417F289-F1FE-4B2E-B4CA-07C7B27579D5}">
      <dsp:nvSpPr>
        <dsp:cNvPr id="0" name=""/>
        <dsp:cNvSpPr/>
      </dsp:nvSpPr>
      <dsp:spPr>
        <a:xfrm rot="7557875">
          <a:off x="4103784" y="4304362"/>
          <a:ext cx="399373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4198872" y="4383452"/>
        <a:ext cx="279561" cy="382729"/>
      </dsp:txXfrm>
    </dsp:sp>
    <dsp:sp modelId="{34809D39-8364-4ECB-9363-DE46A5C1CCFD}">
      <dsp:nvSpPr>
        <dsp:cNvPr id="0" name=""/>
        <dsp:cNvSpPr/>
      </dsp:nvSpPr>
      <dsp:spPr>
        <a:xfrm>
          <a:off x="2586587" y="475858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sp:txBody>
      <dsp:txXfrm>
        <a:off x="2861340" y="5033340"/>
        <a:ext cx="1326623" cy="1326623"/>
      </dsp:txXfrm>
    </dsp:sp>
    <dsp:sp modelId="{3CD33697-BFA3-4210-AEF8-D6A479D867C3}">
      <dsp:nvSpPr>
        <dsp:cNvPr id="0" name=""/>
        <dsp:cNvSpPr/>
      </dsp:nvSpPr>
      <dsp:spPr>
        <a:xfrm rot="11880000">
          <a:off x="3631234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3747764" y="2992871"/>
        <a:ext cx="278725" cy="382729"/>
      </dsp:txXfrm>
    </dsp:sp>
    <dsp:sp modelId="{21268CDF-BC9A-446F-80ED-416C41D657D4}">
      <dsp:nvSpPr>
        <dsp:cNvPr id="0" name=""/>
        <dsp:cNvSpPr/>
      </dsp:nvSpPr>
      <dsp:spPr>
        <a:xfrm>
          <a:off x="1632134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Grammar </a:t>
          </a:r>
          <a:endParaRPr lang="en-US" sz="120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b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1906887" y="2093027"/>
        <a:ext cx="1326623" cy="1326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64C88-6B0F-44F9-8737-7D69DECFF1AA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50000"/>
              </a:schemeClr>
            </a:solidFill>
          </a:endParaRPr>
        </a:p>
      </dsp:txBody>
      <dsp:txXfrm>
        <a:off x="4033116" y="716963"/>
        <a:ext cx="27566" cy="5513"/>
      </dsp:txXfrm>
    </dsp:sp>
    <dsp:sp modelId="{44CE120D-C370-4B87-8980-163389E747D4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0099CC"/>
              </a:solidFill>
            </a:rPr>
            <a:t>Outside Skin:</a:t>
          </a:r>
          <a:r>
            <a:rPr lang="en-US" sz="1800" b="0" u="none" kern="1200" dirty="0">
              <a:solidFill>
                <a:srgbClr val="0099CC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 dirty="0">
              <a:solidFill>
                <a:srgbClr val="0099CC"/>
              </a:solidFill>
            </a:rPr>
            <a:t>What do you see, observe or notice?</a:t>
          </a:r>
          <a:endParaRPr lang="en-US" sz="1800" b="1" u="sng" kern="1200" dirty="0">
            <a:solidFill>
              <a:srgbClr val="0099CC"/>
            </a:solidFill>
          </a:endParaRPr>
        </a:p>
      </dsp:txBody>
      <dsp:txXfrm>
        <a:off x="1391205" y="582"/>
        <a:ext cx="2397125" cy="1438275"/>
      </dsp:txXfrm>
    </dsp:sp>
    <dsp:sp modelId="{4DAA8167-6593-40BF-9F96-B952BAF92DC0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50000"/>
              </a:schemeClr>
            </a:solidFill>
          </a:endParaRPr>
        </a:p>
      </dsp:txBody>
      <dsp:txXfrm>
        <a:off x="3989010" y="1694669"/>
        <a:ext cx="149978" cy="5513"/>
      </dsp:txXfrm>
    </dsp:sp>
    <dsp:sp modelId="{8E9DFFC3-FF74-4F92-820E-A43A1A821417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Under the Skin:</a:t>
          </a:r>
          <a:endParaRPr lang="en-US" sz="1800" b="0" u="none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 dirty="0"/>
            <a:t>What questions or puzzles do you have?</a:t>
          </a:r>
          <a:endParaRPr lang="en-US" sz="1800" b="1" i="1" u="sng" kern="1200" dirty="0"/>
        </a:p>
      </dsp:txBody>
      <dsp:txXfrm>
        <a:off x="4339669" y="582"/>
        <a:ext cx="2397125" cy="1438275"/>
      </dsp:txXfrm>
    </dsp:sp>
    <dsp:sp modelId="{04E0B2A6-AEF2-4CB8-B0C8-FC2C33A98F3A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50000"/>
              </a:schemeClr>
            </a:solidFill>
          </a:endParaRPr>
        </a:p>
      </dsp:txBody>
      <dsp:txXfrm>
        <a:off x="4033116" y="2706576"/>
        <a:ext cx="27566" cy="5513"/>
      </dsp:txXfrm>
    </dsp:sp>
    <dsp:sp modelId="{6BC4A572-195C-4B89-AB31-874061F07F3B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rgbClr val="0099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Building Explanations</a:t>
          </a:r>
          <a:r>
            <a:rPr lang="en-US" sz="1800" b="0" u="none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 dirty="0"/>
            <a:t>What is this text really about?</a:t>
          </a:r>
          <a:endParaRPr lang="en-US" sz="1800" b="1" i="1" u="sng" kern="1200" dirty="0"/>
        </a:p>
      </dsp:txBody>
      <dsp:txXfrm>
        <a:off x="1391205" y="1990196"/>
        <a:ext cx="2397125" cy="1438275"/>
      </dsp:txXfrm>
    </dsp:sp>
    <dsp:sp modelId="{F2A834A2-D0EF-469B-9AE2-CE208766E252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50000"/>
              </a:schemeClr>
            </a:solidFill>
          </a:endParaRPr>
        </a:p>
      </dsp:txBody>
      <dsp:txXfrm>
        <a:off x="3989010" y="3684283"/>
        <a:ext cx="149978" cy="5513"/>
      </dsp:txXfrm>
    </dsp:sp>
    <dsp:sp modelId="{A3C89051-1B70-41B3-9E5E-2A03FAF88510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Make a Connection:</a:t>
          </a:r>
          <a:endParaRPr lang="en-US" sz="1800" b="0" u="none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/>
            <a:t>How does this story fit with your life?</a:t>
          </a:r>
          <a:endParaRPr lang="en-US" sz="1800" b="1" i="1" u="sng" kern="1200" dirty="0"/>
        </a:p>
      </dsp:txBody>
      <dsp:txXfrm>
        <a:off x="4339669" y="1990196"/>
        <a:ext cx="2397125" cy="1438275"/>
      </dsp:txXfrm>
    </dsp:sp>
    <dsp:sp modelId="{E1804CAC-E7DF-4999-9103-1AE0140640E7}">
      <dsp:nvSpPr>
        <dsp:cNvPr id="0" name=""/>
        <dsp:cNvSpPr/>
      </dsp:nvSpPr>
      <dsp:spPr>
        <a:xfrm>
          <a:off x="3786530" y="4653227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50000"/>
              </a:schemeClr>
            </a:solidFill>
          </a:endParaRPr>
        </a:p>
      </dsp:txBody>
      <dsp:txXfrm>
        <a:off x="4033116" y="4696190"/>
        <a:ext cx="27566" cy="5513"/>
      </dsp:txXfrm>
    </dsp:sp>
    <dsp:sp modelId="{219F1336-AF26-47BF-94E0-09FBBDD8B4DB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Different Viewpoints:</a:t>
          </a:r>
          <a:endParaRPr lang="en-US" sz="1800" b="0" u="none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 dirty="0"/>
            <a:t>How could we see this from another perspective?</a:t>
          </a:r>
          <a:endParaRPr lang="en-US" sz="1800" b="1" i="1" u="sng" kern="1200" dirty="0"/>
        </a:p>
      </dsp:txBody>
      <dsp:txXfrm>
        <a:off x="1391205" y="3979809"/>
        <a:ext cx="2397125" cy="1438275"/>
      </dsp:txXfrm>
    </dsp:sp>
    <dsp:sp modelId="{5E720A26-97F7-49B7-BF63-21325583F829}">
      <dsp:nvSpPr>
        <dsp:cNvPr id="0" name=""/>
        <dsp:cNvSpPr/>
      </dsp:nvSpPr>
      <dsp:spPr>
        <a:xfrm>
          <a:off x="4339669" y="3979809"/>
          <a:ext cx="2397125" cy="1438275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>
              <a:solidFill>
                <a:srgbClr val="33CC33"/>
              </a:solidFill>
            </a:rPr>
            <a:t>Capturing the Heart:</a:t>
          </a:r>
          <a:endParaRPr lang="en-US" sz="1800" b="0" u="none" kern="1200">
            <a:solidFill>
              <a:srgbClr val="33CC33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kern="1200">
              <a:solidFill>
                <a:srgbClr val="33CC33"/>
              </a:solidFill>
            </a:rPr>
            <a:t>What is the central idea or message?</a:t>
          </a:r>
          <a:endParaRPr lang="en-US" sz="1800" b="1" i="1" u="sng" kern="1200" dirty="0">
            <a:solidFill>
              <a:srgbClr val="33CC33"/>
            </a:solidFill>
          </a:endParaRPr>
        </a:p>
      </dsp:txBody>
      <dsp:txXfrm>
        <a:off x="4339669" y="3979809"/>
        <a:ext cx="2397125" cy="1438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0205-E7EF-494E-9F80-010A00AC8D1B}">
      <dsp:nvSpPr>
        <dsp:cNvPr id="0" name=""/>
        <dsp:cNvSpPr/>
      </dsp:nvSpPr>
      <dsp:spPr>
        <a:xfrm>
          <a:off x="4130949" y="2630189"/>
          <a:ext cx="1876129" cy="1876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SFFatBottom" panose="02000603000000000000" pitchFamily="2" charset="0"/>
              <a:ea typeface="FSFFatBottom" panose="02000603000000000000" pitchFamily="2" charset="0"/>
            </a:rPr>
            <a:t>Taskboard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Friday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FSFFatBottom" panose="02000603000000000000" pitchFamily="2" charset="0"/>
              <a:ea typeface="FSFFatBottom" panose="02000603000000000000" pitchFamily="2" charset="0"/>
            </a:rPr>
            <a:t>To think more deeply</a:t>
          </a:r>
        </a:p>
      </dsp:txBody>
      <dsp:txXfrm>
        <a:off x="4405702" y="2904942"/>
        <a:ext cx="1326623" cy="1326623"/>
      </dsp:txXfrm>
    </dsp:sp>
    <dsp:sp modelId="{8C0D64CE-99BA-4A68-922D-628688F30A40}">
      <dsp:nvSpPr>
        <dsp:cNvPr id="0" name=""/>
        <dsp:cNvSpPr/>
      </dsp:nvSpPr>
      <dsp:spPr>
        <a:xfrm rot="16200000">
          <a:off x="4869925" y="1946875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929652" y="2134179"/>
        <a:ext cx="278725" cy="382729"/>
      </dsp:txXfrm>
    </dsp:sp>
    <dsp:sp modelId="{E3AA7A50-A0EE-4242-88AF-0DE4FE03230A}">
      <dsp:nvSpPr>
        <dsp:cNvPr id="0" name=""/>
        <dsp:cNvSpPr/>
      </dsp:nvSpPr>
      <dsp:spPr>
        <a:xfrm>
          <a:off x="4130949" y="2778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Red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SGI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40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405702" y="277531"/>
        <a:ext cx="1326623" cy="1326623"/>
      </dsp:txXfrm>
    </dsp:sp>
    <dsp:sp modelId="{57B820B9-A717-45B6-BF22-02B6A105D1B0}">
      <dsp:nvSpPr>
        <dsp:cNvPr id="0" name=""/>
        <dsp:cNvSpPr/>
      </dsp:nvSpPr>
      <dsp:spPr>
        <a:xfrm rot="20520000">
          <a:off x="6108615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111538" y="2992871"/>
        <a:ext cx="278725" cy="382729"/>
      </dsp:txXfrm>
    </dsp:sp>
    <dsp:sp modelId="{77118D7D-16C4-472E-8D9A-D2D59D7ACF4C}">
      <dsp:nvSpPr>
        <dsp:cNvPr id="0" name=""/>
        <dsp:cNvSpPr/>
      </dsp:nvSpPr>
      <dsp:spPr>
        <a:xfrm>
          <a:off x="6629765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66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solidFill>
                <a:srgbClr val="FF66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Orange</a:t>
          </a:r>
          <a:endParaRPr lang="en-US" sz="2000" b="1" u="sng" kern="1200" dirty="0">
            <a:solidFill>
              <a:srgbClr val="FF6600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500" b="1" i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Independent Reading</a:t>
          </a:r>
        </a:p>
      </dsp:txBody>
      <dsp:txXfrm>
        <a:off x="6904518" y="2093027"/>
        <a:ext cx="1326623" cy="1326623"/>
      </dsp:txXfrm>
    </dsp:sp>
    <dsp:sp modelId="{DB0DBB17-8D18-4873-B027-5092670B7DBD}">
      <dsp:nvSpPr>
        <dsp:cNvPr id="0" name=""/>
        <dsp:cNvSpPr/>
      </dsp:nvSpPr>
      <dsp:spPr>
        <a:xfrm rot="3243089">
          <a:off x="5634237" y="4297863"/>
          <a:ext cx="390311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658413" y="4378044"/>
        <a:ext cx="273218" cy="382729"/>
      </dsp:txXfrm>
    </dsp:sp>
    <dsp:sp modelId="{394B1F78-FF9C-4295-8633-CB935D76E4CA}">
      <dsp:nvSpPr>
        <dsp:cNvPr id="0" name=""/>
        <dsp:cNvSpPr/>
      </dsp:nvSpPr>
      <dsp:spPr>
        <a:xfrm>
          <a:off x="5664677" y="474517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C00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Yellow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b="0" u="none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b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5939430" y="5019930"/>
        <a:ext cx="1326623" cy="1326623"/>
      </dsp:txXfrm>
    </dsp:sp>
    <dsp:sp modelId="{3417F289-F1FE-4B2E-B4CA-07C7B27579D5}">
      <dsp:nvSpPr>
        <dsp:cNvPr id="0" name=""/>
        <dsp:cNvSpPr/>
      </dsp:nvSpPr>
      <dsp:spPr>
        <a:xfrm rot="7557875">
          <a:off x="4103784" y="4304362"/>
          <a:ext cx="399373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4198872" y="4383452"/>
        <a:ext cx="279561" cy="382729"/>
      </dsp:txXfrm>
    </dsp:sp>
    <dsp:sp modelId="{34809D39-8364-4ECB-9363-DE46A5C1CCFD}">
      <dsp:nvSpPr>
        <dsp:cNvPr id="0" name=""/>
        <dsp:cNvSpPr/>
      </dsp:nvSpPr>
      <dsp:spPr>
        <a:xfrm>
          <a:off x="2586587" y="4758587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5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Green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b="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Thinking Routine: </a:t>
          </a:r>
          <a:r>
            <a:rPr lang="en-US" sz="1400" b="1" i="1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Peel the Fruit</a:t>
          </a:r>
          <a:endParaRPr lang="en-US" sz="1200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b="1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Literature Circle</a:t>
          </a:r>
        </a:p>
      </dsp:txBody>
      <dsp:txXfrm>
        <a:off x="2861340" y="5033340"/>
        <a:ext cx="1326623" cy="1326623"/>
      </dsp:txXfrm>
    </dsp:sp>
    <dsp:sp modelId="{3CD33697-BFA3-4210-AEF8-D6A479D867C3}">
      <dsp:nvSpPr>
        <dsp:cNvPr id="0" name=""/>
        <dsp:cNvSpPr/>
      </dsp:nvSpPr>
      <dsp:spPr>
        <a:xfrm rot="11880000">
          <a:off x="3631234" y="2846837"/>
          <a:ext cx="398178" cy="63788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 rot="10800000">
        <a:off x="3747764" y="2992871"/>
        <a:ext cx="278725" cy="382729"/>
      </dsp:txXfrm>
    </dsp:sp>
    <dsp:sp modelId="{21268CDF-BC9A-446F-80ED-416C41D657D4}">
      <dsp:nvSpPr>
        <dsp:cNvPr id="0" name=""/>
        <dsp:cNvSpPr/>
      </dsp:nvSpPr>
      <dsp:spPr>
        <a:xfrm>
          <a:off x="1632134" y="1818274"/>
          <a:ext cx="1876129" cy="1876129"/>
        </a:xfrm>
        <a:prstGeom prst="ellipse">
          <a:avLst/>
        </a:prstGeom>
        <a:solidFill>
          <a:schemeClr val="bg1"/>
        </a:solid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Blue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u="sng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Chromebooks:</a:t>
          </a:r>
          <a:r>
            <a:rPr lang="en-US" sz="1400" u="none" kern="12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rPr>
            <a:t> Read Theory + Seesaw</a:t>
          </a:r>
          <a:endParaRPr lang="en-US" sz="1200" b="0" u="sng" kern="1200" dirty="0">
            <a:solidFill>
              <a:schemeClr val="tx1"/>
            </a:solidFill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1906887" y="2093027"/>
        <a:ext cx="1326623" cy="1326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E08A9-24A2-4C70-B27D-CD453671A46A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B42E-2927-4C30-A810-3472EF3457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16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writing purpose for this task – to create a narrative that is based on what happens before, during and after the scene in the image.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image ‘Under the Rug’ and the – The Spinning Chair as an exemplar.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before (introduction), during (problem) and after (resolution/conclusion). Link this to the Hamburger Model.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18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23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Routine: Peel the Fruit </a:t>
            </a: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using the thinking routine </a:t>
            </a:r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Peel the Fruit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examine the texts from different angles in order to get at the core of what the text is about. Students undertake activity on their literature circle/ reading group text.</a:t>
            </a:r>
          </a:p>
          <a:p>
            <a:pPr lvl="0"/>
            <a:endParaRPr lang="en-AU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8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writing purpose for this task – to create a narrative that is based on what happens before, during and after the scene in the image.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image ‘Under the Rug’ and the – The Spinning Chair as an exemplar.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before (introduction), during (problem) and after (resolution/conclusion). Link this to the Hamburger Model.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1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a new image – students work in pairs to brainstorm before, during and after on a Y-Chart to develop ideas for their narratives.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NB: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image is also used in the reading block – students use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Think Wonder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analyse stimulus and compose a complication that builds tension.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86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character/s: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could they be? What do they look like? What are they doing?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setting: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they? What is it like? When is it?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to develop ideas for the setting and characters.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planning sheet exemplar for the Spinning Chair – use this as a model to guide students planning for their own narrative. </a:t>
            </a:r>
            <a:endParaRPr lang="en-AU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60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purpose of a narrative text – if the purpose is to entertain, what types of sentences/words would we use and what other descriptive language features would we use.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success criteria.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composing narrative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96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purpose of a narrative text – if the purpose is to entertain, what types of sentences/words would we use and what other descriptive language features would we use.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success criteria.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composing narrative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21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  <a:endParaRPr lang="en-AU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these words to model drawing connections and explaining what those connections might be. Students will need to do this independently with words from the text </a:t>
            </a:r>
            <a:r>
              <a:rPr lang="en-AU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Story of Rosy Dock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reading it.</a:t>
            </a:r>
            <a:endParaRPr lang="en-AU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89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69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Experiences: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42E-2927-4C30-A810-3472EF34573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65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" Target="slide2.xm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.jpeg"/><Relationship Id="rId10" Type="http://schemas.microsoft.com/office/2007/relationships/diagramDrawing" Target="../diagrams/drawing4.xml"/><Relationship Id="rId4" Type="http://schemas.openxmlformats.org/officeDocument/2006/relationships/slide" Target="slide18.xml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" Target="slide2.xml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.jpeg"/><Relationship Id="rId10" Type="http://schemas.microsoft.com/office/2007/relationships/diagramDrawing" Target="../diagrams/drawing6.xml"/><Relationship Id="rId4" Type="http://schemas.openxmlformats.org/officeDocument/2006/relationships/slide" Target="slide20.xml"/><Relationship Id="rId9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812895" cy="3255264"/>
          </a:xfrm>
        </p:spPr>
        <p:txBody>
          <a:bodyPr>
            <a:normAutofit/>
          </a:bodyPr>
          <a:lstStyle/>
          <a:p>
            <a:pPr algn="ctr"/>
            <a:r>
              <a:rPr lang="en-AU" sz="11500" dirty="0">
                <a:latin typeface="AR HERMANN" panose="02000000000000000000" pitchFamily="2" charset="0"/>
              </a:rPr>
              <a:t>Imaginative Texts</a:t>
            </a:r>
            <a:r>
              <a:rPr lang="en-AU" sz="80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pic>
        <p:nvPicPr>
          <p:cNvPr id="1026" name="Picture 2" descr="Image result for under the ru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2045" r="1689"/>
          <a:stretch/>
        </p:blipFill>
        <p:spPr bwMode="auto">
          <a:xfrm>
            <a:off x="9425129" y="877078"/>
            <a:ext cx="2630022" cy="23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5129" y="3218866"/>
            <a:ext cx="263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Under the Rug</a:t>
            </a:r>
          </a:p>
        </p:txBody>
      </p:sp>
      <p:pic>
        <p:nvPicPr>
          <p:cNvPr id="1028" name="Picture 4" descr="Image result for the story of rosy 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28" y="3600415"/>
            <a:ext cx="2630023" cy="19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25128" y="5560654"/>
            <a:ext cx="263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The Story of Rosy Dock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6096B5-D23B-4885-A45B-B8618AFA8AD6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147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8" y="355002"/>
            <a:ext cx="11295530" cy="614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0" dirty="0">
                <a:latin typeface="AR HERMANN" panose="02000000000000000000" pitchFamily="2" charset="0"/>
              </a:rPr>
              <a:t>Reading Block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59" y="41586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dr seuss charac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57" y="-1"/>
            <a:ext cx="2361743" cy="24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BFF5F-8650-425E-94AC-30DD171EBB36}"/>
              </a:ext>
            </a:extLst>
          </p:cNvPr>
          <p:cNvSpPr txBox="1"/>
          <p:nvPr/>
        </p:nvSpPr>
        <p:spPr>
          <a:xfrm>
            <a:off x="557745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1499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dirty="0">
                <a:latin typeface="FSFFatBottom" panose="02000603000000000000" pitchFamily="2" charset="0"/>
                <a:ea typeface="FSFFatBottom" panose="02000603000000000000" pitchFamily="2" charset="0"/>
              </a:rPr>
              <a:t>Examine the following words from our History unit. </a:t>
            </a:r>
            <a:br>
              <a:rPr lang="en-AU" sz="18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br>
              <a:rPr lang="en-AU" sz="18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r>
              <a:rPr lang="en-AU" sz="1800" i="1" dirty="0">
                <a:latin typeface="FSFFatBottom" panose="02000603000000000000" pitchFamily="2" charset="0"/>
                <a:ea typeface="FSFFatBottom" panose="02000603000000000000" pitchFamily="2" charset="0"/>
              </a:rPr>
              <a:t>Which words connect to each other?</a:t>
            </a:r>
            <a:br>
              <a:rPr lang="en-AU" sz="1800" i="1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br>
              <a:rPr lang="en-AU" sz="1800" i="1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r>
              <a:rPr lang="en-AU" sz="1800" i="1" dirty="0">
                <a:latin typeface="FSFFatBottom" panose="02000603000000000000" pitchFamily="2" charset="0"/>
                <a:ea typeface="FSFFatBottom" panose="02000603000000000000" pitchFamily="2" charset="0"/>
              </a:rPr>
              <a:t>Explain what those connections might be.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082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activate prior knowledge</a:t>
            </a:r>
            <a:endParaRPr lang="en-AU" b="1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Comprehension Strategy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9740" y="3040912"/>
            <a:ext cx="19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Parliament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9433" y="939171"/>
            <a:ext cx="24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Edmund Barton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936" y="1141888"/>
            <a:ext cx="24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Constitution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935" y="5651519"/>
            <a:ext cx="24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Canberra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16371" y="4228176"/>
            <a:ext cx="24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Malcolm Turnbull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788" y="2805936"/>
            <a:ext cx="24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Federation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512D-BA8A-4B3D-991A-D704FD4B2438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0476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0160431"/>
              </p:ext>
            </p:extLst>
          </p:nvPr>
        </p:nvGraphicFramePr>
        <p:xfrm>
          <a:off x="1908659" y="85060"/>
          <a:ext cx="10138029" cy="663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he story of rosy d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7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 seuss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26"/>
            <a:ext cx="2569419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 seuss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57" y="3800033"/>
            <a:ext cx="1959143" cy="3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47" y="1250776"/>
            <a:ext cx="2083981" cy="193899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Activate Prior Knowledge: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Use what you know to determine connections between words found in the text </a:t>
            </a:r>
            <a:r>
              <a:rPr lang="en-AU" sz="1400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The Story of Rosy Dock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187" y="6520565"/>
            <a:ext cx="23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https://readtheory.org/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D0990-6AB4-48D9-9F3C-8DFE0FC675ED}"/>
              </a:ext>
            </a:extLst>
          </p:cNvPr>
          <p:cNvSpPr txBox="1"/>
          <p:nvPr/>
        </p:nvSpPr>
        <p:spPr>
          <a:xfrm>
            <a:off x="6487816" y="640472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9934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082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infer meaning given clues from the author</a:t>
            </a:r>
            <a:endParaRPr lang="en-AU" b="1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Comprehension Strategy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86" y="829340"/>
            <a:ext cx="31259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u="sng" dirty="0">
                <a:solidFill>
                  <a:schemeClr val="bg1"/>
                </a:solidFill>
                <a:latin typeface="AR HERMANN" panose="02000000000000000000" pitchFamily="2" charset="0"/>
                <a:ea typeface="FSFFatBottom" panose="02000603000000000000" pitchFamily="2" charset="0"/>
              </a:rPr>
              <a:t>Inferring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Inferring is being able to ‘read between the lines’ when the author implies something but doesn’t exactly say it. 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You need to use clues in the text and your own prior knowledge to help you understand.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40129"/>
              </p:ext>
            </p:extLst>
          </p:nvPr>
        </p:nvGraphicFramePr>
        <p:xfrm>
          <a:off x="3563088" y="746620"/>
          <a:ext cx="8128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30976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046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In the text it says…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From what I already know I think it means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3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1.</a:t>
                      </a: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0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2.</a:t>
                      </a: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7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3. </a:t>
                      </a: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09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4.</a:t>
                      </a: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650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629A12-E301-4436-963A-833D851F99EC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807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4035226"/>
              </p:ext>
            </p:extLst>
          </p:nvPr>
        </p:nvGraphicFramePr>
        <p:xfrm>
          <a:off x="1908659" y="85060"/>
          <a:ext cx="10138029" cy="663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he story of rosy d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7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 seuss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26"/>
            <a:ext cx="2569419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 seuss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57" y="3800033"/>
            <a:ext cx="1959143" cy="3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47" y="1250776"/>
            <a:ext cx="2083981" cy="129266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Inference Jigsaw: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What inferences can we make in </a:t>
            </a:r>
            <a:r>
              <a:rPr lang="en-AU" sz="1400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The Story of Rosy Dock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1452" y="0"/>
            <a:ext cx="23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https://readtheory.org/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75262-DC4F-46E5-9EED-74B2867AED61}"/>
              </a:ext>
            </a:extLst>
          </p:cNvPr>
          <p:cNvSpPr txBox="1"/>
          <p:nvPr/>
        </p:nvSpPr>
        <p:spPr>
          <a:xfrm>
            <a:off x="6487816" y="631966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194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082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analyse an image and compose a complication</a:t>
            </a: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Visual Literacy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286" y="829340"/>
            <a:ext cx="31259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Task 1: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Use the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See Think Wonder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prompts to examine the image: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, observe, or notice?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Give a detailed description.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AU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think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 has happened or is happening?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questions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 or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puzzles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 do you have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?</a:t>
            </a:r>
          </a:p>
          <a:p>
            <a:endParaRPr lang="en-AU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Task 2: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Compose a complication that builds tension and intrigue.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pic>
        <p:nvPicPr>
          <p:cNvPr id="9" name="Picture 8" descr="Image result for creative writing stimulu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4" y="746619"/>
            <a:ext cx="7867015" cy="534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742FD3-645C-415B-95A5-F817E6464128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1536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4197260"/>
              </p:ext>
            </p:extLst>
          </p:nvPr>
        </p:nvGraphicFramePr>
        <p:xfrm>
          <a:off x="1908659" y="85060"/>
          <a:ext cx="10138029" cy="663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he story of rosy d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7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 seuss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26"/>
            <a:ext cx="2569419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 seuss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57" y="3800033"/>
            <a:ext cx="1959143" cy="3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47" y="1250776"/>
            <a:ext cx="2083981" cy="187743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Visual Literacy: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Use the </a:t>
            </a:r>
            <a:r>
              <a:rPr lang="en-AU" sz="1400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See Think Wonder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 thinking routine to examine an image. Compose a complication that builds tension and intrigue.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9418" y="6535111"/>
            <a:ext cx="23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https://readtheory.org/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7589D-02C5-4C9D-9725-2D0BEF3DA81C}"/>
              </a:ext>
            </a:extLst>
          </p:cNvPr>
          <p:cNvSpPr txBox="1"/>
          <p:nvPr/>
        </p:nvSpPr>
        <p:spPr>
          <a:xfrm>
            <a:off x="6492574" y="637283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5721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082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4.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descriptive language that creates imagery</a:t>
            </a: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560" y="763504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Grammar</a:t>
            </a:r>
          </a:p>
        </p:txBody>
      </p:sp>
      <p:pic>
        <p:nvPicPr>
          <p:cNvPr id="11" name="Picture 4" descr="Image result for the story of rosy d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6" y="914401"/>
            <a:ext cx="3115374" cy="50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645872"/>
              </p:ext>
            </p:extLst>
          </p:nvPr>
        </p:nvGraphicFramePr>
        <p:xfrm>
          <a:off x="4091438" y="763504"/>
          <a:ext cx="75225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E940A2-10EA-43A9-A26F-CD790A006303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1023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6818873"/>
              </p:ext>
            </p:extLst>
          </p:nvPr>
        </p:nvGraphicFramePr>
        <p:xfrm>
          <a:off x="1908659" y="85060"/>
          <a:ext cx="10138029" cy="663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he story of rosy d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7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 seuss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26"/>
            <a:ext cx="2569419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 seuss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57" y="3800033"/>
            <a:ext cx="1959143" cy="3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47" y="1250776"/>
            <a:ext cx="2083981" cy="187743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Grammar: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Brainstorm descriptive language. Use these to compose paragraph that uses imagery.</a:t>
            </a: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Create a contrasting paragraph.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1452" y="0"/>
            <a:ext cx="23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https://readtheory.org/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A8874-2384-4592-AA91-3DD76176F81D}"/>
              </a:ext>
            </a:extLst>
          </p:cNvPr>
          <p:cNvSpPr txBox="1"/>
          <p:nvPr/>
        </p:nvSpPr>
        <p:spPr>
          <a:xfrm>
            <a:off x="6487816" y="637283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5168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082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examine a text more deeply to determine the core message of the author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560" y="763504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Thinking Deeply</a:t>
            </a:r>
          </a:p>
        </p:txBody>
      </p:sp>
      <p:pic>
        <p:nvPicPr>
          <p:cNvPr id="11" name="Picture 4" descr="Image result for the story of rosy d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6" y="1676399"/>
            <a:ext cx="3115374" cy="42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1053376"/>
              </p:ext>
            </p:extLst>
          </p:nvPr>
        </p:nvGraphicFramePr>
        <p:xfrm>
          <a:off x="3637560" y="7635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450" y="895350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 HERMANN" panose="02000000000000000000" pitchFamily="2" charset="0"/>
              </a:rPr>
              <a:t>Peel the Fruit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CF19C-8749-4F5F-8DE1-141A52D459D6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5685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E120D-C370-4B87-8980-163389E74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4CE120D-C370-4B87-8980-163389E74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44CE120D-C370-4B87-8980-163389E74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44CE120D-C370-4B87-8980-163389E74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64C88-6B0F-44F9-8737-7D69DECF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B564C88-6B0F-44F9-8737-7D69DECFF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B564C88-6B0F-44F9-8737-7D69DECF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B564C88-6B0F-44F9-8737-7D69DECF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9DFFC3-FF74-4F92-820E-A43A1A821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E9DFFC3-FF74-4F92-820E-A43A1A821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E9DFFC3-FF74-4F92-820E-A43A1A821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E9DFFC3-FF74-4F92-820E-A43A1A821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A8167-6593-40BF-9F96-B952BAF9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4DAA8167-6593-40BF-9F96-B952BAF92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DAA8167-6593-40BF-9F96-B952BAF9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4DAA8167-6593-40BF-9F96-B952BAF9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4A572-195C-4B89-AB31-874061F07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6BC4A572-195C-4B89-AB31-874061F07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6BC4A572-195C-4B89-AB31-874061F07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6BC4A572-195C-4B89-AB31-874061F07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E0B2A6-AEF2-4CB8-B0C8-FC2C33A98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04E0B2A6-AEF2-4CB8-B0C8-FC2C33A98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4E0B2A6-AEF2-4CB8-B0C8-FC2C33A98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04E0B2A6-AEF2-4CB8-B0C8-FC2C33A98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89051-1B70-41B3-9E5E-2A03FAF8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A3C89051-1B70-41B3-9E5E-2A03FAF8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A3C89051-1B70-41B3-9E5E-2A03FAF8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A3C89051-1B70-41B3-9E5E-2A03FAF8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A834A2-D0EF-469B-9AE2-CE208766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F2A834A2-D0EF-469B-9AE2-CE208766E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F2A834A2-D0EF-469B-9AE2-CE208766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F2A834A2-D0EF-469B-9AE2-CE208766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F1336-AF26-47BF-94E0-09FBBDD8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219F1336-AF26-47BF-94E0-09FBBDD8B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219F1336-AF26-47BF-94E0-09FBBDD8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219F1336-AF26-47BF-94E0-09FBBDD8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04CAC-E7DF-4999-9103-1AE01406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E1804CAC-E7DF-4999-9103-1AE014064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E1804CAC-E7DF-4999-9103-1AE01406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E1804CAC-E7DF-4999-9103-1AE01406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20A26-97F7-49B7-BF63-21325583F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5E720A26-97F7-49B7-BF63-21325583F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5E720A26-97F7-49B7-BF63-21325583F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5E720A26-97F7-49B7-BF63-21325583F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AR HERMANN" panose="02000000000000000000" pitchFamily="2" charset="0"/>
              </a:rPr>
              <a:t>Learning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Writing Block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Use a range of strategies to plan an imaginative text (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2" action="ppaction://hlinksldjump"/>
              </a:rPr>
              <a:t>1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&amp;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3" action="ppaction://hlinksldjump"/>
              </a:rPr>
              <a:t>2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)</a:t>
            </a: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4" action="ppaction://hlinksldjump"/>
              </a:rPr>
              <a:t>Compose an imaginative text that engages a variety of audiences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5" action="ppaction://hlinksldjump"/>
              </a:rPr>
              <a:t>Make adjustments to our writing to make it more effective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sz="1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sz="1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sz="1000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Outcomes</a:t>
            </a:r>
            <a:endParaRPr lang="en-AU" sz="10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000" dirty="0">
                <a:latin typeface="FSFFatBottom" panose="02000603000000000000" pitchFamily="2" charset="0"/>
                <a:ea typeface="FSFFatBottom" panose="02000603000000000000" pitchFamily="2" charset="0"/>
              </a:rPr>
              <a:t>EN3-2A / EN3-5B / En3-4A / EN3-6B / EN3-7C / EN3-9E</a:t>
            </a:r>
          </a:p>
          <a:p>
            <a:r>
              <a:rPr lang="en-AU" sz="1000" dirty="0">
                <a:latin typeface="FSFFatBottom" panose="02000603000000000000" pitchFamily="2" charset="0"/>
                <a:ea typeface="FSFFatBottom" panose="02000603000000000000" pitchFamily="2" charset="0"/>
              </a:rPr>
              <a:t>EN3-1A / EN3-5B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Reading Block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6" action="ppaction://hlinksldjump"/>
              </a:rPr>
              <a:t>Activate prior knowledge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7" action="ppaction://hlinksldjump"/>
              </a:rPr>
              <a:t>Infer meaning given clues from the author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8" action="ppaction://hlinksldjump"/>
              </a:rPr>
              <a:t>Analyse an image and compose a complication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9" action="ppaction://hlinksldjump"/>
              </a:rPr>
              <a:t>Identify descriptive language that creates imagery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  <a:hlinkClick r:id="rId10" action="ppaction://hlinksldjump"/>
              </a:rPr>
              <a:t>Examine a text more deeply to determine the core message of the author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endParaRPr lang="en-AU" sz="1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endParaRPr lang="en-AU" sz="1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sz="1000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Outcomes</a:t>
            </a:r>
            <a:endParaRPr lang="en-AU" sz="10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000" dirty="0">
                <a:latin typeface="FSFFatBottom" panose="02000603000000000000" pitchFamily="2" charset="0"/>
                <a:ea typeface="FSFFatBottom" panose="02000603000000000000" pitchFamily="2" charset="0"/>
              </a:rPr>
              <a:t>EN3-3A / EN3-5B / EN3-8D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Modelled Reading: 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The Happiest Refugee (Anh Do)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AEB9F-3B69-49D1-8AFA-D46FD27E16F1}"/>
              </a:ext>
            </a:extLst>
          </p:cNvPr>
          <p:cNvSpPr txBox="1"/>
          <p:nvPr/>
        </p:nvSpPr>
        <p:spPr>
          <a:xfrm>
            <a:off x="1074820" y="638895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0591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9924007"/>
              </p:ext>
            </p:extLst>
          </p:nvPr>
        </p:nvGraphicFramePr>
        <p:xfrm>
          <a:off x="1908659" y="85060"/>
          <a:ext cx="10138029" cy="663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he story of rosy d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7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 seuss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926"/>
            <a:ext cx="2569419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 seuss charac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57" y="3800033"/>
            <a:ext cx="1959143" cy="3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47" y="1250776"/>
            <a:ext cx="2083981" cy="193899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Thinking Routine: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Use </a:t>
            </a:r>
            <a:r>
              <a:rPr lang="en-AU" sz="1400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Peel the Fruit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 to examine your group text more deeply, including from different perspectives.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1452" y="0"/>
            <a:ext cx="23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https://readtheory.org/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BEBD4-7EB2-492A-8A22-D304548E263D}"/>
              </a:ext>
            </a:extLst>
          </p:cNvPr>
          <p:cNvSpPr txBox="1"/>
          <p:nvPr/>
        </p:nvSpPr>
        <p:spPr>
          <a:xfrm>
            <a:off x="6487816" y="637283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557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8" y="355002"/>
            <a:ext cx="11295530" cy="614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0" dirty="0">
                <a:latin typeface="AR HERMANN" panose="02000000000000000000" pitchFamily="2" charset="0"/>
              </a:rPr>
              <a:t>Writing 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71078-3B87-40A6-BA85-3A25DB4E66D2}"/>
              </a:ext>
            </a:extLst>
          </p:cNvPr>
          <p:cNvSpPr txBox="1"/>
          <p:nvPr/>
        </p:nvSpPr>
        <p:spPr>
          <a:xfrm>
            <a:off x="557745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0592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use a range of strategies to plan an imaginative text </a:t>
            </a:r>
            <a:endParaRPr lang="en-AU" b="1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Examining an exemplar text</a:t>
            </a:r>
          </a:p>
        </p:txBody>
      </p:sp>
      <p:pic>
        <p:nvPicPr>
          <p:cNvPr id="9" name="Picture 2" descr="Image result for under the ru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2045" r="1689"/>
          <a:stretch/>
        </p:blipFill>
        <p:spPr bwMode="auto">
          <a:xfrm>
            <a:off x="252919" y="1123836"/>
            <a:ext cx="2947482" cy="46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415" y="469621"/>
            <a:ext cx="6036906" cy="6388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6E076B-BA77-4113-AA95-FBCD0C007267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280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use a range of strategies to plan an imaginative text </a:t>
            </a:r>
            <a:endParaRPr lang="en-AU" b="1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Examining an exemplar text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01" y="469620"/>
            <a:ext cx="5400841" cy="6388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242" y="520330"/>
            <a:ext cx="5147397" cy="6337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72FBC3-43C7-4560-9975-9A308599B3E6}"/>
              </a:ext>
            </a:extLst>
          </p:cNvPr>
          <p:cNvSpPr txBox="1"/>
          <p:nvPr/>
        </p:nvSpPr>
        <p:spPr>
          <a:xfrm>
            <a:off x="-25906" y="574079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795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use a range of strategies to plan an imaginative text </a:t>
            </a:r>
            <a:endParaRPr lang="en-AU" b="1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4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Planning using a visual stimulus</a:t>
            </a:r>
          </a:p>
        </p:txBody>
      </p:sp>
      <p:pic>
        <p:nvPicPr>
          <p:cNvPr id="13" name="Picture 12" descr="Image result for creative writing stimulu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864108"/>
            <a:ext cx="3270294" cy="5137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3869268" y="864108"/>
            <a:ext cx="7315200" cy="5137910"/>
            <a:chOff x="3869268" y="864108"/>
            <a:chExt cx="7315200" cy="5137910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3869268" y="864108"/>
              <a:ext cx="3665007" cy="2536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24750" y="864108"/>
              <a:ext cx="3659718" cy="2526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 flipH="1">
              <a:off x="7526868" y="3400425"/>
              <a:ext cx="7407" cy="258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67475" y="864108"/>
              <a:ext cx="2390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latin typeface="FSFFatBottom" panose="02000603000000000000" pitchFamily="2" charset="0"/>
                  <a:ea typeface="FSFFatBottom" panose="02000603000000000000" pitchFamily="2" charset="0"/>
                </a:rPr>
                <a:t>Before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3888" y="5707749"/>
              <a:ext cx="2390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latin typeface="FSFFatBottom" panose="02000603000000000000" pitchFamily="2" charset="0"/>
                  <a:ea typeface="FSFFatBottom" panose="02000603000000000000" pitchFamily="2" charset="0"/>
                </a:rPr>
                <a:t>During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92368" y="5725019"/>
              <a:ext cx="2390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latin typeface="FSFFatBottom" panose="02000603000000000000" pitchFamily="2" charset="0"/>
                  <a:ea typeface="FSFFatBottom" panose="02000603000000000000" pitchFamily="2" charset="0"/>
                </a:rPr>
                <a:t>After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D1E1ECB-25AD-41A6-8D14-6CBC32C29B39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930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compose an imaginative text that engages a variety of audiences</a:t>
            </a:r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3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Planning using a visual stimulus</a:t>
            </a:r>
          </a:p>
        </p:txBody>
      </p:sp>
      <p:pic>
        <p:nvPicPr>
          <p:cNvPr id="13" name="Picture 12" descr="Image result for creative writing stimulu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" y="857250"/>
            <a:ext cx="3277299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399" y="746620"/>
            <a:ext cx="4009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solidFill>
                  <a:srgbClr val="7030A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Setting:</a:t>
            </a:r>
            <a:endParaRPr lang="en-AU" dirty="0">
              <a:solidFill>
                <a:srgbClr val="7030A0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Where does this take place?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is this place like?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When does this occur?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218" y="746620"/>
            <a:ext cx="38611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>
                <a:solidFill>
                  <a:srgbClr val="00B0F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Character(s):</a:t>
            </a:r>
            <a:endParaRPr lang="en-AU" dirty="0">
              <a:solidFill>
                <a:srgbClr val="00B0F0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this person?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are they doing? Why?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impact does/will this have?</a:t>
            </a:r>
          </a:p>
          <a:p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181850" y="746620"/>
            <a:ext cx="9525" cy="5355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44F58F-4309-4958-84DA-8D0E96C07EC0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9760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compose an imaginative text that engages a variety of audiences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3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Compose an imaginative Text</a:t>
            </a:r>
          </a:p>
        </p:txBody>
      </p:sp>
      <p:pic>
        <p:nvPicPr>
          <p:cNvPr id="13" name="Picture 12" descr="Image result for creative writing stimulu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85" y="746619"/>
            <a:ext cx="7928994" cy="534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5501" y="746620"/>
            <a:ext cx="3377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Purpose: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If the purpose of an imaginative text is to entertain, what types of sentences/words would we use?</a:t>
            </a:r>
          </a:p>
          <a:p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kinds of language features would make this text effective?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1" y="3732904"/>
            <a:ext cx="3356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Success Criteria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Compose an engaging imaginative text for a variety of audiences that develops tension and intrigue over time.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A178A-1BD0-4016-AF24-A73023390B3B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9007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981189" y="159602"/>
            <a:ext cx="1210811" cy="360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latin typeface="FSFFatBottom" panose="02000603000000000000" pitchFamily="2" charset="0"/>
                <a:ea typeface="FSFFatBottom" panose="02000603000000000000" pitchFamily="2" charset="0"/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01" y="100289"/>
            <a:ext cx="1205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3. Learning Intention: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make adjustments to our writing to make it more </a:t>
            </a: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effective</a:t>
            </a:r>
          </a:p>
        </p:txBody>
      </p:sp>
      <p:sp>
        <p:nvSpPr>
          <p:cNvPr id="6" name="Rectangle: Rounded Corners 5">
            <a:hlinkClick r:id="rId3" action="ppaction://hlinksldjump"/>
          </p:cNvPr>
          <p:cNvSpPr/>
          <p:nvPr/>
        </p:nvSpPr>
        <p:spPr>
          <a:xfrm>
            <a:off x="75501" y="6350466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Back</a:t>
            </a:r>
          </a:p>
        </p:txBody>
      </p:sp>
      <p:sp>
        <p:nvSpPr>
          <p:cNvPr id="7" name="Rectangle: Rounded Corners 6">
            <a:hlinkClick r:id="rId3" action="ppaction://hlinksldjump"/>
          </p:cNvPr>
          <p:cNvSpPr/>
          <p:nvPr/>
        </p:nvSpPr>
        <p:spPr>
          <a:xfrm>
            <a:off x="11400639" y="6350465"/>
            <a:ext cx="729842" cy="4278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loBirdie" panose="02000603000000000000" pitchFamily="2" charset="0"/>
                <a:ea typeface="HelloBirdie" panose="02000603000000000000" pitchFamily="2" charset="0"/>
              </a:rPr>
              <a:t>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053" y="746620"/>
            <a:ext cx="461665" cy="5343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Improve the quality of our writing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01" y="746620"/>
            <a:ext cx="33778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Proofreading &amp; Editing: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Have you included all necessary punctuation marks?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Is your spelling correct?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Have you upgraded your vocabulary?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Have you included paragraphs?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1" y="3421725"/>
            <a:ext cx="3356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Peer Assessment</a:t>
            </a:r>
            <a:endParaRPr lang="en-AU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Examine a partners writing: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Is it engaging? Do they hook you in?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Do they build tension and intrigue over time?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Have they used descriptive language? Imagery?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782" y="746620"/>
            <a:ext cx="4266624" cy="5343787"/>
          </a:xfrm>
          <a:prstGeom prst="rect">
            <a:avLst/>
          </a:prstGeom>
        </p:spPr>
      </p:pic>
      <p:pic>
        <p:nvPicPr>
          <p:cNvPr id="12" name="Picture 2" descr="Image result for 2 stars and a w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76" y="746620"/>
            <a:ext cx="1577304" cy="52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0518" y="927192"/>
            <a:ext cx="2261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 noticed/ I saw/ I observed that you…. This was effective because…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2349" y="3865822"/>
            <a:ext cx="226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 think you could improve…………..because………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A492F-85C2-4EB2-AF60-6DA98938F899}"/>
              </a:ext>
            </a:extLst>
          </p:cNvPr>
          <p:cNvSpPr txBox="1"/>
          <p:nvPr/>
        </p:nvSpPr>
        <p:spPr>
          <a:xfrm>
            <a:off x="1156822" y="63781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0095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1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9" grpId="0"/>
      <p:bldP spid="2" grpId="0"/>
      <p:bldP spid="14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296</TotalTime>
  <Words>1726</Words>
  <Application>Microsoft Office PowerPoint</Application>
  <PresentationFormat>Widescreen</PresentationFormat>
  <Paragraphs>349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 HERMANN</vt:lpstr>
      <vt:lpstr>HelloBirdie</vt:lpstr>
      <vt:lpstr>FSFFatBottom</vt:lpstr>
      <vt:lpstr>Wingdings 2</vt:lpstr>
      <vt:lpstr>Wingdings</vt:lpstr>
      <vt:lpstr>Calibri</vt:lpstr>
      <vt:lpstr>HelloWhimsy</vt:lpstr>
      <vt:lpstr>Corbel</vt:lpstr>
      <vt:lpstr>Frame</vt:lpstr>
      <vt:lpstr>Imaginative Texts </vt:lpstr>
      <vt:lpstr>Learning Experiences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Examine the following words from our History unit.   Which words connect to each other?  Explain what those connections might be.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Imaginative Texts</dc:title>
  <dc:creator>Alice Vigors</dc:creator>
  <cp:lastModifiedBy>Alice Vigors</cp:lastModifiedBy>
  <cp:revision>28</cp:revision>
  <dcterms:created xsi:type="dcterms:W3CDTF">2017-03-18T02:51:30Z</dcterms:created>
  <dcterms:modified xsi:type="dcterms:W3CDTF">2018-02-23T05:34:53Z</dcterms:modified>
</cp:coreProperties>
</file>