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7" r:id="rId6"/>
    <p:sldId id="268" r:id="rId7"/>
    <p:sldId id="258" r:id="rId8"/>
    <p:sldId id="266" r:id="rId9"/>
    <p:sldId id="269" r:id="rId10"/>
    <p:sldId id="270" r:id="rId11"/>
    <p:sldId id="271" r:id="rId12"/>
    <p:sldId id="259" r:id="rId13"/>
    <p:sldId id="265" r:id="rId14"/>
    <p:sldId id="274" r:id="rId15"/>
    <p:sldId id="272" r:id="rId16"/>
    <p:sldId id="273" r:id="rId17"/>
    <p:sldId id="260" r:id="rId18"/>
    <p:sldId id="275" r:id="rId19"/>
    <p:sldId id="276" r:id="rId20"/>
    <p:sldId id="261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35D8-FFA6-4549-A558-74589E67ED1D}" type="datetimeFigureOut">
              <a:rPr lang="en-AU" smtClean="0"/>
              <a:t>4/11/2017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B4F3-C338-47E4-898B-6442D036E0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8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35D8-FFA6-4549-A558-74589E67ED1D}" type="datetimeFigureOut">
              <a:rPr lang="en-AU" smtClean="0"/>
              <a:t>4/11/2017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B4F3-C338-47E4-898B-6442D036E0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91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35D8-FFA6-4549-A558-74589E67ED1D}" type="datetimeFigureOut">
              <a:rPr lang="en-AU" smtClean="0"/>
              <a:t>4/11/2017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B4F3-C338-47E4-898B-6442D036E0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479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35D8-FFA6-4549-A558-74589E67ED1D}" type="datetimeFigureOut">
              <a:rPr lang="en-AU" smtClean="0"/>
              <a:t>4/11/2017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B4F3-C338-47E4-898B-6442D036E0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732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35D8-FFA6-4549-A558-74589E67ED1D}" type="datetimeFigureOut">
              <a:rPr lang="en-AU" smtClean="0"/>
              <a:t>4/11/2017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B4F3-C338-47E4-898B-6442D036E0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921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35D8-FFA6-4549-A558-74589E67ED1D}" type="datetimeFigureOut">
              <a:rPr lang="en-AU" smtClean="0"/>
              <a:t>4/11/2017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B4F3-C338-47E4-898B-6442D036E0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53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35D8-FFA6-4549-A558-74589E67ED1D}" type="datetimeFigureOut">
              <a:rPr lang="en-AU" smtClean="0"/>
              <a:t>4/11/2017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B4F3-C338-47E4-898B-6442D036E0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396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35D8-FFA6-4549-A558-74589E67ED1D}" type="datetimeFigureOut">
              <a:rPr lang="en-AU" smtClean="0"/>
              <a:t>4/11/2017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B4F3-C338-47E4-898B-6442D036E0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079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35D8-FFA6-4549-A558-74589E67ED1D}" type="datetimeFigureOut">
              <a:rPr lang="en-AU" smtClean="0"/>
              <a:t>4/11/2017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B4F3-C338-47E4-898B-6442D036E0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82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35D8-FFA6-4549-A558-74589E67ED1D}" type="datetimeFigureOut">
              <a:rPr lang="en-AU" smtClean="0"/>
              <a:t>4/11/2017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B4F3-C338-47E4-898B-6442D036E0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176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35D8-FFA6-4549-A558-74589E67ED1D}" type="datetimeFigureOut">
              <a:rPr lang="en-AU" smtClean="0"/>
              <a:t>4/11/2017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B4F3-C338-47E4-898B-6442D036E0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81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935D8-FFA6-4549-A558-74589E67ED1D}" type="datetimeFigureOut">
              <a:rPr lang="en-AU" smtClean="0"/>
              <a:t>4/11/2017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6B4F3-C338-47E4-898B-6442D036E0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58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ast_Timor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inaro" TargetMode="External"/><Relationship Id="rId5" Type="http://schemas.openxmlformats.org/officeDocument/2006/relationships/hyperlink" Target="https://en.wikipedia.org/wiki/Dili" TargetMode="External"/><Relationship Id="rId4" Type="http://schemas.openxmlformats.org/officeDocument/2006/relationships/hyperlink" Target="https://en.wikipedia.org/wiki/Timor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1325563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Locating East Timor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>
                <a:latin typeface="Comic Sans MS" panose="030F0702030302020204" pitchFamily="66" charset="0"/>
              </a:rPr>
              <a:t>Examine and interpret the maps to determine the location of East Timor.</a:t>
            </a:r>
          </a:p>
          <a:p>
            <a:pPr marL="0" indent="0">
              <a:buNone/>
            </a:pPr>
            <a:endParaRPr lang="en-AU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AU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Where is East Timor located on the map?</a:t>
            </a:r>
          </a:p>
          <a:p>
            <a:pPr>
              <a:buFont typeface="Wingdings" panose="05000000000000000000" pitchFamily="2" charset="2"/>
              <a:buChar char="à"/>
            </a:pPr>
            <a:endParaRPr lang="en-AU" i="1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AU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What direction is East Timor from Australia?</a:t>
            </a:r>
          </a:p>
          <a:p>
            <a:pPr>
              <a:buFont typeface="Wingdings" panose="05000000000000000000" pitchFamily="2" charset="2"/>
              <a:buChar char="à"/>
            </a:pPr>
            <a:endParaRPr lang="en-AU" i="1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AU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Is East Timor close to Australia?</a:t>
            </a:r>
          </a:p>
          <a:p>
            <a:pPr marL="0" indent="0">
              <a:buNone/>
            </a:pPr>
            <a:endParaRPr lang="en-AU" i="1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AU" dirty="0" smtClean="0">
                <a:latin typeface="Comic Sans MS" panose="030F0702030302020204" pitchFamily="66" charset="0"/>
              </a:rPr>
              <a:t>Who are East Timor’s closest neighbours?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9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37" y="-1"/>
            <a:ext cx="1038497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tamaila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876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75310" y="396631"/>
            <a:ext cx="41135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err="1" smtClean="0">
                <a:latin typeface="Comic Sans MS" panose="030F0702030302020204" pitchFamily="66" charset="0"/>
              </a:rPr>
              <a:t>Tatamailau</a:t>
            </a:r>
            <a:r>
              <a:rPr lang="en-AU" sz="2800" dirty="0" smtClean="0">
                <a:latin typeface="Comic Sans MS" panose="030F0702030302020204" pitchFamily="66" charset="0"/>
              </a:rPr>
              <a:t> </a:t>
            </a:r>
            <a:r>
              <a:rPr lang="en-AU" sz="2800" dirty="0">
                <a:latin typeface="Comic Sans MS" panose="030F0702030302020204" pitchFamily="66" charset="0"/>
              </a:rPr>
              <a:t>or </a:t>
            </a:r>
            <a:r>
              <a:rPr lang="en-AU" sz="2800" b="1" dirty="0">
                <a:latin typeface="Comic Sans MS" panose="030F0702030302020204" pitchFamily="66" charset="0"/>
              </a:rPr>
              <a:t>Tata </a:t>
            </a:r>
            <a:r>
              <a:rPr lang="en-AU" sz="2800" b="1" dirty="0" err="1">
                <a:latin typeface="Comic Sans MS" panose="030F0702030302020204" pitchFamily="66" charset="0"/>
              </a:rPr>
              <a:t>Mailau</a:t>
            </a:r>
            <a:r>
              <a:rPr lang="en-AU" sz="2800" dirty="0">
                <a:latin typeface="Comic Sans MS" panose="030F0702030302020204" pitchFamily="66" charset="0"/>
              </a:rPr>
              <a:t>, sometimes referred as </a:t>
            </a:r>
            <a:r>
              <a:rPr lang="en-AU" sz="2800" b="1" dirty="0">
                <a:latin typeface="Comic Sans MS" panose="030F0702030302020204" pitchFamily="66" charset="0"/>
              </a:rPr>
              <a:t>Mount </a:t>
            </a:r>
            <a:r>
              <a:rPr lang="en-AU" sz="2800" b="1" dirty="0" err="1">
                <a:latin typeface="Comic Sans MS" panose="030F0702030302020204" pitchFamily="66" charset="0"/>
              </a:rPr>
              <a:t>Ramelau</a:t>
            </a:r>
            <a:r>
              <a:rPr lang="en-AU" sz="2800" dirty="0">
                <a:latin typeface="Comic Sans MS" panose="030F0702030302020204" pitchFamily="66" charset="0"/>
              </a:rPr>
              <a:t>, is the highest mountain in </a:t>
            </a:r>
            <a:r>
              <a:rPr lang="en-AU" sz="2800" dirty="0">
                <a:latin typeface="Comic Sans MS" panose="030F0702030302020204" pitchFamily="66" charset="0"/>
                <a:hlinkClick r:id="rId3" tooltip="East Timor"/>
              </a:rPr>
              <a:t>East Timor</a:t>
            </a:r>
            <a:r>
              <a:rPr lang="en-AU" sz="2800" dirty="0">
                <a:latin typeface="Comic Sans MS" panose="030F0702030302020204" pitchFamily="66" charset="0"/>
              </a:rPr>
              <a:t> and also of </a:t>
            </a:r>
            <a:r>
              <a:rPr lang="en-AU" sz="2800" dirty="0">
                <a:latin typeface="Comic Sans MS" panose="030F0702030302020204" pitchFamily="66" charset="0"/>
                <a:hlinkClick r:id="rId4" tooltip="Timor"/>
              </a:rPr>
              <a:t>Timor</a:t>
            </a:r>
            <a:r>
              <a:rPr lang="en-AU" sz="2800" dirty="0">
                <a:latin typeface="Comic Sans MS" panose="030F0702030302020204" pitchFamily="66" charset="0"/>
              </a:rPr>
              <a:t> </a:t>
            </a:r>
            <a:r>
              <a:rPr lang="en-AU" sz="2800" dirty="0" smtClean="0">
                <a:latin typeface="Comic Sans MS" panose="030F0702030302020204" pitchFamily="66" charset="0"/>
              </a:rPr>
              <a:t>Island </a:t>
            </a:r>
            <a:r>
              <a:rPr lang="en-AU" sz="2800" dirty="0">
                <a:latin typeface="Comic Sans MS" panose="030F0702030302020204" pitchFamily="66" charset="0"/>
              </a:rPr>
              <a:t>at 2,986 </a:t>
            </a:r>
            <a:r>
              <a:rPr lang="en-AU" sz="2800" dirty="0" smtClean="0">
                <a:latin typeface="Comic Sans MS" panose="030F0702030302020204" pitchFamily="66" charset="0"/>
              </a:rPr>
              <a:t>m.</a:t>
            </a:r>
          </a:p>
          <a:p>
            <a:endParaRPr lang="en-AU" sz="2800" dirty="0">
              <a:latin typeface="Comic Sans MS" panose="030F0702030302020204" pitchFamily="66" charset="0"/>
            </a:endParaRPr>
          </a:p>
          <a:p>
            <a:r>
              <a:rPr lang="en-AU" sz="2800" dirty="0">
                <a:latin typeface="Comic Sans MS" panose="030F0702030302020204" pitchFamily="66" charset="0"/>
              </a:rPr>
              <a:t>The mountain is located approximately 70 km </a:t>
            </a:r>
            <a:r>
              <a:rPr lang="en-AU" sz="2800" dirty="0" smtClean="0">
                <a:latin typeface="Comic Sans MS" panose="030F0702030302020204" pitchFamily="66" charset="0"/>
              </a:rPr>
              <a:t>south </a:t>
            </a:r>
            <a:r>
              <a:rPr lang="en-AU" sz="2800" dirty="0">
                <a:latin typeface="Comic Sans MS" panose="030F0702030302020204" pitchFamily="66" charset="0"/>
              </a:rPr>
              <a:t>of the capital </a:t>
            </a:r>
            <a:r>
              <a:rPr lang="en-AU" sz="2800" dirty="0">
                <a:latin typeface="Comic Sans MS" panose="030F0702030302020204" pitchFamily="66" charset="0"/>
                <a:hlinkClick r:id="rId5" tooltip="Dili"/>
              </a:rPr>
              <a:t>Dili</a:t>
            </a:r>
            <a:r>
              <a:rPr lang="en-AU" sz="2800" dirty="0">
                <a:latin typeface="Comic Sans MS" panose="030F0702030302020204" pitchFamily="66" charset="0"/>
              </a:rPr>
              <a:t> in the district of </a:t>
            </a:r>
            <a:r>
              <a:rPr lang="en-AU" sz="2800" dirty="0" err="1">
                <a:latin typeface="Comic Sans MS" panose="030F0702030302020204" pitchFamily="66" charset="0"/>
                <a:hlinkClick r:id="rId6" tooltip="Ainaro"/>
              </a:rPr>
              <a:t>Ainaro</a:t>
            </a:r>
            <a:r>
              <a:rPr lang="en-AU" sz="2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31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1325563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Locating East Timor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omic Sans MS" panose="030F0702030302020204" pitchFamily="66" charset="0"/>
              </a:rPr>
              <a:t>Examine and interpret the data to determine how long it take to travel to East Timor from Australia.</a:t>
            </a:r>
          </a:p>
          <a:p>
            <a:pPr marL="0" indent="0">
              <a:buNone/>
            </a:pPr>
            <a:endParaRPr lang="en-AU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AU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How long does it take to fly to East Timor?</a:t>
            </a:r>
          </a:p>
          <a:p>
            <a:pPr>
              <a:buFont typeface="Wingdings" panose="05000000000000000000" pitchFamily="2" charset="2"/>
              <a:buChar char="à"/>
            </a:pPr>
            <a:endParaRPr lang="en-AU" i="1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AU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What’s the fastest route?</a:t>
            </a:r>
          </a:p>
        </p:txBody>
      </p:sp>
    </p:spTree>
    <p:extLst>
      <p:ext uri="{BB962C8B-B14F-4D97-AF65-F5344CB8AC3E}">
        <p14:creationId xmlns:p14="http://schemas.microsoft.com/office/powerpoint/2010/main" val="16634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836"/>
            <a:ext cx="12192000" cy="68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13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64"/>
            <a:ext cx="12192000" cy="68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9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51" y="23392"/>
            <a:ext cx="9640389" cy="68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10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33" y="0"/>
            <a:ext cx="10308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66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1325563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Locating East Timor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omic Sans MS" panose="030F0702030302020204" pitchFamily="66" charset="0"/>
              </a:rPr>
              <a:t>Examine and interpret the maps to determine which continent East Timor belongs to.</a:t>
            </a:r>
          </a:p>
          <a:p>
            <a:pPr marL="0" indent="0">
              <a:buNone/>
            </a:pPr>
            <a:endParaRPr lang="en-AU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AU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What continent are they a part of?</a:t>
            </a:r>
          </a:p>
          <a:p>
            <a:pPr>
              <a:buFont typeface="Wingdings" panose="05000000000000000000" pitchFamily="2" charset="2"/>
              <a:buChar char="à"/>
            </a:pPr>
            <a:endParaRPr lang="en-AU" i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AU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Which region do they belong to?</a:t>
            </a:r>
          </a:p>
          <a:p>
            <a:pPr marL="0" indent="0">
              <a:buNone/>
            </a:pPr>
            <a:endParaRPr lang="en-AU" i="1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493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36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76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86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1325563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Locating East Timor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omic Sans MS" panose="030F0702030302020204" pitchFamily="66" charset="0"/>
              </a:rPr>
              <a:t>Examine and interpret the images to develop a description of East Timor’s landscape.</a:t>
            </a:r>
          </a:p>
          <a:p>
            <a:pPr marL="0" indent="0">
              <a:buNone/>
            </a:pPr>
            <a:endParaRPr lang="en-AU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AU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What does East Timor look like?</a:t>
            </a:r>
          </a:p>
          <a:p>
            <a:pPr>
              <a:buFont typeface="Wingdings" panose="05000000000000000000" pitchFamily="2" charset="2"/>
              <a:buChar char="à"/>
            </a:pPr>
            <a:endParaRPr lang="en-AU" i="1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AU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What might their climate be like?</a:t>
            </a:r>
          </a:p>
        </p:txBody>
      </p:sp>
    </p:spTree>
    <p:extLst>
      <p:ext uri="{BB962C8B-B14F-4D97-AF65-F5344CB8AC3E}">
        <p14:creationId xmlns:p14="http://schemas.microsoft.com/office/powerpoint/2010/main" val="3362853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42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54" y="901338"/>
            <a:ext cx="12213654" cy="479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23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east timor climat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8903"/>
            <a:ext cx="12192000" cy="45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501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east ti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77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east ti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18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19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36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829" y="1005841"/>
            <a:ext cx="111687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TOPOGRAPHY</a:t>
            </a:r>
          </a:p>
          <a:p>
            <a:endParaRPr lang="en-AU" sz="28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r>
              <a:rPr lang="en-AU" sz="2800" dirty="0">
                <a:solidFill>
                  <a:srgbClr val="333333"/>
                </a:solidFill>
                <a:latin typeface="Comic Sans MS" panose="030F0702030302020204" pitchFamily="66" charset="0"/>
              </a:rPr>
              <a:t>The landscape offers a patchwork of rugged mountains, waterfalls, coastal lagoons, and diverse features that support variable vegetation, dry grasslands, savannah forests, gullies, and patches of dense rain forest. </a:t>
            </a:r>
            <a:endParaRPr lang="en-AU" sz="2800" dirty="0" smtClean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endParaRPr lang="en-AU" sz="2800" dirty="0" smtClean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r>
              <a:rPr lang="en-AU" sz="28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Tata </a:t>
            </a:r>
            <a:r>
              <a:rPr lang="en-AU" sz="2800" dirty="0">
                <a:solidFill>
                  <a:srgbClr val="333333"/>
                </a:solidFill>
                <a:latin typeface="Comic Sans MS" panose="030F0702030302020204" pitchFamily="66" charset="0"/>
              </a:rPr>
              <a:t>Mai Lau, a mountain that forms the highest point on East Timor, reaches 2,963 m </a:t>
            </a:r>
            <a:r>
              <a:rPr lang="en-AU" sz="28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just </a:t>
            </a:r>
            <a:r>
              <a:rPr lang="en-AU" sz="2800" dirty="0">
                <a:solidFill>
                  <a:srgbClr val="333333"/>
                </a:solidFill>
                <a:latin typeface="Comic Sans MS" panose="030F0702030302020204" pitchFamily="66" charset="0"/>
              </a:rPr>
              <a:t>south of the capital city of Dili, and the </a:t>
            </a:r>
            <a:r>
              <a:rPr lang="en-AU" sz="2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Laclo</a:t>
            </a:r>
            <a:r>
              <a:rPr lang="en-AU" sz="2800" dirty="0">
                <a:solidFill>
                  <a:srgbClr val="333333"/>
                </a:solidFill>
                <a:latin typeface="Comic Sans MS" panose="030F0702030302020204" pitchFamily="66" charset="0"/>
              </a:rPr>
              <a:t> river in the north stretches some 80 </a:t>
            </a:r>
            <a:r>
              <a:rPr lang="en-AU" sz="28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km, </a:t>
            </a:r>
            <a:r>
              <a:rPr lang="en-AU" sz="2800" dirty="0">
                <a:solidFill>
                  <a:srgbClr val="333333"/>
                </a:solidFill>
                <a:latin typeface="Comic Sans MS" panose="030F0702030302020204" pitchFamily="66" charset="0"/>
              </a:rPr>
              <a:t>forming the longest river.</a:t>
            </a:r>
            <a:endParaRPr lang="en-AU" sz="2800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91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9451" y="594922"/>
            <a:ext cx="110511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CLIMATE</a:t>
            </a:r>
          </a:p>
          <a:p>
            <a:endParaRPr lang="en-AU" sz="2400" dirty="0" smtClean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r>
              <a:rPr lang="en-AU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Temperatures </a:t>
            </a:r>
            <a:r>
              <a:rPr lang="en-A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in the dry season, from May to November, average </a:t>
            </a:r>
            <a:r>
              <a:rPr lang="en-AU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20–33°c. </a:t>
            </a:r>
            <a:r>
              <a:rPr lang="en-A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The weather during this season is pleasant and dry. </a:t>
            </a:r>
            <a:endParaRPr lang="en-AU" sz="2400" dirty="0" smtClean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endParaRPr lang="en-AU" sz="24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r>
              <a:rPr lang="en-AU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Around </a:t>
            </a:r>
            <a:r>
              <a:rPr lang="en-A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October or November, oppressive humidity arrives and monsoon cloud activity builds up. </a:t>
            </a:r>
            <a:endParaRPr lang="en-AU" sz="2400" dirty="0" smtClean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endParaRPr lang="en-AU" sz="24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r>
              <a:rPr lang="en-AU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The </a:t>
            </a:r>
            <a:r>
              <a:rPr lang="en-A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wet season, from December to April, sees average temperatures of </a:t>
            </a:r>
            <a:r>
              <a:rPr lang="en-AU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29–35°c, </a:t>
            </a:r>
            <a:r>
              <a:rPr lang="en-A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with heavy rains and flooding. </a:t>
            </a:r>
            <a:endParaRPr lang="en-AU" sz="2400" dirty="0" smtClean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endParaRPr lang="en-AU" sz="24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r>
              <a:rPr lang="en-AU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In </a:t>
            </a:r>
            <a:r>
              <a:rPr lang="en-A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the mountains, daytime temperatures are warm to hot, but are cool to cold at night. </a:t>
            </a:r>
            <a:endParaRPr lang="en-AU" sz="2400" dirty="0" smtClean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endParaRPr lang="en-AU" sz="24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r>
              <a:rPr lang="en-AU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Earthquakes</a:t>
            </a:r>
            <a:r>
              <a:rPr lang="en-A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, tsunamis, and tropical cyclones occur.</a:t>
            </a:r>
            <a:endParaRPr lang="en-A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66" y="-23812"/>
            <a:ext cx="9353005" cy="6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5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7" y="5063"/>
            <a:ext cx="9115901" cy="68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6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2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ast Timor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3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1325563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Locating East Timor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omic Sans MS" panose="030F0702030302020204" pitchFamily="66" charset="0"/>
              </a:rPr>
              <a:t>Examine and interpret the maps and data to determine the size and area of East Timor.</a:t>
            </a:r>
          </a:p>
          <a:p>
            <a:pPr marL="0" indent="0">
              <a:buNone/>
            </a:pPr>
            <a:endParaRPr lang="en-AU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AU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How big is the area of East Timor?</a:t>
            </a:r>
          </a:p>
          <a:p>
            <a:pPr>
              <a:buFont typeface="Wingdings" panose="05000000000000000000" pitchFamily="2" charset="2"/>
              <a:buChar char="à"/>
            </a:pPr>
            <a:endParaRPr lang="en-AU" i="1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AU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How big is East Timor compared to Australia?</a:t>
            </a:r>
          </a:p>
          <a:p>
            <a:pPr>
              <a:buFont typeface="Wingdings" panose="05000000000000000000" pitchFamily="2" charset="2"/>
              <a:buChar char="à"/>
            </a:pPr>
            <a:endParaRPr lang="en-AU" i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AU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What is the tallest mountain on East Timor?</a:t>
            </a:r>
          </a:p>
        </p:txBody>
      </p:sp>
    </p:spTree>
    <p:extLst>
      <p:ext uri="{BB962C8B-B14F-4D97-AF65-F5344CB8AC3E}">
        <p14:creationId xmlns:p14="http://schemas.microsoft.com/office/powerpoint/2010/main" val="258354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937" y="427617"/>
            <a:ext cx="105373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u="sng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LOCATION, SIZE, AND EXTENT</a:t>
            </a:r>
          </a:p>
          <a:p>
            <a:endParaRPr lang="en-AU" sz="28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r>
              <a:rPr lang="en-AU" sz="2400" dirty="0" smtClean="0">
                <a:latin typeface="Comic Sans MS" panose="030F0702030302020204" pitchFamily="66" charset="0"/>
              </a:rPr>
              <a:t>The main land area of East Timor lies on the eastern half of Timor, an island roughly the size of the Netherlands (32,000 </a:t>
            </a:r>
            <a:r>
              <a:rPr lang="en-AU" sz="2400" dirty="0" err="1" smtClean="0">
                <a:latin typeface="Comic Sans MS" panose="030F0702030302020204" pitchFamily="66" charset="0"/>
              </a:rPr>
              <a:t>sq</a:t>
            </a:r>
            <a:r>
              <a:rPr lang="en-AU" sz="2400" dirty="0" smtClean="0">
                <a:latin typeface="Comic Sans MS" panose="030F0702030302020204" pitchFamily="66" charset="0"/>
              </a:rPr>
              <a:t> km) that forms an arc between Asia and Australia and is situated within the </a:t>
            </a:r>
            <a:r>
              <a:rPr lang="en-AU" sz="2400" dirty="0" err="1" smtClean="0">
                <a:latin typeface="Comic Sans MS" panose="030F0702030302020204" pitchFamily="66" charset="0"/>
              </a:rPr>
              <a:t>Nusatengarra</a:t>
            </a:r>
            <a:r>
              <a:rPr lang="en-AU" sz="2400" dirty="0" smtClean="0">
                <a:latin typeface="Comic Sans MS" panose="030F0702030302020204" pitchFamily="66" charset="0"/>
              </a:rPr>
              <a:t> Archipelago. </a:t>
            </a:r>
          </a:p>
          <a:p>
            <a:endParaRPr lang="en-AU" sz="2400" dirty="0" smtClean="0">
              <a:latin typeface="Comic Sans MS" panose="030F0702030302020204" pitchFamily="66" charset="0"/>
            </a:endParaRPr>
          </a:p>
          <a:p>
            <a:r>
              <a:rPr lang="en-AU" sz="2400" dirty="0" smtClean="0">
                <a:latin typeface="Comic Sans MS" panose="030F0702030302020204" pitchFamily="66" charset="0"/>
              </a:rPr>
              <a:t>Opposite the well-travelled island of Bali, East Timor is surrounded by the Indian Ocean at the south at the Pacific Ocean at the north. </a:t>
            </a:r>
          </a:p>
          <a:p>
            <a:endParaRPr lang="en-AU" sz="2400" dirty="0" smtClean="0">
              <a:latin typeface="Comic Sans MS" panose="030F0702030302020204" pitchFamily="66" charset="0"/>
            </a:endParaRPr>
          </a:p>
          <a:p>
            <a:r>
              <a:rPr lang="en-AU" sz="2400" dirty="0" smtClean="0">
                <a:latin typeface="Comic Sans MS" panose="030F0702030302020204" pitchFamily="66" charset="0"/>
              </a:rPr>
              <a:t>Its size rivals New Jersey or Israel, and its 15,007-km territory extends beyond its mainland to include the enclave of </a:t>
            </a:r>
            <a:r>
              <a:rPr lang="en-AU" sz="2400" dirty="0" err="1" smtClean="0">
                <a:latin typeface="Comic Sans MS" panose="030F0702030302020204" pitchFamily="66" charset="0"/>
              </a:rPr>
              <a:t>OcussiAmbeno</a:t>
            </a:r>
            <a:r>
              <a:rPr lang="en-AU" sz="2400" dirty="0" smtClean="0">
                <a:latin typeface="Comic Sans MS" panose="030F0702030302020204" pitchFamily="66" charset="0"/>
              </a:rPr>
              <a:t> in West Timor, and the islands of </a:t>
            </a:r>
            <a:r>
              <a:rPr lang="en-AU" sz="2400" dirty="0" err="1" smtClean="0">
                <a:latin typeface="Comic Sans MS" panose="030F0702030302020204" pitchFamily="66" charset="0"/>
              </a:rPr>
              <a:t>Atauro</a:t>
            </a:r>
            <a:r>
              <a:rPr lang="en-AU" sz="2400" dirty="0" smtClean="0">
                <a:latin typeface="Comic Sans MS" panose="030F0702030302020204" pitchFamily="66" charset="0"/>
              </a:rPr>
              <a:t> in the north and </a:t>
            </a:r>
            <a:r>
              <a:rPr lang="en-AU" sz="2400" dirty="0" err="1" smtClean="0">
                <a:latin typeface="Comic Sans MS" panose="030F0702030302020204" pitchFamily="66" charset="0"/>
              </a:rPr>
              <a:t>Jaco</a:t>
            </a:r>
            <a:r>
              <a:rPr lang="en-AU" sz="2400" dirty="0" smtClean="0">
                <a:latin typeface="Comic Sans MS" panose="030F0702030302020204" pitchFamily="66" charset="0"/>
              </a:rPr>
              <a:t> in the east. </a:t>
            </a:r>
          </a:p>
          <a:p>
            <a:endParaRPr lang="en-AU" sz="2400" dirty="0" smtClean="0">
              <a:latin typeface="Comic Sans MS" panose="030F0702030302020204" pitchFamily="66" charset="0"/>
            </a:endParaRPr>
          </a:p>
          <a:p>
            <a:r>
              <a:rPr lang="en-AU" sz="2400" dirty="0" smtClean="0">
                <a:latin typeface="Comic Sans MS" panose="030F0702030302020204" pitchFamily="66" charset="0"/>
              </a:rPr>
              <a:t>Dili, a small port city on the northern coast, is the capital.</a:t>
            </a:r>
            <a:endParaRPr lang="en-A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6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499</Words>
  <Application>Microsoft Office PowerPoint</Application>
  <PresentationFormat>Widescreen</PresentationFormat>
  <Paragraphs>64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Wingdings</vt:lpstr>
      <vt:lpstr>Office Theme</vt:lpstr>
      <vt:lpstr>Locating East Timor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Locating East Timor</vt:lpstr>
      <vt:lpstr>PowerPoint Presentation</vt:lpstr>
      <vt:lpstr>PowerPoint Presentation</vt:lpstr>
      <vt:lpstr>PowerPoint Presentation</vt:lpstr>
      <vt:lpstr>PowerPoint Presentation</vt:lpstr>
      <vt:lpstr>Locating East Timor</vt:lpstr>
      <vt:lpstr>PowerPoint Presentation</vt:lpstr>
      <vt:lpstr>PowerPoint Presentation</vt:lpstr>
      <vt:lpstr>PowerPoint Presentation</vt:lpstr>
      <vt:lpstr>PowerPoint Presentation</vt:lpstr>
      <vt:lpstr>Locating East Timor</vt:lpstr>
      <vt:lpstr>PowerPoint Presentation</vt:lpstr>
      <vt:lpstr>PowerPoint Presentation</vt:lpstr>
      <vt:lpstr>Locating East Timor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Broken Bay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Locating East Timor</dc:title>
  <dc:creator>Alice Vigors</dc:creator>
  <cp:lastModifiedBy>Alice Vigors</cp:lastModifiedBy>
  <cp:revision>9</cp:revision>
  <dcterms:created xsi:type="dcterms:W3CDTF">2017-11-03T21:34:35Z</dcterms:created>
  <dcterms:modified xsi:type="dcterms:W3CDTF">2017-11-04T02:20:34Z</dcterms:modified>
</cp:coreProperties>
</file>