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3442-9BFC-413C-B373-84E8BF18E815}" type="datetimeFigureOut">
              <a:rPr lang="en-AU" smtClean="0"/>
              <a:t>5/03/2018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8975-1FD8-428B-8ED0-67374CBE222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3442-9BFC-413C-B373-84E8BF18E815}" type="datetimeFigureOut">
              <a:rPr lang="en-AU" smtClean="0"/>
              <a:t>5/03/2018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8975-1FD8-428B-8ED0-67374CBE222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3442-9BFC-413C-B373-84E8BF18E815}" type="datetimeFigureOut">
              <a:rPr lang="en-AU" smtClean="0"/>
              <a:t>5/03/2018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8975-1FD8-428B-8ED0-67374CBE2220}" type="slidenum">
              <a:rPr lang="en-AU" smtClean="0"/>
              <a:t>‹#›</a:t>
            </a:fld>
            <a:endParaRPr lang="en-A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3442-9BFC-413C-B373-84E8BF18E815}" type="datetimeFigureOut">
              <a:rPr lang="en-AU" smtClean="0"/>
              <a:t>5/03/2018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8975-1FD8-428B-8ED0-67374CBE2220}" type="slidenum">
              <a:rPr lang="en-AU" smtClean="0"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3442-9BFC-413C-B373-84E8BF18E815}" type="datetimeFigureOut">
              <a:rPr lang="en-AU" smtClean="0"/>
              <a:t>5/03/2018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8975-1FD8-428B-8ED0-67374CBE222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3442-9BFC-413C-B373-84E8BF18E815}" type="datetimeFigureOut">
              <a:rPr lang="en-AU" smtClean="0"/>
              <a:t>5/03/2018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8975-1FD8-428B-8ED0-67374CBE2220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3442-9BFC-413C-B373-84E8BF18E815}" type="datetimeFigureOut">
              <a:rPr lang="en-AU" smtClean="0"/>
              <a:t>5/03/2018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8975-1FD8-428B-8ED0-67374CBE222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3442-9BFC-413C-B373-84E8BF18E815}" type="datetimeFigureOut">
              <a:rPr lang="en-AU" smtClean="0"/>
              <a:t>5/03/2018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8975-1FD8-428B-8ED0-67374CBE222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3442-9BFC-413C-B373-84E8BF18E815}" type="datetimeFigureOut">
              <a:rPr lang="en-AU" smtClean="0"/>
              <a:t>5/03/2018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8975-1FD8-428B-8ED0-67374CBE222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3442-9BFC-413C-B373-84E8BF18E815}" type="datetimeFigureOut">
              <a:rPr lang="en-AU" smtClean="0"/>
              <a:t>5/03/2018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8975-1FD8-428B-8ED0-67374CBE2220}" type="slidenum">
              <a:rPr lang="en-AU" smtClean="0"/>
              <a:t>‹#›</a:t>
            </a:fld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3442-9BFC-413C-B373-84E8BF18E815}" type="datetimeFigureOut">
              <a:rPr lang="en-AU" smtClean="0"/>
              <a:t>5/03/2018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8975-1FD8-428B-8ED0-67374CBE2220}" type="slidenum">
              <a:rPr lang="en-AU" smtClean="0"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8473442-9BFC-413C-B373-84E8BF18E815}" type="datetimeFigureOut">
              <a:rPr lang="en-AU" smtClean="0"/>
              <a:t>5/03/2018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7428975-1FD8-428B-8ED0-67374CBE2220}" type="slidenum">
              <a:rPr lang="en-AU" smtClean="0"/>
              <a:t>‹#›</a:t>
            </a:fld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2420888"/>
            <a:ext cx="8712967" cy="4176464"/>
          </a:xfrm>
        </p:spPr>
        <p:txBody>
          <a:bodyPr>
            <a:noAutofit/>
          </a:bodyPr>
          <a:lstStyle/>
          <a:p>
            <a:pPr lvl="0"/>
            <a:r>
              <a:rPr lang="en-AU" sz="2600" dirty="0"/>
              <a:t>What different number sentences can you create that equal 35?</a:t>
            </a:r>
          </a:p>
          <a:p>
            <a:pPr lvl="0"/>
            <a:r>
              <a:rPr lang="en-AU" sz="2600" dirty="0"/>
              <a:t>Can you include brackets and the order of operations in your number sentences?</a:t>
            </a:r>
          </a:p>
          <a:p>
            <a:pPr lvl="0"/>
            <a:r>
              <a:rPr lang="en-AU" sz="2600" dirty="0"/>
              <a:t>Can you explain the rules for order of operations?</a:t>
            </a:r>
          </a:p>
          <a:p>
            <a:pPr lvl="0"/>
            <a:r>
              <a:rPr lang="en-AU" sz="2600" dirty="0"/>
              <a:t>Can you create number sentences that equal 11 and include the order of operations?</a:t>
            </a:r>
          </a:p>
          <a:p>
            <a:pPr lvl="0"/>
            <a:r>
              <a:rPr lang="en-AU" sz="2600" dirty="0"/>
              <a:t>How do you know each of your number sentences will give you the answer?</a:t>
            </a:r>
          </a:p>
          <a:p>
            <a:pPr lvl="0"/>
            <a:r>
              <a:rPr lang="en-AU" sz="2600" dirty="0"/>
              <a:t>Can you include decimals in your number sentences?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/>
              <a:t>Learning Intention: </a:t>
            </a:r>
            <a:r>
              <a:rPr lang="en-AU" b="1" i="1" dirty="0"/>
              <a:t>Can you apply the order of operations</a:t>
            </a:r>
            <a:r>
              <a:rPr lang="en-AU" dirty="0"/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562A86-E5FA-43E3-AA04-3E88342DFA74}"/>
              </a:ext>
            </a:extLst>
          </p:cNvPr>
          <p:cNvSpPr txBox="1"/>
          <p:nvPr/>
        </p:nvSpPr>
        <p:spPr>
          <a:xfrm>
            <a:off x="3642112" y="1630029"/>
            <a:ext cx="979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>
                <a:latin typeface="HelloWhimsy" panose="02000603000000000000" pitchFamily="2" charset="0"/>
                <a:ea typeface="HelloWhimsy" panose="02000603000000000000" pitchFamily="2" charset="0"/>
              </a:rPr>
              <a:t>Alice Vigors 2017</a:t>
            </a:r>
          </a:p>
        </p:txBody>
      </p:sp>
    </p:spTree>
    <p:extLst>
      <p:ext uri="{BB962C8B-B14F-4D97-AF65-F5344CB8AC3E}">
        <p14:creationId xmlns:p14="http://schemas.microsoft.com/office/powerpoint/2010/main" val="17389368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226</TotalTime>
  <Words>88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Candara</vt:lpstr>
      <vt:lpstr>HelloWhimsy</vt:lpstr>
      <vt:lpstr>Symbol</vt:lpstr>
      <vt:lpstr>Waveform</vt:lpstr>
      <vt:lpstr>Learning Intention: Can you apply the order of operations?</vt:lpstr>
    </vt:vector>
  </TitlesOfParts>
  <Company>Diocese of Broken Bay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Intention: Can you apply the order of operations?</dc:title>
  <dc:creator>Alice Vigors</dc:creator>
  <cp:lastModifiedBy>Alice Vigors</cp:lastModifiedBy>
  <cp:revision>3</cp:revision>
  <dcterms:created xsi:type="dcterms:W3CDTF">2017-06-09T01:36:10Z</dcterms:created>
  <dcterms:modified xsi:type="dcterms:W3CDTF">2018-03-05T01:13:59Z</dcterms:modified>
</cp:coreProperties>
</file>