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96" r:id="rId2"/>
  </p:sldMasterIdLst>
  <p:notesMasterIdLst>
    <p:notesMasterId r:id="rId29"/>
  </p:notesMasterIdLst>
  <p:handoutMasterIdLst>
    <p:handoutMasterId r:id="rId30"/>
  </p:handoutMasterIdLst>
  <p:sldIdLst>
    <p:sldId id="258" r:id="rId3"/>
    <p:sldId id="259" r:id="rId4"/>
    <p:sldId id="260" r:id="rId5"/>
    <p:sldId id="261" r:id="rId6"/>
    <p:sldId id="267" r:id="rId7"/>
    <p:sldId id="269" r:id="rId8"/>
    <p:sldId id="268" r:id="rId9"/>
    <p:sldId id="262" r:id="rId10"/>
    <p:sldId id="266" r:id="rId11"/>
    <p:sldId id="270" r:id="rId12"/>
    <p:sldId id="271" r:id="rId13"/>
    <p:sldId id="272" r:id="rId14"/>
    <p:sldId id="273" r:id="rId15"/>
    <p:sldId id="274" r:id="rId16"/>
    <p:sldId id="263" r:id="rId17"/>
    <p:sldId id="275" r:id="rId18"/>
    <p:sldId id="276" r:id="rId19"/>
    <p:sldId id="264" r:id="rId20"/>
    <p:sldId id="277" r:id="rId21"/>
    <p:sldId id="278" r:id="rId22"/>
    <p:sldId id="279" r:id="rId23"/>
    <p:sldId id="280" r:id="rId24"/>
    <p:sldId id="265" r:id="rId25"/>
    <p:sldId id="281" r:id="rId26"/>
    <p:sldId id="282" r:id="rId27"/>
    <p:sldId id="283" r:id="rId28"/>
  </p:sldIdLst>
  <p:sldSz cx="12192000" cy="6858000"/>
  <p:notesSz cx="6858000" cy="9144000"/>
  <p:embeddedFontLst>
    <p:embeddedFont>
      <p:font typeface="FSFFatBottom" panose="02000603000000000000" pitchFamily="2" charset="0"/>
      <p:regular r:id="rId31"/>
    </p:embeddedFont>
    <p:embeddedFont>
      <p:font typeface="HelloWhimsy" panose="02000603000000000000" pitchFamily="2" charset="0"/>
      <p:regular r:id="rId32"/>
    </p:embeddedFont>
    <p:embeddedFont>
      <p:font typeface="Calibri" panose="020F0502020204030204" pitchFamily="34" charset="0"/>
      <p:regular r:id="rId33"/>
      <p:bold r:id="rId34"/>
      <p:italic r:id="rId35"/>
      <p:boldItalic r:id="rId36"/>
    </p:embeddedFont>
    <p:embeddedFont>
      <p:font typeface="Wingdings 2" panose="05020102010507070707" pitchFamily="18" charset="2"/>
      <p:regular r:id="rId37"/>
    </p:embeddedFont>
    <p:embeddedFont>
      <p:font typeface="HelloBlueprint" panose="02000603000000000000" pitchFamily="2" charset="0"/>
      <p:regular r:id="rId38"/>
    </p:embeddedFont>
    <p:embeddedFont>
      <p:font typeface="Gill Sans MT" panose="020B0502020104020203" pitchFamily="34" charset="0"/>
      <p:regular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148" autoAdjust="0"/>
  </p:normalViewPr>
  <p:slideViewPr>
    <p:cSldViewPr snapToGrid="0">
      <p:cViewPr varScale="1">
        <p:scale>
          <a:sx n="93" d="100"/>
          <a:sy n="93" d="100"/>
        </p:scale>
        <p:origin x="1212" y="72"/>
      </p:cViewPr>
      <p:guideLst/>
    </p:cSldViewPr>
  </p:slideViewPr>
  <p:notesTextViewPr>
    <p:cViewPr>
      <p:scale>
        <a:sx n="1" d="1"/>
        <a:sy n="1" d="1"/>
      </p:scale>
      <p:origin x="0" y="0"/>
    </p:cViewPr>
  </p:notesTextViewPr>
  <p:notesViewPr>
    <p:cSldViewPr snapToGrid="0">
      <p:cViewPr varScale="1">
        <p:scale>
          <a:sx n="79" d="100"/>
          <a:sy n="79" d="100"/>
        </p:scale>
        <p:origin x="24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8.xml"/><Relationship Id="rId1" Type="http://schemas.openxmlformats.org/officeDocument/2006/relationships/slide" Target="../slides/slide3.xml"/><Relationship Id="rId5" Type="http://schemas.openxmlformats.org/officeDocument/2006/relationships/slide" Target="../slides/slide18.xml"/><Relationship Id="rId4"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463B32-8C39-4D6D-89B6-2B619ADE0900}"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345C96D2-A80D-4F50-B6C4-309749AA8D31}">
      <dgm:prSet phldrT="[Text]"/>
      <dgm:spPr/>
      <dgm:t>
        <a:bodyPr/>
        <a:lstStyle/>
        <a:p>
          <a:r>
            <a:rPr lang="en-US" b="0" i="0" dirty="0">
              <a:latin typeface="FSFFatBottom" panose="02000603000000000000" pitchFamily="2" charset="0"/>
              <a:ea typeface="FSFFatBottom" panose="02000603000000000000" pitchFamily="2" charset="0"/>
            </a:rPr>
            <a:t>1. Looking and Responding to Portraiture</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6BFE874-B171-44EB-9A69-407E3D9ED512}" type="parTrans" cxnId="{2FBD0831-12F7-4AC2-9BF7-0501FF19512D}">
      <dgm:prSet/>
      <dgm:spPr/>
      <dgm:t>
        <a:bodyPr/>
        <a:lstStyle/>
        <a:p>
          <a:endParaRPr lang="en-US" b="0" i="0">
            <a:latin typeface="FSFFatBottom" panose="02000603000000000000" pitchFamily="2" charset="0"/>
            <a:ea typeface="FSFFatBottom" panose="02000603000000000000" pitchFamily="2" charset="0"/>
          </a:endParaRPr>
        </a:p>
      </dgm:t>
    </dgm:pt>
    <dgm:pt modelId="{48DA2196-FB9C-4E74-9F20-5D59799EE8A5}" type="sibTrans" cxnId="{2FBD0831-12F7-4AC2-9BF7-0501FF19512D}">
      <dgm:prSet/>
      <dgm:spPr/>
      <dgm:t>
        <a:bodyPr/>
        <a:lstStyle/>
        <a:p>
          <a:endParaRPr lang="en-US" b="0" i="0">
            <a:latin typeface="FSFFatBottom" panose="02000603000000000000" pitchFamily="2" charset="0"/>
            <a:ea typeface="FSFFatBottom" panose="02000603000000000000" pitchFamily="2" charset="0"/>
          </a:endParaRPr>
        </a:p>
      </dgm:t>
    </dgm:pt>
    <dgm:pt modelId="{2974E4FE-DE14-419B-8A68-F24009A9B481}">
      <dgm:prSet phldrT="[Text]"/>
      <dgm:spPr/>
      <dgm:t>
        <a:bodyPr/>
        <a:lstStyle/>
        <a:p>
          <a:r>
            <a:rPr lang="en-US" b="0" i="0" dirty="0">
              <a:latin typeface="FSFFatBottom" panose="02000603000000000000" pitchFamily="2" charset="0"/>
              <a:ea typeface="FSFFatBottom" panose="02000603000000000000" pitchFamily="2" charset="0"/>
            </a:rPr>
            <a:t>2. Introducing the Archibald Prize</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0FA103D-BEB3-4962-9CA2-783790F20086}" type="parTrans" cxnId="{6EB01321-5666-4AC8-93B1-4DCF823D9718}">
      <dgm:prSet/>
      <dgm:spPr/>
      <dgm:t>
        <a:bodyPr/>
        <a:lstStyle/>
        <a:p>
          <a:endParaRPr lang="en-US" b="0" i="0">
            <a:latin typeface="FSFFatBottom" panose="02000603000000000000" pitchFamily="2" charset="0"/>
            <a:ea typeface="FSFFatBottom" panose="02000603000000000000" pitchFamily="2" charset="0"/>
          </a:endParaRPr>
        </a:p>
      </dgm:t>
    </dgm:pt>
    <dgm:pt modelId="{A3A3D233-EE95-4450-9164-F571B6829E7F}" type="sibTrans" cxnId="{6EB01321-5666-4AC8-93B1-4DCF823D9718}">
      <dgm:prSet/>
      <dgm:spPr/>
      <dgm:t>
        <a:bodyPr/>
        <a:lstStyle/>
        <a:p>
          <a:endParaRPr lang="en-US" b="0" i="0">
            <a:latin typeface="FSFFatBottom" panose="02000603000000000000" pitchFamily="2" charset="0"/>
            <a:ea typeface="FSFFatBottom" panose="02000603000000000000" pitchFamily="2" charset="0"/>
          </a:endParaRPr>
        </a:p>
      </dgm:t>
    </dgm:pt>
    <dgm:pt modelId="{17405467-F1FC-4D12-993C-FE7BFF869FD5}">
      <dgm:prSet phldrT="[Text]"/>
      <dgm:spPr/>
      <dgm:t>
        <a:bodyPr/>
        <a:lstStyle/>
        <a:p>
          <a:r>
            <a:rPr lang="en-US" b="0" i="0" dirty="0">
              <a:latin typeface="FSFFatBottom" panose="02000603000000000000" pitchFamily="2" charset="0"/>
              <a:ea typeface="FSFFatBottom" panose="02000603000000000000" pitchFamily="2" charset="0"/>
            </a:rPr>
            <a:t>3. Andy Warhol inspired portraiture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CEC0DD1-7980-4BF6-8377-0206E06EF7C9}" type="parTrans" cxnId="{2CCAE022-C7A3-46F2-82E4-5601675EC290}">
      <dgm:prSet/>
      <dgm:spPr/>
      <dgm:t>
        <a:bodyPr/>
        <a:lstStyle/>
        <a:p>
          <a:endParaRPr lang="en-US" b="0" i="0">
            <a:latin typeface="FSFFatBottom" panose="02000603000000000000" pitchFamily="2" charset="0"/>
            <a:ea typeface="FSFFatBottom" panose="02000603000000000000" pitchFamily="2" charset="0"/>
          </a:endParaRPr>
        </a:p>
      </dgm:t>
    </dgm:pt>
    <dgm:pt modelId="{C320CA2E-722C-4DA3-82A1-82E37ED1C4D5}" type="sibTrans" cxnId="{2CCAE022-C7A3-46F2-82E4-5601675EC290}">
      <dgm:prSet/>
      <dgm:spPr/>
      <dgm:t>
        <a:bodyPr/>
        <a:lstStyle/>
        <a:p>
          <a:endParaRPr lang="en-US" b="0" i="0">
            <a:latin typeface="FSFFatBottom" panose="02000603000000000000" pitchFamily="2" charset="0"/>
            <a:ea typeface="FSFFatBottom" panose="02000603000000000000" pitchFamily="2" charset="0"/>
          </a:endParaRPr>
        </a:p>
      </dgm:t>
    </dgm:pt>
    <dgm:pt modelId="{872C9F1C-6774-417F-A96C-01C052F2E920}">
      <dgm:prSet phldrT="[Text]"/>
      <dgm:spPr/>
      <dgm:t>
        <a:bodyPr/>
        <a:lstStyle/>
        <a:p>
          <a:r>
            <a:rPr lang="en-US" b="0" i="0" dirty="0">
              <a:latin typeface="FSFFatBottom" panose="02000603000000000000" pitchFamily="2" charset="0"/>
              <a:ea typeface="FSFFatBottom" panose="02000603000000000000" pitchFamily="2" charset="0"/>
            </a:rPr>
            <a:t>5. Pablo Picasso inspired portraiture </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6721273-D271-4EA7-9FEE-E5035E86FBF4}" type="parTrans" cxnId="{C2D1CCD1-B6F7-4364-8A6A-FC156B7828C9}">
      <dgm:prSet/>
      <dgm:spPr/>
      <dgm:t>
        <a:bodyPr/>
        <a:lstStyle/>
        <a:p>
          <a:endParaRPr lang="en-US" b="0" i="0">
            <a:latin typeface="FSFFatBottom" panose="02000603000000000000" pitchFamily="2" charset="0"/>
            <a:ea typeface="FSFFatBottom" panose="02000603000000000000" pitchFamily="2" charset="0"/>
          </a:endParaRPr>
        </a:p>
      </dgm:t>
    </dgm:pt>
    <dgm:pt modelId="{3A750A18-604A-45A0-BEAA-BA24E4828421}" type="sibTrans" cxnId="{C2D1CCD1-B6F7-4364-8A6A-FC156B7828C9}">
      <dgm:prSet/>
      <dgm:spPr/>
      <dgm:t>
        <a:bodyPr/>
        <a:lstStyle/>
        <a:p>
          <a:endParaRPr lang="en-US" b="0" i="0">
            <a:latin typeface="FSFFatBottom" panose="02000603000000000000" pitchFamily="2" charset="0"/>
            <a:ea typeface="FSFFatBottom" panose="02000603000000000000" pitchFamily="2" charset="0"/>
          </a:endParaRPr>
        </a:p>
      </dgm:t>
    </dgm:pt>
    <dgm:pt modelId="{0687BA40-4979-4CE6-8DFA-6767A1CFB1DD}">
      <dgm:prSet phldrT="[Text]"/>
      <dgm:spPr/>
      <dgm:t>
        <a:bodyPr/>
        <a:lstStyle/>
        <a:p>
          <a:r>
            <a:rPr lang="en-US" b="0" i="0" dirty="0">
              <a:latin typeface="FSFFatBottom" panose="02000603000000000000" pitchFamily="2" charset="0"/>
              <a:ea typeface="FSFFatBottom" panose="02000603000000000000" pitchFamily="2" charset="0"/>
            </a:rPr>
            <a:t>4. Exploring expressionism through portraiture</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3EF94913-B465-4713-B18F-418FEB9C706F}" type="parTrans" cxnId="{9319DE02-D022-45A6-ADA3-B1C7E631BBB5}">
      <dgm:prSet/>
      <dgm:spPr/>
      <dgm:t>
        <a:bodyPr/>
        <a:lstStyle/>
        <a:p>
          <a:endParaRPr lang="en-US" b="0" i="0">
            <a:latin typeface="FSFFatBottom" panose="02000603000000000000" pitchFamily="2" charset="0"/>
            <a:ea typeface="FSFFatBottom" panose="02000603000000000000" pitchFamily="2" charset="0"/>
          </a:endParaRPr>
        </a:p>
      </dgm:t>
    </dgm:pt>
    <dgm:pt modelId="{BF337991-E99E-4AB7-BBA4-A3FF7A4FB7B6}" type="sibTrans" cxnId="{9319DE02-D022-45A6-ADA3-B1C7E631BBB5}">
      <dgm:prSet/>
      <dgm:spPr/>
      <dgm:t>
        <a:bodyPr/>
        <a:lstStyle/>
        <a:p>
          <a:endParaRPr lang="en-US" b="0" i="0">
            <a:latin typeface="FSFFatBottom" panose="02000603000000000000" pitchFamily="2" charset="0"/>
            <a:ea typeface="FSFFatBottom" panose="02000603000000000000" pitchFamily="2" charset="0"/>
          </a:endParaRPr>
        </a:p>
      </dgm:t>
    </dgm:pt>
    <dgm:pt modelId="{2912094B-840B-4766-9719-A0808B46CAC4}">
      <dgm:prSet/>
      <dgm:spPr/>
      <dgm:t>
        <a:bodyPr/>
        <a:lstStyle/>
        <a:p>
          <a:r>
            <a:rPr lang="en-US" b="0" i="0" dirty="0">
              <a:latin typeface="FSFFatBottom" panose="02000603000000000000" pitchFamily="2" charset="0"/>
              <a:ea typeface="FSFFatBottom" panose="02000603000000000000" pitchFamily="2" charset="0"/>
            </a:rPr>
            <a:t>Theory: </a:t>
          </a:r>
          <a:r>
            <a:rPr lang="en-US" b="0" i="1" dirty="0">
              <a:latin typeface="FSFFatBottom" panose="02000603000000000000" pitchFamily="2" charset="0"/>
              <a:ea typeface="FSFFatBottom" panose="02000603000000000000" pitchFamily="2" charset="0"/>
            </a:rPr>
            <a:t>What is portraiture?</a:t>
          </a:r>
          <a:endParaRPr lang="en-US" b="0" i="0" dirty="0">
            <a:latin typeface="FSFFatBottom" panose="02000603000000000000" pitchFamily="2" charset="0"/>
            <a:ea typeface="FSFFatBottom" panose="02000603000000000000" pitchFamily="2" charset="0"/>
          </a:endParaRPr>
        </a:p>
      </dgm:t>
    </dgm:pt>
    <dgm:pt modelId="{1D4C0292-42DB-4D19-A5AC-A5DD814888C3}" type="parTrans" cxnId="{71E3D16E-E5AA-4AD2-AFEB-0F93F52FBB10}">
      <dgm:prSet/>
      <dgm:spPr/>
      <dgm:t>
        <a:bodyPr/>
        <a:lstStyle/>
        <a:p>
          <a:endParaRPr lang="en-US" b="0" i="0">
            <a:latin typeface="FSFFatBottom" panose="02000603000000000000" pitchFamily="2" charset="0"/>
            <a:ea typeface="FSFFatBottom" panose="02000603000000000000" pitchFamily="2" charset="0"/>
          </a:endParaRPr>
        </a:p>
      </dgm:t>
    </dgm:pt>
    <dgm:pt modelId="{219346B8-CF85-45C3-93E1-403117EE9822}" type="sibTrans" cxnId="{71E3D16E-E5AA-4AD2-AFEB-0F93F52FBB10}">
      <dgm:prSet/>
      <dgm:spPr/>
      <dgm:t>
        <a:bodyPr/>
        <a:lstStyle/>
        <a:p>
          <a:endParaRPr lang="en-US" b="0" i="0">
            <a:latin typeface="FSFFatBottom" panose="02000603000000000000" pitchFamily="2" charset="0"/>
            <a:ea typeface="FSFFatBottom" panose="02000603000000000000" pitchFamily="2" charset="0"/>
          </a:endParaRPr>
        </a:p>
      </dgm:t>
    </dgm:pt>
    <dgm:pt modelId="{AFF30EC0-04DE-447B-B933-A0BBF9BA40A5}">
      <dgm:prSet/>
      <dgm:spPr/>
      <dgm:t>
        <a:bodyPr/>
        <a:lstStyle/>
        <a:p>
          <a:r>
            <a:rPr lang="en-US" b="0" i="0" dirty="0">
              <a:latin typeface="FSFFatBottom" panose="02000603000000000000" pitchFamily="2" charset="0"/>
              <a:ea typeface="FSFFatBottom" panose="02000603000000000000" pitchFamily="2" charset="0"/>
            </a:rPr>
            <a:t>Art Appreciation: examining a range of portraits</a:t>
          </a:r>
        </a:p>
      </dgm:t>
    </dgm:pt>
    <dgm:pt modelId="{1353D3E3-E677-4749-8779-E71275692372}" type="parTrans" cxnId="{808682EB-8C70-4B3A-8AF5-D10011E804A2}">
      <dgm:prSet/>
      <dgm:spPr/>
      <dgm:t>
        <a:bodyPr/>
        <a:lstStyle/>
        <a:p>
          <a:endParaRPr lang="en-US"/>
        </a:p>
      </dgm:t>
    </dgm:pt>
    <dgm:pt modelId="{14C5DA94-55FF-49A8-BEAA-56F8DAF5E879}" type="sibTrans" cxnId="{808682EB-8C70-4B3A-8AF5-D10011E804A2}">
      <dgm:prSet/>
      <dgm:spPr/>
      <dgm:t>
        <a:bodyPr/>
        <a:lstStyle/>
        <a:p>
          <a:endParaRPr lang="en-US"/>
        </a:p>
      </dgm:t>
    </dgm:pt>
    <dgm:pt modelId="{0900FE38-ED55-499A-B44F-68BEE2BD8C31}">
      <dgm:prSet/>
      <dgm:spPr/>
      <dgm:t>
        <a:bodyPr/>
        <a:lstStyle/>
        <a:p>
          <a:r>
            <a:rPr lang="en-US" b="0" i="0" dirty="0">
              <a:latin typeface="FSFFatBottom" panose="02000603000000000000" pitchFamily="2" charset="0"/>
              <a:ea typeface="FSFFatBottom" panose="02000603000000000000" pitchFamily="2" charset="0"/>
            </a:rPr>
            <a:t>Theory: </a:t>
          </a:r>
          <a:r>
            <a:rPr lang="en-US" b="0" i="1" dirty="0">
              <a:latin typeface="FSFFatBottom" panose="02000603000000000000" pitchFamily="2" charset="0"/>
              <a:ea typeface="FSFFatBottom" panose="02000603000000000000" pitchFamily="2" charset="0"/>
            </a:rPr>
            <a:t>What is the Archibald Prize?</a:t>
          </a:r>
          <a:endParaRPr lang="en-US" b="0" i="0" dirty="0">
            <a:latin typeface="FSFFatBottom" panose="02000603000000000000" pitchFamily="2" charset="0"/>
            <a:ea typeface="FSFFatBottom" panose="02000603000000000000" pitchFamily="2" charset="0"/>
          </a:endParaRPr>
        </a:p>
      </dgm:t>
    </dgm:pt>
    <dgm:pt modelId="{C5F39914-7054-4BDF-ABBF-F6727F3AAB0D}" type="parTrans" cxnId="{DA18F501-75D3-4902-8C30-A9241E145AE6}">
      <dgm:prSet/>
      <dgm:spPr/>
      <dgm:t>
        <a:bodyPr/>
        <a:lstStyle/>
        <a:p>
          <a:endParaRPr lang="en-US"/>
        </a:p>
      </dgm:t>
    </dgm:pt>
    <dgm:pt modelId="{E4EB83FD-1541-4026-83CF-F6573BF197D3}" type="sibTrans" cxnId="{DA18F501-75D3-4902-8C30-A9241E145AE6}">
      <dgm:prSet/>
      <dgm:spPr/>
      <dgm:t>
        <a:bodyPr/>
        <a:lstStyle/>
        <a:p>
          <a:endParaRPr lang="en-US"/>
        </a:p>
      </dgm:t>
    </dgm:pt>
    <dgm:pt modelId="{45858182-9670-4191-BFDF-F872CC2CF344}">
      <dgm:prSet/>
      <dgm:spPr/>
      <dgm:t>
        <a:bodyPr/>
        <a:lstStyle/>
        <a:p>
          <a:r>
            <a:rPr lang="en-US" b="0" i="0" dirty="0">
              <a:latin typeface="FSFFatBottom" panose="02000603000000000000" pitchFamily="2" charset="0"/>
              <a:ea typeface="FSFFatBottom" panose="02000603000000000000" pitchFamily="2" charset="0"/>
            </a:rPr>
            <a:t>Art Appreciation: exploring prize winning artworks and finalists</a:t>
          </a:r>
        </a:p>
      </dgm:t>
    </dgm:pt>
    <dgm:pt modelId="{BA78AC58-3EF2-416E-AE83-5B1D97B52C95}" type="parTrans" cxnId="{E2B6D9AE-BFEA-48DD-90F0-363766DD6878}">
      <dgm:prSet/>
      <dgm:spPr/>
      <dgm:t>
        <a:bodyPr/>
        <a:lstStyle/>
        <a:p>
          <a:endParaRPr lang="en-US"/>
        </a:p>
      </dgm:t>
    </dgm:pt>
    <dgm:pt modelId="{C7E363AB-B203-4F34-8A2B-4AA5AE75FB0A}" type="sibTrans" cxnId="{E2B6D9AE-BFEA-48DD-90F0-363766DD6878}">
      <dgm:prSet/>
      <dgm:spPr/>
      <dgm:t>
        <a:bodyPr/>
        <a:lstStyle/>
        <a:p>
          <a:endParaRPr lang="en-US"/>
        </a:p>
      </dgm:t>
    </dgm:pt>
    <dgm:pt modelId="{A135A981-8AB6-489B-8715-90EF57359937}">
      <dgm:prSet/>
      <dgm:spPr/>
      <dgm:t>
        <a:bodyPr/>
        <a:lstStyle/>
        <a:p>
          <a:r>
            <a:rPr lang="en-US" b="0" i="0" dirty="0">
              <a:latin typeface="FSFFatBottom" panose="02000603000000000000" pitchFamily="2" charset="0"/>
              <a:ea typeface="FSFFatBottom" panose="02000603000000000000" pitchFamily="2" charset="0"/>
            </a:rPr>
            <a:t>Brief for school Archibald competition (Week 10)</a:t>
          </a:r>
        </a:p>
      </dgm:t>
    </dgm:pt>
    <dgm:pt modelId="{D00DCFB4-24A6-498C-83B9-458B5690E834}" type="parTrans" cxnId="{248E5383-B37B-4005-85CA-9E82C3CFC4BC}">
      <dgm:prSet/>
      <dgm:spPr/>
      <dgm:t>
        <a:bodyPr/>
        <a:lstStyle/>
        <a:p>
          <a:endParaRPr lang="en-US"/>
        </a:p>
      </dgm:t>
    </dgm:pt>
    <dgm:pt modelId="{B7BA93E4-8BA8-4005-BC92-4F0B5CD3F487}" type="sibTrans" cxnId="{248E5383-B37B-4005-85CA-9E82C3CFC4BC}">
      <dgm:prSet/>
      <dgm:spPr/>
      <dgm:t>
        <a:bodyPr/>
        <a:lstStyle/>
        <a:p>
          <a:endParaRPr lang="en-US"/>
        </a:p>
      </dgm:t>
    </dgm:pt>
    <dgm:pt modelId="{88D5337E-DEC4-4B1C-95E3-CEC981F7C586}">
      <dgm:prSet/>
      <dgm:spPr/>
      <dgm:t>
        <a:bodyPr/>
        <a:lstStyle/>
        <a:p>
          <a:r>
            <a:rPr lang="en-US" b="0" i="0" dirty="0">
              <a:latin typeface="FSFFatBottom" panose="02000603000000000000" pitchFamily="2" charset="0"/>
              <a:ea typeface="FSFFatBottom" panose="02000603000000000000" pitchFamily="2" charset="0"/>
            </a:rPr>
            <a:t>Art appreciation: Shot Marilyn by Andy Warhol (1964)</a:t>
          </a:r>
        </a:p>
      </dgm:t>
    </dgm:pt>
    <dgm:pt modelId="{79A0BCF2-166C-4414-AA44-E514924EE0EC}" type="parTrans" cxnId="{321E48AE-EB32-4112-B93F-0CD20956BF68}">
      <dgm:prSet/>
      <dgm:spPr/>
      <dgm:t>
        <a:bodyPr/>
        <a:lstStyle/>
        <a:p>
          <a:endParaRPr lang="en-US"/>
        </a:p>
      </dgm:t>
    </dgm:pt>
    <dgm:pt modelId="{09882589-CFB3-4069-BD17-DE2A2B834D74}" type="sibTrans" cxnId="{321E48AE-EB32-4112-B93F-0CD20956BF68}">
      <dgm:prSet/>
      <dgm:spPr/>
      <dgm:t>
        <a:bodyPr/>
        <a:lstStyle/>
        <a:p>
          <a:endParaRPr lang="en-US"/>
        </a:p>
      </dgm:t>
    </dgm:pt>
    <dgm:pt modelId="{25BE1675-90FA-45EE-B2CA-CF04A6049DD8}">
      <dgm:prSet/>
      <dgm:spPr/>
      <dgm:t>
        <a:bodyPr/>
        <a:lstStyle/>
        <a:p>
          <a:r>
            <a:rPr lang="en-US" b="0" i="0" dirty="0">
              <a:latin typeface="FSFFatBottom" panose="02000603000000000000" pitchFamily="2" charset="0"/>
              <a:ea typeface="FSFFatBottom" panose="02000603000000000000" pitchFamily="2" charset="0"/>
            </a:rPr>
            <a:t>Experiment with the use of colour and photography (repeated images)</a:t>
          </a:r>
        </a:p>
      </dgm:t>
    </dgm:pt>
    <dgm:pt modelId="{7060B9C5-F634-4D9F-9621-C007D7256203}" type="parTrans" cxnId="{459C4547-D4E2-43C0-A3FD-905030D4628C}">
      <dgm:prSet/>
      <dgm:spPr/>
      <dgm:t>
        <a:bodyPr/>
        <a:lstStyle/>
        <a:p>
          <a:endParaRPr lang="en-US"/>
        </a:p>
      </dgm:t>
    </dgm:pt>
    <dgm:pt modelId="{4917202B-BB5B-43C0-A5B0-433DE0A5478A}" type="sibTrans" cxnId="{459C4547-D4E2-43C0-A3FD-905030D4628C}">
      <dgm:prSet/>
      <dgm:spPr/>
      <dgm:t>
        <a:bodyPr/>
        <a:lstStyle/>
        <a:p>
          <a:endParaRPr lang="en-US"/>
        </a:p>
      </dgm:t>
    </dgm:pt>
    <dgm:pt modelId="{C51A8ABF-AEA4-4DA8-8D80-4047F36CE671}">
      <dgm:prSet/>
      <dgm:spPr/>
      <dgm:t>
        <a:bodyPr/>
        <a:lstStyle/>
        <a:p>
          <a:r>
            <a:rPr lang="en-US" b="0" i="0" dirty="0">
              <a:latin typeface="FSFFatBottom" panose="02000603000000000000" pitchFamily="2" charset="0"/>
              <a:ea typeface="FSFFatBottom" panose="02000603000000000000" pitchFamily="2" charset="0"/>
            </a:rPr>
            <a:t>Art appreciation: The Scream by Edvard Much (1893)</a:t>
          </a:r>
        </a:p>
      </dgm:t>
    </dgm:pt>
    <dgm:pt modelId="{568F7B7E-2AD3-452A-A2D9-C60FAD7F6643}" type="parTrans" cxnId="{99479CA4-337C-40C8-B8DB-25290B31DF58}">
      <dgm:prSet/>
      <dgm:spPr/>
      <dgm:t>
        <a:bodyPr/>
        <a:lstStyle/>
        <a:p>
          <a:endParaRPr lang="en-US"/>
        </a:p>
      </dgm:t>
    </dgm:pt>
    <dgm:pt modelId="{F8DAB8A9-CF85-4B5F-A957-5641C448FB9E}" type="sibTrans" cxnId="{99479CA4-337C-40C8-B8DB-25290B31DF58}">
      <dgm:prSet/>
      <dgm:spPr/>
      <dgm:t>
        <a:bodyPr/>
        <a:lstStyle/>
        <a:p>
          <a:endParaRPr lang="en-US"/>
        </a:p>
      </dgm:t>
    </dgm:pt>
    <dgm:pt modelId="{2B22660A-4427-4779-8D65-448B228A6C71}">
      <dgm:prSet/>
      <dgm:spPr/>
      <dgm:t>
        <a:bodyPr/>
        <a:lstStyle/>
        <a:p>
          <a:r>
            <a:rPr lang="en-US" b="0" i="0" dirty="0">
              <a:latin typeface="FSFFatBottom" panose="02000603000000000000" pitchFamily="2" charset="0"/>
              <a:ea typeface="FSFFatBottom" panose="02000603000000000000" pitchFamily="2" charset="0"/>
            </a:rPr>
            <a:t>Theory: </a:t>
          </a:r>
          <a:r>
            <a:rPr lang="en-US" b="0" i="1" dirty="0">
              <a:latin typeface="FSFFatBottom" panose="02000603000000000000" pitchFamily="2" charset="0"/>
              <a:ea typeface="FSFFatBottom" panose="02000603000000000000" pitchFamily="2" charset="0"/>
            </a:rPr>
            <a:t>What is expressionism?</a:t>
          </a:r>
          <a:endParaRPr lang="en-US" b="0" i="0" dirty="0">
            <a:latin typeface="FSFFatBottom" panose="02000603000000000000" pitchFamily="2" charset="0"/>
            <a:ea typeface="FSFFatBottom" panose="02000603000000000000" pitchFamily="2" charset="0"/>
          </a:endParaRPr>
        </a:p>
      </dgm:t>
    </dgm:pt>
    <dgm:pt modelId="{62FB11B9-5939-47D6-AAD8-F62BFD6381D6}" type="parTrans" cxnId="{381DBAA9-2F9E-4A95-AA24-232D7E309FE8}">
      <dgm:prSet/>
      <dgm:spPr/>
      <dgm:t>
        <a:bodyPr/>
        <a:lstStyle/>
        <a:p>
          <a:endParaRPr lang="en-US"/>
        </a:p>
      </dgm:t>
    </dgm:pt>
    <dgm:pt modelId="{4543EB6D-DDFB-4EB9-8454-A194055BE860}" type="sibTrans" cxnId="{381DBAA9-2F9E-4A95-AA24-232D7E309FE8}">
      <dgm:prSet/>
      <dgm:spPr/>
      <dgm:t>
        <a:bodyPr/>
        <a:lstStyle/>
        <a:p>
          <a:endParaRPr lang="en-US"/>
        </a:p>
      </dgm:t>
    </dgm:pt>
    <dgm:pt modelId="{1AB18FE7-18C7-43CF-9C44-62DC98BDF9B5}">
      <dgm:prSet/>
      <dgm:spPr/>
      <dgm:t>
        <a:bodyPr/>
        <a:lstStyle/>
        <a:p>
          <a:r>
            <a:rPr lang="en-US" b="0" i="0" dirty="0">
              <a:latin typeface="FSFFatBottom" panose="02000603000000000000" pitchFamily="2" charset="0"/>
              <a:ea typeface="FSFFatBottom" panose="02000603000000000000" pitchFamily="2" charset="0"/>
            </a:rPr>
            <a:t>Create an artwork that depicts an emotion</a:t>
          </a:r>
        </a:p>
      </dgm:t>
    </dgm:pt>
    <dgm:pt modelId="{EDB02298-0251-48EE-83B5-51CDED1CD01A}" type="parTrans" cxnId="{9297E201-49C5-4A65-B61E-7628F2DF3514}">
      <dgm:prSet/>
      <dgm:spPr/>
      <dgm:t>
        <a:bodyPr/>
        <a:lstStyle/>
        <a:p>
          <a:endParaRPr lang="en-US"/>
        </a:p>
      </dgm:t>
    </dgm:pt>
    <dgm:pt modelId="{D89BFF19-97F1-4F55-A6B2-3FEF32DA0AB5}" type="sibTrans" cxnId="{9297E201-49C5-4A65-B61E-7628F2DF3514}">
      <dgm:prSet/>
      <dgm:spPr/>
      <dgm:t>
        <a:bodyPr/>
        <a:lstStyle/>
        <a:p>
          <a:endParaRPr lang="en-US"/>
        </a:p>
      </dgm:t>
    </dgm:pt>
    <dgm:pt modelId="{65AF971C-B3C7-4CD3-907E-88E972D2C209}">
      <dgm:prSet/>
      <dgm:spPr/>
      <dgm:t>
        <a:bodyPr/>
        <a:lstStyle/>
        <a:p>
          <a:r>
            <a:rPr lang="en-US" b="0" i="0" dirty="0">
              <a:latin typeface="FSFFatBottom" panose="02000603000000000000" pitchFamily="2" charset="0"/>
              <a:ea typeface="FSFFatBottom" panose="02000603000000000000" pitchFamily="2" charset="0"/>
            </a:rPr>
            <a:t>Art appreciation: The Weeping Woman by Pablo Picasso (1937)</a:t>
          </a:r>
        </a:p>
      </dgm:t>
    </dgm:pt>
    <dgm:pt modelId="{B0D3F38B-F3F1-4F8F-9ADF-D174F7CF76DD}" type="parTrans" cxnId="{94BA6FD7-E59D-4564-A61B-FC8F0B49FC05}">
      <dgm:prSet/>
      <dgm:spPr/>
      <dgm:t>
        <a:bodyPr/>
        <a:lstStyle/>
        <a:p>
          <a:endParaRPr lang="en-US"/>
        </a:p>
      </dgm:t>
    </dgm:pt>
    <dgm:pt modelId="{CD58F03A-FBD3-45F0-95FA-D1C43BFA78CD}" type="sibTrans" cxnId="{94BA6FD7-E59D-4564-A61B-FC8F0B49FC05}">
      <dgm:prSet/>
      <dgm:spPr/>
      <dgm:t>
        <a:bodyPr/>
        <a:lstStyle/>
        <a:p>
          <a:endParaRPr lang="en-US"/>
        </a:p>
      </dgm:t>
    </dgm:pt>
    <dgm:pt modelId="{F53354EB-02A7-4E33-99E9-492EC876EB4D}">
      <dgm:prSet/>
      <dgm:spPr/>
      <dgm:t>
        <a:bodyPr/>
        <a:lstStyle/>
        <a:p>
          <a:r>
            <a:rPr lang="en-US" b="0" i="0" dirty="0">
              <a:latin typeface="FSFFatBottom" panose="02000603000000000000" pitchFamily="2" charset="0"/>
              <a:ea typeface="FSFFatBottom" panose="02000603000000000000" pitchFamily="2" charset="0"/>
            </a:rPr>
            <a:t>Create an artwork that uses shapes to depict a portrait</a:t>
          </a:r>
        </a:p>
      </dgm:t>
    </dgm:pt>
    <dgm:pt modelId="{59EDFF42-A2C4-46E2-8A11-1E302CD770FD}" type="parTrans" cxnId="{7A3249E4-FFCD-4C67-B4B4-8623789A8004}">
      <dgm:prSet/>
      <dgm:spPr/>
      <dgm:t>
        <a:bodyPr/>
        <a:lstStyle/>
        <a:p>
          <a:endParaRPr lang="en-US"/>
        </a:p>
      </dgm:t>
    </dgm:pt>
    <dgm:pt modelId="{02A71FCA-1964-47FC-BBEB-5E7226C7D627}" type="sibTrans" cxnId="{7A3249E4-FFCD-4C67-B4B4-8623789A8004}">
      <dgm:prSet/>
      <dgm:spPr/>
      <dgm:t>
        <a:bodyPr/>
        <a:lstStyle/>
        <a:p>
          <a:endParaRPr lang="en-US"/>
        </a:p>
      </dgm:t>
    </dgm:pt>
    <dgm:pt modelId="{BB2A8D05-AD5D-4201-99B7-6976A2C88328}" type="pres">
      <dgm:prSet presAssocID="{56463B32-8C39-4D6D-89B6-2B619ADE0900}" presName="linear" presStyleCnt="0">
        <dgm:presLayoutVars>
          <dgm:dir/>
          <dgm:animLvl val="lvl"/>
          <dgm:resizeHandles val="exact"/>
        </dgm:presLayoutVars>
      </dgm:prSet>
      <dgm:spPr/>
    </dgm:pt>
    <dgm:pt modelId="{EC4FFF20-D70D-49B3-BDCA-A84820DB3518}" type="pres">
      <dgm:prSet presAssocID="{345C96D2-A80D-4F50-B6C4-309749AA8D31}" presName="parentLin" presStyleCnt="0"/>
      <dgm:spPr/>
    </dgm:pt>
    <dgm:pt modelId="{8DF3D4E2-4335-4C0A-8283-D5C958D72FDC}" type="pres">
      <dgm:prSet presAssocID="{345C96D2-A80D-4F50-B6C4-309749AA8D31}" presName="parentLeftMargin" presStyleLbl="node1" presStyleIdx="0" presStyleCnt="5"/>
      <dgm:spPr/>
    </dgm:pt>
    <dgm:pt modelId="{245AC31F-23EA-4078-B085-08A3CC735F90}" type="pres">
      <dgm:prSet presAssocID="{345C96D2-A80D-4F50-B6C4-309749AA8D31}" presName="parentText" presStyleLbl="node1" presStyleIdx="0" presStyleCnt="5">
        <dgm:presLayoutVars>
          <dgm:chMax val="0"/>
          <dgm:bulletEnabled val="1"/>
        </dgm:presLayoutVars>
      </dgm:prSet>
      <dgm:spPr/>
    </dgm:pt>
    <dgm:pt modelId="{692CB9C2-643F-4A32-AD22-D0F06849353F}" type="pres">
      <dgm:prSet presAssocID="{345C96D2-A80D-4F50-B6C4-309749AA8D31}" presName="negativeSpace" presStyleCnt="0"/>
      <dgm:spPr/>
    </dgm:pt>
    <dgm:pt modelId="{58431745-C0A7-4E31-A9F4-017ED17B205B}" type="pres">
      <dgm:prSet presAssocID="{345C96D2-A80D-4F50-B6C4-309749AA8D31}" presName="childText" presStyleLbl="conFgAcc1" presStyleIdx="0" presStyleCnt="5">
        <dgm:presLayoutVars>
          <dgm:bulletEnabled val="1"/>
        </dgm:presLayoutVars>
      </dgm:prSet>
      <dgm:spPr/>
    </dgm:pt>
    <dgm:pt modelId="{AF432267-6E9B-4FCB-8F06-897EEA8598CB}" type="pres">
      <dgm:prSet presAssocID="{48DA2196-FB9C-4E74-9F20-5D59799EE8A5}" presName="spaceBetweenRectangles" presStyleCnt="0"/>
      <dgm:spPr/>
    </dgm:pt>
    <dgm:pt modelId="{4812544A-F700-4DC3-A535-3998B8BE2BD3}" type="pres">
      <dgm:prSet presAssocID="{2974E4FE-DE14-419B-8A68-F24009A9B481}" presName="parentLin" presStyleCnt="0"/>
      <dgm:spPr/>
    </dgm:pt>
    <dgm:pt modelId="{B712584E-ECDE-441B-BE75-58066B604607}" type="pres">
      <dgm:prSet presAssocID="{2974E4FE-DE14-419B-8A68-F24009A9B481}" presName="parentLeftMargin" presStyleLbl="node1" presStyleIdx="0" presStyleCnt="5"/>
      <dgm:spPr/>
    </dgm:pt>
    <dgm:pt modelId="{40BE801F-9CF5-45D7-A07D-CA657B54B885}" type="pres">
      <dgm:prSet presAssocID="{2974E4FE-DE14-419B-8A68-F24009A9B481}" presName="parentText" presStyleLbl="node1" presStyleIdx="1" presStyleCnt="5">
        <dgm:presLayoutVars>
          <dgm:chMax val="0"/>
          <dgm:bulletEnabled val="1"/>
        </dgm:presLayoutVars>
      </dgm:prSet>
      <dgm:spPr/>
    </dgm:pt>
    <dgm:pt modelId="{2A02E9BC-B708-465C-A71A-3083E524A12C}" type="pres">
      <dgm:prSet presAssocID="{2974E4FE-DE14-419B-8A68-F24009A9B481}" presName="negativeSpace" presStyleCnt="0"/>
      <dgm:spPr/>
    </dgm:pt>
    <dgm:pt modelId="{9C762678-6B58-4278-98D5-50AF992232DD}" type="pres">
      <dgm:prSet presAssocID="{2974E4FE-DE14-419B-8A68-F24009A9B481}" presName="childText" presStyleLbl="conFgAcc1" presStyleIdx="1" presStyleCnt="5">
        <dgm:presLayoutVars>
          <dgm:bulletEnabled val="1"/>
        </dgm:presLayoutVars>
      </dgm:prSet>
      <dgm:spPr/>
    </dgm:pt>
    <dgm:pt modelId="{A911B9CE-F768-4F8F-A332-4E94B84EFC5A}" type="pres">
      <dgm:prSet presAssocID="{A3A3D233-EE95-4450-9164-F571B6829E7F}" presName="spaceBetweenRectangles" presStyleCnt="0"/>
      <dgm:spPr/>
    </dgm:pt>
    <dgm:pt modelId="{DC9BE4FF-A4F3-47CB-98B4-DCDC15828116}" type="pres">
      <dgm:prSet presAssocID="{17405467-F1FC-4D12-993C-FE7BFF869FD5}" presName="parentLin" presStyleCnt="0"/>
      <dgm:spPr/>
    </dgm:pt>
    <dgm:pt modelId="{03EC7234-8A49-4855-A3F3-E3C0D35E08D3}" type="pres">
      <dgm:prSet presAssocID="{17405467-F1FC-4D12-993C-FE7BFF869FD5}" presName="parentLeftMargin" presStyleLbl="node1" presStyleIdx="1" presStyleCnt="5"/>
      <dgm:spPr/>
    </dgm:pt>
    <dgm:pt modelId="{1B371E4F-7176-41A4-ABCC-93E0B0263224}" type="pres">
      <dgm:prSet presAssocID="{17405467-F1FC-4D12-993C-FE7BFF869FD5}" presName="parentText" presStyleLbl="node1" presStyleIdx="2" presStyleCnt="5">
        <dgm:presLayoutVars>
          <dgm:chMax val="0"/>
          <dgm:bulletEnabled val="1"/>
        </dgm:presLayoutVars>
      </dgm:prSet>
      <dgm:spPr/>
    </dgm:pt>
    <dgm:pt modelId="{EA4940C0-2F77-453E-9DAB-7E4D3551C479}" type="pres">
      <dgm:prSet presAssocID="{17405467-F1FC-4D12-993C-FE7BFF869FD5}" presName="negativeSpace" presStyleCnt="0"/>
      <dgm:spPr/>
    </dgm:pt>
    <dgm:pt modelId="{2B082793-109F-42DF-80C9-CFF06DE514C7}" type="pres">
      <dgm:prSet presAssocID="{17405467-F1FC-4D12-993C-FE7BFF869FD5}" presName="childText" presStyleLbl="conFgAcc1" presStyleIdx="2" presStyleCnt="5">
        <dgm:presLayoutVars>
          <dgm:bulletEnabled val="1"/>
        </dgm:presLayoutVars>
      </dgm:prSet>
      <dgm:spPr/>
    </dgm:pt>
    <dgm:pt modelId="{8D2D3D62-B560-434B-9B89-CE0A47B34543}" type="pres">
      <dgm:prSet presAssocID="{C320CA2E-722C-4DA3-82A1-82E37ED1C4D5}" presName="spaceBetweenRectangles" presStyleCnt="0"/>
      <dgm:spPr/>
    </dgm:pt>
    <dgm:pt modelId="{36BEF023-A788-4C2C-B295-096F247F5201}" type="pres">
      <dgm:prSet presAssocID="{0687BA40-4979-4CE6-8DFA-6767A1CFB1DD}" presName="parentLin" presStyleCnt="0"/>
      <dgm:spPr/>
    </dgm:pt>
    <dgm:pt modelId="{7996FAA4-D919-4F1B-A1A0-D41AE1E32554}" type="pres">
      <dgm:prSet presAssocID="{0687BA40-4979-4CE6-8DFA-6767A1CFB1DD}" presName="parentLeftMargin" presStyleLbl="node1" presStyleIdx="2" presStyleCnt="5"/>
      <dgm:spPr/>
    </dgm:pt>
    <dgm:pt modelId="{779C60FE-1D78-44B3-A22D-95BDE596BD2B}" type="pres">
      <dgm:prSet presAssocID="{0687BA40-4979-4CE6-8DFA-6767A1CFB1DD}" presName="parentText" presStyleLbl="node1" presStyleIdx="3" presStyleCnt="5">
        <dgm:presLayoutVars>
          <dgm:chMax val="0"/>
          <dgm:bulletEnabled val="1"/>
        </dgm:presLayoutVars>
      </dgm:prSet>
      <dgm:spPr/>
    </dgm:pt>
    <dgm:pt modelId="{E02B673C-C62F-480B-9C9B-E93527CEB942}" type="pres">
      <dgm:prSet presAssocID="{0687BA40-4979-4CE6-8DFA-6767A1CFB1DD}" presName="negativeSpace" presStyleCnt="0"/>
      <dgm:spPr/>
    </dgm:pt>
    <dgm:pt modelId="{DE37D35F-B31A-4CE0-9B22-069C589F63C8}" type="pres">
      <dgm:prSet presAssocID="{0687BA40-4979-4CE6-8DFA-6767A1CFB1DD}" presName="childText" presStyleLbl="conFgAcc1" presStyleIdx="3" presStyleCnt="5">
        <dgm:presLayoutVars>
          <dgm:bulletEnabled val="1"/>
        </dgm:presLayoutVars>
      </dgm:prSet>
      <dgm:spPr/>
    </dgm:pt>
    <dgm:pt modelId="{8B1733A2-2403-4664-90DB-48B15AE381B4}" type="pres">
      <dgm:prSet presAssocID="{BF337991-E99E-4AB7-BBA4-A3FF7A4FB7B6}" presName="spaceBetweenRectangles" presStyleCnt="0"/>
      <dgm:spPr/>
    </dgm:pt>
    <dgm:pt modelId="{0C6978B7-D690-49E8-8A6E-8498B3C701BF}" type="pres">
      <dgm:prSet presAssocID="{872C9F1C-6774-417F-A96C-01C052F2E920}" presName="parentLin" presStyleCnt="0"/>
      <dgm:spPr/>
    </dgm:pt>
    <dgm:pt modelId="{80BF74AB-33BA-4885-BCA9-8D98606D6BEB}" type="pres">
      <dgm:prSet presAssocID="{872C9F1C-6774-417F-A96C-01C052F2E920}" presName="parentLeftMargin" presStyleLbl="node1" presStyleIdx="3" presStyleCnt="5"/>
      <dgm:spPr/>
    </dgm:pt>
    <dgm:pt modelId="{76DAD223-374A-49F6-9BD2-78C06A1AF3B7}" type="pres">
      <dgm:prSet presAssocID="{872C9F1C-6774-417F-A96C-01C052F2E920}" presName="parentText" presStyleLbl="node1" presStyleIdx="4" presStyleCnt="5">
        <dgm:presLayoutVars>
          <dgm:chMax val="0"/>
          <dgm:bulletEnabled val="1"/>
        </dgm:presLayoutVars>
      </dgm:prSet>
      <dgm:spPr/>
    </dgm:pt>
    <dgm:pt modelId="{0934E6EF-3DA8-4AF7-AF00-81B94DEF6452}" type="pres">
      <dgm:prSet presAssocID="{872C9F1C-6774-417F-A96C-01C052F2E920}" presName="negativeSpace" presStyleCnt="0"/>
      <dgm:spPr/>
    </dgm:pt>
    <dgm:pt modelId="{AF6C7B0E-9FFB-46AE-A07E-BFAC6ECBE118}" type="pres">
      <dgm:prSet presAssocID="{872C9F1C-6774-417F-A96C-01C052F2E920}" presName="childText" presStyleLbl="conFgAcc1" presStyleIdx="4" presStyleCnt="5">
        <dgm:presLayoutVars>
          <dgm:bulletEnabled val="1"/>
        </dgm:presLayoutVars>
      </dgm:prSet>
      <dgm:spPr/>
    </dgm:pt>
  </dgm:ptLst>
  <dgm:cxnLst>
    <dgm:cxn modelId="{4B8E0800-52D9-48B5-B3EB-3F8A55C73477}" type="presOf" srcId="{1AB18FE7-18C7-43CF-9C44-62DC98BDF9B5}" destId="{DE37D35F-B31A-4CE0-9B22-069C589F63C8}" srcOrd="0" destOrd="2" presId="urn:microsoft.com/office/officeart/2005/8/layout/list1"/>
    <dgm:cxn modelId="{9297E201-49C5-4A65-B61E-7628F2DF3514}" srcId="{0687BA40-4979-4CE6-8DFA-6767A1CFB1DD}" destId="{1AB18FE7-18C7-43CF-9C44-62DC98BDF9B5}" srcOrd="2" destOrd="0" parTransId="{EDB02298-0251-48EE-83B5-51CDED1CD01A}" sibTransId="{D89BFF19-97F1-4F55-A6B2-3FEF32DA0AB5}"/>
    <dgm:cxn modelId="{DA18F501-75D3-4902-8C30-A9241E145AE6}" srcId="{2974E4FE-DE14-419B-8A68-F24009A9B481}" destId="{0900FE38-ED55-499A-B44F-68BEE2BD8C31}" srcOrd="0" destOrd="0" parTransId="{C5F39914-7054-4BDF-ABBF-F6727F3AAB0D}" sibTransId="{E4EB83FD-1541-4026-83CF-F6573BF197D3}"/>
    <dgm:cxn modelId="{9319DE02-D022-45A6-ADA3-B1C7E631BBB5}" srcId="{56463B32-8C39-4D6D-89B6-2B619ADE0900}" destId="{0687BA40-4979-4CE6-8DFA-6767A1CFB1DD}" srcOrd="3" destOrd="0" parTransId="{3EF94913-B465-4713-B18F-418FEB9C706F}" sibTransId="{BF337991-E99E-4AB7-BBA4-A3FF7A4FB7B6}"/>
    <dgm:cxn modelId="{4A527E08-40B8-46EF-83CE-C03DBC8BBA12}" type="presOf" srcId="{17405467-F1FC-4D12-993C-FE7BFF869FD5}" destId="{1B371E4F-7176-41A4-ABCC-93E0B0263224}" srcOrd="1" destOrd="0" presId="urn:microsoft.com/office/officeart/2005/8/layout/list1"/>
    <dgm:cxn modelId="{6FEF9D13-FB93-4199-8E27-DC8B75237454}" type="presOf" srcId="{345C96D2-A80D-4F50-B6C4-309749AA8D31}" destId="{8DF3D4E2-4335-4C0A-8283-D5C958D72FDC}" srcOrd="0" destOrd="0" presId="urn:microsoft.com/office/officeart/2005/8/layout/list1"/>
    <dgm:cxn modelId="{E535C615-82EE-4ADB-BD2E-B640E6CDA36E}" type="presOf" srcId="{872C9F1C-6774-417F-A96C-01C052F2E920}" destId="{76DAD223-374A-49F6-9BD2-78C06A1AF3B7}" srcOrd="1" destOrd="0" presId="urn:microsoft.com/office/officeart/2005/8/layout/list1"/>
    <dgm:cxn modelId="{6EB01321-5666-4AC8-93B1-4DCF823D9718}" srcId="{56463B32-8C39-4D6D-89B6-2B619ADE0900}" destId="{2974E4FE-DE14-419B-8A68-F24009A9B481}" srcOrd="1" destOrd="0" parTransId="{C0FA103D-BEB3-4962-9CA2-783790F20086}" sibTransId="{A3A3D233-EE95-4450-9164-F571B6829E7F}"/>
    <dgm:cxn modelId="{2CCAE022-C7A3-46F2-82E4-5601675EC290}" srcId="{56463B32-8C39-4D6D-89B6-2B619ADE0900}" destId="{17405467-F1FC-4D12-993C-FE7BFF869FD5}" srcOrd="2" destOrd="0" parTransId="{ECEC0DD1-7980-4BF6-8377-0206E06EF7C9}" sibTransId="{C320CA2E-722C-4DA3-82A1-82E37ED1C4D5}"/>
    <dgm:cxn modelId="{2FBD0831-12F7-4AC2-9BF7-0501FF19512D}" srcId="{56463B32-8C39-4D6D-89B6-2B619ADE0900}" destId="{345C96D2-A80D-4F50-B6C4-309749AA8D31}" srcOrd="0" destOrd="0" parTransId="{26BFE874-B171-44EB-9A69-407E3D9ED512}" sibTransId="{48DA2196-FB9C-4E74-9F20-5D59799EE8A5}"/>
    <dgm:cxn modelId="{E852A632-41A1-48C1-8699-84D84013A827}" type="presOf" srcId="{2974E4FE-DE14-419B-8A68-F24009A9B481}" destId="{B712584E-ECDE-441B-BE75-58066B604607}" srcOrd="0" destOrd="0" presId="urn:microsoft.com/office/officeart/2005/8/layout/list1"/>
    <dgm:cxn modelId="{08BEA339-B70E-4E98-B205-A3A8B0D4F039}" type="presOf" srcId="{2912094B-840B-4766-9719-A0808B46CAC4}" destId="{58431745-C0A7-4E31-A9F4-017ED17B205B}" srcOrd="0" destOrd="0" presId="urn:microsoft.com/office/officeart/2005/8/layout/list1"/>
    <dgm:cxn modelId="{3B40FE43-ED5C-419A-BB85-D33A1BD7DA84}" type="presOf" srcId="{F53354EB-02A7-4E33-99E9-492EC876EB4D}" destId="{AF6C7B0E-9FFB-46AE-A07E-BFAC6ECBE118}" srcOrd="0" destOrd="1" presId="urn:microsoft.com/office/officeart/2005/8/layout/list1"/>
    <dgm:cxn modelId="{459C4547-D4E2-43C0-A3FD-905030D4628C}" srcId="{17405467-F1FC-4D12-993C-FE7BFF869FD5}" destId="{25BE1675-90FA-45EE-B2CA-CF04A6049DD8}" srcOrd="1" destOrd="0" parTransId="{7060B9C5-F634-4D9F-9621-C007D7256203}" sibTransId="{4917202B-BB5B-43C0-A5B0-433DE0A5478A}"/>
    <dgm:cxn modelId="{6930344C-FF38-4F2F-BDAC-52F5527017C2}" type="presOf" srcId="{AFF30EC0-04DE-447B-B933-A0BBF9BA40A5}" destId="{58431745-C0A7-4E31-A9F4-017ED17B205B}" srcOrd="0" destOrd="1" presId="urn:microsoft.com/office/officeart/2005/8/layout/list1"/>
    <dgm:cxn modelId="{FA1A0B4D-320A-4E9C-B327-B636CD937353}" type="presOf" srcId="{872C9F1C-6774-417F-A96C-01C052F2E920}" destId="{80BF74AB-33BA-4885-BCA9-8D98606D6BEB}" srcOrd="0" destOrd="0" presId="urn:microsoft.com/office/officeart/2005/8/layout/list1"/>
    <dgm:cxn modelId="{71E3D16E-E5AA-4AD2-AFEB-0F93F52FBB10}" srcId="{345C96D2-A80D-4F50-B6C4-309749AA8D31}" destId="{2912094B-840B-4766-9719-A0808B46CAC4}" srcOrd="0" destOrd="0" parTransId="{1D4C0292-42DB-4D19-A5AC-A5DD814888C3}" sibTransId="{219346B8-CF85-45C3-93E1-403117EE9822}"/>
    <dgm:cxn modelId="{E4705278-420D-4A57-951D-F321373B7CD0}" type="presOf" srcId="{0687BA40-4979-4CE6-8DFA-6767A1CFB1DD}" destId="{779C60FE-1D78-44B3-A22D-95BDE596BD2B}" srcOrd="1" destOrd="0" presId="urn:microsoft.com/office/officeart/2005/8/layout/list1"/>
    <dgm:cxn modelId="{97C1707B-600B-4036-8F66-34AB92D978E9}" type="presOf" srcId="{65AF971C-B3C7-4CD3-907E-88E972D2C209}" destId="{AF6C7B0E-9FFB-46AE-A07E-BFAC6ECBE118}" srcOrd="0" destOrd="0" presId="urn:microsoft.com/office/officeart/2005/8/layout/list1"/>
    <dgm:cxn modelId="{248E5383-B37B-4005-85CA-9E82C3CFC4BC}" srcId="{2974E4FE-DE14-419B-8A68-F24009A9B481}" destId="{A135A981-8AB6-489B-8715-90EF57359937}" srcOrd="2" destOrd="0" parTransId="{D00DCFB4-24A6-498C-83B9-458B5690E834}" sibTransId="{B7BA93E4-8BA8-4005-BC92-4F0B5CD3F487}"/>
    <dgm:cxn modelId="{300DB491-7B1D-4975-ACE4-181F2E1C0DB3}" type="presOf" srcId="{45858182-9670-4191-BFDF-F872CC2CF344}" destId="{9C762678-6B58-4278-98D5-50AF992232DD}" srcOrd="0" destOrd="1" presId="urn:microsoft.com/office/officeart/2005/8/layout/list1"/>
    <dgm:cxn modelId="{99479CA4-337C-40C8-B8DB-25290B31DF58}" srcId="{0687BA40-4979-4CE6-8DFA-6767A1CFB1DD}" destId="{C51A8ABF-AEA4-4DA8-8D80-4047F36CE671}" srcOrd="0" destOrd="0" parTransId="{568F7B7E-2AD3-452A-A2D9-C60FAD7F6643}" sibTransId="{F8DAB8A9-CF85-4B5F-A957-5641C448FB9E}"/>
    <dgm:cxn modelId="{381DBAA9-2F9E-4A95-AA24-232D7E309FE8}" srcId="{0687BA40-4979-4CE6-8DFA-6767A1CFB1DD}" destId="{2B22660A-4427-4779-8D65-448B228A6C71}" srcOrd="1" destOrd="0" parTransId="{62FB11B9-5939-47D6-AAD8-F62BFD6381D6}" sibTransId="{4543EB6D-DDFB-4EB9-8454-A194055BE860}"/>
    <dgm:cxn modelId="{321E48AE-EB32-4112-B93F-0CD20956BF68}" srcId="{17405467-F1FC-4D12-993C-FE7BFF869FD5}" destId="{88D5337E-DEC4-4B1C-95E3-CEC981F7C586}" srcOrd="0" destOrd="0" parTransId="{79A0BCF2-166C-4414-AA44-E514924EE0EC}" sibTransId="{09882589-CFB3-4069-BD17-DE2A2B834D74}"/>
    <dgm:cxn modelId="{D902A0AE-9747-4AEB-A378-63AF3CA5CE49}" type="presOf" srcId="{17405467-F1FC-4D12-993C-FE7BFF869FD5}" destId="{03EC7234-8A49-4855-A3F3-E3C0D35E08D3}" srcOrd="0" destOrd="0" presId="urn:microsoft.com/office/officeart/2005/8/layout/list1"/>
    <dgm:cxn modelId="{E2B6D9AE-BFEA-48DD-90F0-363766DD6878}" srcId="{2974E4FE-DE14-419B-8A68-F24009A9B481}" destId="{45858182-9670-4191-BFDF-F872CC2CF344}" srcOrd="1" destOrd="0" parTransId="{BA78AC58-3EF2-416E-AE83-5B1D97B52C95}" sibTransId="{C7E363AB-B203-4F34-8A2B-4AA5AE75FB0A}"/>
    <dgm:cxn modelId="{FCD458B0-21AB-4288-BBF2-F318ABD9A11B}" type="presOf" srcId="{345C96D2-A80D-4F50-B6C4-309749AA8D31}" destId="{245AC31F-23EA-4078-B085-08A3CC735F90}" srcOrd="1" destOrd="0" presId="urn:microsoft.com/office/officeart/2005/8/layout/list1"/>
    <dgm:cxn modelId="{B1F4EEBC-EECF-4C36-89D0-CD0FA481F54B}" type="presOf" srcId="{C51A8ABF-AEA4-4DA8-8D80-4047F36CE671}" destId="{DE37D35F-B31A-4CE0-9B22-069C589F63C8}" srcOrd="0" destOrd="0" presId="urn:microsoft.com/office/officeart/2005/8/layout/list1"/>
    <dgm:cxn modelId="{C2D1CCD1-B6F7-4364-8A6A-FC156B7828C9}" srcId="{56463B32-8C39-4D6D-89B6-2B619ADE0900}" destId="{872C9F1C-6774-417F-A96C-01C052F2E920}" srcOrd="4" destOrd="0" parTransId="{C6721273-D271-4EA7-9FEE-E5035E86FBF4}" sibTransId="{3A750A18-604A-45A0-BEAA-BA24E4828421}"/>
    <dgm:cxn modelId="{94BA6FD7-E59D-4564-A61B-FC8F0B49FC05}" srcId="{872C9F1C-6774-417F-A96C-01C052F2E920}" destId="{65AF971C-B3C7-4CD3-907E-88E972D2C209}" srcOrd="0" destOrd="0" parTransId="{B0D3F38B-F3F1-4F8F-9ADF-D174F7CF76DD}" sibTransId="{CD58F03A-FBD3-45F0-95FA-D1C43BFA78CD}"/>
    <dgm:cxn modelId="{D39742D9-6BE4-44D5-9470-C86EEC929A80}" type="presOf" srcId="{88D5337E-DEC4-4B1C-95E3-CEC981F7C586}" destId="{2B082793-109F-42DF-80C9-CFF06DE514C7}" srcOrd="0" destOrd="0" presId="urn:microsoft.com/office/officeart/2005/8/layout/list1"/>
    <dgm:cxn modelId="{7A3249E4-FFCD-4C67-B4B4-8623789A8004}" srcId="{872C9F1C-6774-417F-A96C-01C052F2E920}" destId="{F53354EB-02A7-4E33-99E9-492EC876EB4D}" srcOrd="1" destOrd="0" parTransId="{59EDFF42-A2C4-46E2-8A11-1E302CD770FD}" sibTransId="{02A71FCA-1964-47FC-BBEB-5E7226C7D627}"/>
    <dgm:cxn modelId="{C0C41AE7-D272-4B77-9790-B3B5985180CD}" type="presOf" srcId="{A135A981-8AB6-489B-8715-90EF57359937}" destId="{9C762678-6B58-4278-98D5-50AF992232DD}" srcOrd="0" destOrd="2" presId="urn:microsoft.com/office/officeart/2005/8/layout/list1"/>
    <dgm:cxn modelId="{353B0DEB-2A48-44AD-A150-57538E0ED6CB}" type="presOf" srcId="{25BE1675-90FA-45EE-B2CA-CF04A6049DD8}" destId="{2B082793-109F-42DF-80C9-CFF06DE514C7}" srcOrd="0" destOrd="1" presId="urn:microsoft.com/office/officeart/2005/8/layout/list1"/>
    <dgm:cxn modelId="{808682EB-8C70-4B3A-8AF5-D10011E804A2}" srcId="{345C96D2-A80D-4F50-B6C4-309749AA8D31}" destId="{AFF30EC0-04DE-447B-B933-A0BBF9BA40A5}" srcOrd="1" destOrd="0" parTransId="{1353D3E3-E677-4749-8779-E71275692372}" sibTransId="{14C5DA94-55FF-49A8-BEAA-56F8DAF5E879}"/>
    <dgm:cxn modelId="{353C55F0-BB57-4276-856A-85594B0C4932}" type="presOf" srcId="{56463B32-8C39-4D6D-89B6-2B619ADE0900}" destId="{BB2A8D05-AD5D-4201-99B7-6976A2C88328}" srcOrd="0" destOrd="0" presId="urn:microsoft.com/office/officeart/2005/8/layout/list1"/>
    <dgm:cxn modelId="{04FB38F1-061B-40D8-B1D3-49E9925428CB}" type="presOf" srcId="{2974E4FE-DE14-419B-8A68-F24009A9B481}" destId="{40BE801F-9CF5-45D7-A07D-CA657B54B885}" srcOrd="1" destOrd="0" presId="urn:microsoft.com/office/officeart/2005/8/layout/list1"/>
    <dgm:cxn modelId="{DDF0D3F1-9065-4A1F-8994-2127130E79E4}" type="presOf" srcId="{2B22660A-4427-4779-8D65-448B228A6C71}" destId="{DE37D35F-B31A-4CE0-9B22-069C589F63C8}" srcOrd="0" destOrd="1" presId="urn:microsoft.com/office/officeart/2005/8/layout/list1"/>
    <dgm:cxn modelId="{9492F2FC-D72A-4D02-B6E4-FD13C3E8A138}" type="presOf" srcId="{0900FE38-ED55-499A-B44F-68BEE2BD8C31}" destId="{9C762678-6B58-4278-98D5-50AF992232DD}" srcOrd="0" destOrd="0" presId="urn:microsoft.com/office/officeart/2005/8/layout/list1"/>
    <dgm:cxn modelId="{2EB98BFE-5D8A-4697-BEBB-117471128A58}" type="presOf" srcId="{0687BA40-4979-4CE6-8DFA-6767A1CFB1DD}" destId="{7996FAA4-D919-4F1B-A1A0-D41AE1E32554}" srcOrd="0" destOrd="0" presId="urn:microsoft.com/office/officeart/2005/8/layout/list1"/>
    <dgm:cxn modelId="{209936C6-1F0A-424B-99DC-62CAFFDA749F}" type="presParOf" srcId="{BB2A8D05-AD5D-4201-99B7-6976A2C88328}" destId="{EC4FFF20-D70D-49B3-BDCA-A84820DB3518}" srcOrd="0" destOrd="0" presId="urn:microsoft.com/office/officeart/2005/8/layout/list1"/>
    <dgm:cxn modelId="{6E72F26D-F727-4F63-8F02-FBF8EF8D026C}" type="presParOf" srcId="{EC4FFF20-D70D-49B3-BDCA-A84820DB3518}" destId="{8DF3D4E2-4335-4C0A-8283-D5C958D72FDC}" srcOrd="0" destOrd="0" presId="urn:microsoft.com/office/officeart/2005/8/layout/list1"/>
    <dgm:cxn modelId="{E53B8CF9-AD99-4788-8EF4-29A60B39FB8F}" type="presParOf" srcId="{EC4FFF20-D70D-49B3-BDCA-A84820DB3518}" destId="{245AC31F-23EA-4078-B085-08A3CC735F90}" srcOrd="1" destOrd="0" presId="urn:microsoft.com/office/officeart/2005/8/layout/list1"/>
    <dgm:cxn modelId="{65EA5934-3451-44BF-993E-1A869435254A}" type="presParOf" srcId="{BB2A8D05-AD5D-4201-99B7-6976A2C88328}" destId="{692CB9C2-643F-4A32-AD22-D0F06849353F}" srcOrd="1" destOrd="0" presId="urn:microsoft.com/office/officeart/2005/8/layout/list1"/>
    <dgm:cxn modelId="{8B4EDD43-5105-411A-8EA6-0B2A3F4E45B4}" type="presParOf" srcId="{BB2A8D05-AD5D-4201-99B7-6976A2C88328}" destId="{58431745-C0A7-4E31-A9F4-017ED17B205B}" srcOrd="2" destOrd="0" presId="urn:microsoft.com/office/officeart/2005/8/layout/list1"/>
    <dgm:cxn modelId="{2932A13D-5437-4331-BB17-728D52072B55}" type="presParOf" srcId="{BB2A8D05-AD5D-4201-99B7-6976A2C88328}" destId="{AF432267-6E9B-4FCB-8F06-897EEA8598CB}" srcOrd="3" destOrd="0" presId="urn:microsoft.com/office/officeart/2005/8/layout/list1"/>
    <dgm:cxn modelId="{21FC5A04-2608-4740-BC57-C1C77F806C00}" type="presParOf" srcId="{BB2A8D05-AD5D-4201-99B7-6976A2C88328}" destId="{4812544A-F700-4DC3-A535-3998B8BE2BD3}" srcOrd="4" destOrd="0" presId="urn:microsoft.com/office/officeart/2005/8/layout/list1"/>
    <dgm:cxn modelId="{FA15CA0E-50ED-4B49-8B0E-0582880DD5EE}" type="presParOf" srcId="{4812544A-F700-4DC3-A535-3998B8BE2BD3}" destId="{B712584E-ECDE-441B-BE75-58066B604607}" srcOrd="0" destOrd="0" presId="urn:microsoft.com/office/officeart/2005/8/layout/list1"/>
    <dgm:cxn modelId="{83613B05-131D-42FA-80F4-E5B056433AAB}" type="presParOf" srcId="{4812544A-F700-4DC3-A535-3998B8BE2BD3}" destId="{40BE801F-9CF5-45D7-A07D-CA657B54B885}" srcOrd="1" destOrd="0" presId="urn:microsoft.com/office/officeart/2005/8/layout/list1"/>
    <dgm:cxn modelId="{BEC57730-EAEB-4074-A148-D3E4DDDD281C}" type="presParOf" srcId="{BB2A8D05-AD5D-4201-99B7-6976A2C88328}" destId="{2A02E9BC-B708-465C-A71A-3083E524A12C}" srcOrd="5" destOrd="0" presId="urn:microsoft.com/office/officeart/2005/8/layout/list1"/>
    <dgm:cxn modelId="{0B9839A5-886C-477F-B2CB-87B94020D74D}" type="presParOf" srcId="{BB2A8D05-AD5D-4201-99B7-6976A2C88328}" destId="{9C762678-6B58-4278-98D5-50AF992232DD}" srcOrd="6" destOrd="0" presId="urn:microsoft.com/office/officeart/2005/8/layout/list1"/>
    <dgm:cxn modelId="{89A6E4E5-E3C0-41A1-B93C-D6B35B9A3C32}" type="presParOf" srcId="{BB2A8D05-AD5D-4201-99B7-6976A2C88328}" destId="{A911B9CE-F768-4F8F-A332-4E94B84EFC5A}" srcOrd="7" destOrd="0" presId="urn:microsoft.com/office/officeart/2005/8/layout/list1"/>
    <dgm:cxn modelId="{B4CEEEB9-6A4A-4933-9BC6-98DA19633DCC}" type="presParOf" srcId="{BB2A8D05-AD5D-4201-99B7-6976A2C88328}" destId="{DC9BE4FF-A4F3-47CB-98B4-DCDC15828116}" srcOrd="8" destOrd="0" presId="urn:microsoft.com/office/officeart/2005/8/layout/list1"/>
    <dgm:cxn modelId="{BF208447-9ED0-4D2B-A08F-13E8CFFADC43}" type="presParOf" srcId="{DC9BE4FF-A4F3-47CB-98B4-DCDC15828116}" destId="{03EC7234-8A49-4855-A3F3-E3C0D35E08D3}" srcOrd="0" destOrd="0" presId="urn:microsoft.com/office/officeart/2005/8/layout/list1"/>
    <dgm:cxn modelId="{A1D2C737-0C23-4609-B4F6-005807F9B594}" type="presParOf" srcId="{DC9BE4FF-A4F3-47CB-98B4-DCDC15828116}" destId="{1B371E4F-7176-41A4-ABCC-93E0B0263224}" srcOrd="1" destOrd="0" presId="urn:microsoft.com/office/officeart/2005/8/layout/list1"/>
    <dgm:cxn modelId="{232BEBA1-D70E-42E1-9148-7D775B81B332}" type="presParOf" srcId="{BB2A8D05-AD5D-4201-99B7-6976A2C88328}" destId="{EA4940C0-2F77-453E-9DAB-7E4D3551C479}" srcOrd="9" destOrd="0" presId="urn:microsoft.com/office/officeart/2005/8/layout/list1"/>
    <dgm:cxn modelId="{6DFD4344-68E8-4480-86DA-4DA8CBAD632B}" type="presParOf" srcId="{BB2A8D05-AD5D-4201-99B7-6976A2C88328}" destId="{2B082793-109F-42DF-80C9-CFF06DE514C7}" srcOrd="10" destOrd="0" presId="urn:microsoft.com/office/officeart/2005/8/layout/list1"/>
    <dgm:cxn modelId="{AA8BF2F8-E9B3-4F36-B23F-A4C2934D970C}" type="presParOf" srcId="{BB2A8D05-AD5D-4201-99B7-6976A2C88328}" destId="{8D2D3D62-B560-434B-9B89-CE0A47B34543}" srcOrd="11" destOrd="0" presId="urn:microsoft.com/office/officeart/2005/8/layout/list1"/>
    <dgm:cxn modelId="{978226EB-3E01-488D-B498-2C33E035AFE4}" type="presParOf" srcId="{BB2A8D05-AD5D-4201-99B7-6976A2C88328}" destId="{36BEF023-A788-4C2C-B295-096F247F5201}" srcOrd="12" destOrd="0" presId="urn:microsoft.com/office/officeart/2005/8/layout/list1"/>
    <dgm:cxn modelId="{1AD16F75-2EC4-4674-92A7-E7FD89AA5317}" type="presParOf" srcId="{36BEF023-A788-4C2C-B295-096F247F5201}" destId="{7996FAA4-D919-4F1B-A1A0-D41AE1E32554}" srcOrd="0" destOrd="0" presId="urn:microsoft.com/office/officeart/2005/8/layout/list1"/>
    <dgm:cxn modelId="{D0B7B94D-B9C1-41EA-93A2-6B6D36A23924}" type="presParOf" srcId="{36BEF023-A788-4C2C-B295-096F247F5201}" destId="{779C60FE-1D78-44B3-A22D-95BDE596BD2B}" srcOrd="1" destOrd="0" presId="urn:microsoft.com/office/officeart/2005/8/layout/list1"/>
    <dgm:cxn modelId="{8BCF9147-1AAF-45FD-A061-C99D53A99D4F}" type="presParOf" srcId="{BB2A8D05-AD5D-4201-99B7-6976A2C88328}" destId="{E02B673C-C62F-480B-9C9B-E93527CEB942}" srcOrd="13" destOrd="0" presId="urn:microsoft.com/office/officeart/2005/8/layout/list1"/>
    <dgm:cxn modelId="{01BE1B37-4F3C-45AD-8769-67D8774618C2}" type="presParOf" srcId="{BB2A8D05-AD5D-4201-99B7-6976A2C88328}" destId="{DE37D35F-B31A-4CE0-9B22-069C589F63C8}" srcOrd="14" destOrd="0" presId="urn:microsoft.com/office/officeart/2005/8/layout/list1"/>
    <dgm:cxn modelId="{27BF4025-2A9F-4AB5-93C1-42A1700575C4}" type="presParOf" srcId="{BB2A8D05-AD5D-4201-99B7-6976A2C88328}" destId="{8B1733A2-2403-4664-90DB-48B15AE381B4}" srcOrd="15" destOrd="0" presId="urn:microsoft.com/office/officeart/2005/8/layout/list1"/>
    <dgm:cxn modelId="{673D2747-C65D-49D0-9648-2F04AC0D0736}" type="presParOf" srcId="{BB2A8D05-AD5D-4201-99B7-6976A2C88328}" destId="{0C6978B7-D690-49E8-8A6E-8498B3C701BF}" srcOrd="16" destOrd="0" presId="urn:microsoft.com/office/officeart/2005/8/layout/list1"/>
    <dgm:cxn modelId="{E906D94A-520B-4B64-8912-DF39447B59D2}" type="presParOf" srcId="{0C6978B7-D690-49E8-8A6E-8498B3C701BF}" destId="{80BF74AB-33BA-4885-BCA9-8D98606D6BEB}" srcOrd="0" destOrd="0" presId="urn:microsoft.com/office/officeart/2005/8/layout/list1"/>
    <dgm:cxn modelId="{B4F5EEC9-0932-4000-A09A-4C1980E3C9E6}" type="presParOf" srcId="{0C6978B7-D690-49E8-8A6E-8498B3C701BF}" destId="{76DAD223-374A-49F6-9BD2-78C06A1AF3B7}" srcOrd="1" destOrd="0" presId="urn:microsoft.com/office/officeart/2005/8/layout/list1"/>
    <dgm:cxn modelId="{78FDF774-7A59-4810-B26F-0C73C8DAF52F}" type="presParOf" srcId="{BB2A8D05-AD5D-4201-99B7-6976A2C88328}" destId="{0934E6EF-3DA8-4AF7-AF00-81B94DEF6452}" srcOrd="17" destOrd="0" presId="urn:microsoft.com/office/officeart/2005/8/layout/list1"/>
    <dgm:cxn modelId="{20AB38E0-7CC4-4B44-82AE-27468AD5DADC}" type="presParOf" srcId="{BB2A8D05-AD5D-4201-99B7-6976A2C88328}" destId="{AF6C7B0E-9FFB-46AE-A07E-BFAC6ECBE11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31745-C0A7-4E31-A9F4-017ED17B205B}">
      <dsp:nvSpPr>
        <dsp:cNvPr id="0" name=""/>
        <dsp:cNvSpPr/>
      </dsp:nvSpPr>
      <dsp:spPr>
        <a:xfrm>
          <a:off x="0" y="209691"/>
          <a:ext cx="11277620" cy="6804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5269" tIns="249936" rIns="875269"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Theory: </a:t>
          </a:r>
          <a:r>
            <a:rPr lang="en-US" sz="1200" b="0" i="1" kern="1200" dirty="0">
              <a:latin typeface="FSFFatBottom" panose="02000603000000000000" pitchFamily="2" charset="0"/>
              <a:ea typeface="FSFFatBottom" panose="02000603000000000000" pitchFamily="2" charset="0"/>
            </a:rPr>
            <a:t>What is portraiture?</a:t>
          </a:r>
          <a:endParaRPr lang="en-US" sz="1200" b="0" i="0" kern="1200" dirty="0">
            <a:latin typeface="FSFFatBottom" panose="02000603000000000000" pitchFamily="2" charset="0"/>
            <a:ea typeface="FSFFatBottom" panose="02000603000000000000" pitchFamily="2" charset="0"/>
          </a:endParaRP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Art Appreciation: examining a range of portraits</a:t>
          </a:r>
        </a:p>
      </dsp:txBody>
      <dsp:txXfrm>
        <a:off x="0" y="209691"/>
        <a:ext cx="11277620" cy="680400"/>
      </dsp:txXfrm>
    </dsp:sp>
    <dsp:sp modelId="{245AC31F-23EA-4078-B085-08A3CC735F90}">
      <dsp:nvSpPr>
        <dsp:cNvPr id="0" name=""/>
        <dsp:cNvSpPr/>
      </dsp:nvSpPr>
      <dsp:spPr>
        <a:xfrm>
          <a:off x="563881" y="32571"/>
          <a:ext cx="7894334" cy="35424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FSFFatBottom" panose="02000603000000000000" pitchFamily="2" charset="0"/>
              <a:ea typeface="FSFFatBottom" panose="02000603000000000000" pitchFamily="2" charset="0"/>
            </a:rPr>
            <a:t>1. Looking and Responding to Portraiture</a:t>
          </a:r>
        </a:p>
      </dsp:txBody>
      <dsp:txXfrm>
        <a:off x="581174" y="49864"/>
        <a:ext cx="7859748" cy="319654"/>
      </dsp:txXfrm>
    </dsp:sp>
    <dsp:sp modelId="{9C762678-6B58-4278-98D5-50AF992232DD}">
      <dsp:nvSpPr>
        <dsp:cNvPr id="0" name=""/>
        <dsp:cNvSpPr/>
      </dsp:nvSpPr>
      <dsp:spPr>
        <a:xfrm>
          <a:off x="0" y="1132011"/>
          <a:ext cx="11277620" cy="850500"/>
        </a:xfrm>
        <a:prstGeom prst="rect">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5269" tIns="249936" rIns="875269"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Theory: </a:t>
          </a:r>
          <a:r>
            <a:rPr lang="en-US" sz="1200" b="0" i="1" kern="1200" dirty="0">
              <a:latin typeface="FSFFatBottom" panose="02000603000000000000" pitchFamily="2" charset="0"/>
              <a:ea typeface="FSFFatBottom" panose="02000603000000000000" pitchFamily="2" charset="0"/>
            </a:rPr>
            <a:t>What is the Archibald Prize?</a:t>
          </a:r>
          <a:endParaRPr lang="en-US" sz="1200" b="0" i="0" kern="1200" dirty="0">
            <a:latin typeface="FSFFatBottom" panose="02000603000000000000" pitchFamily="2" charset="0"/>
            <a:ea typeface="FSFFatBottom" panose="02000603000000000000" pitchFamily="2" charset="0"/>
          </a:endParaRP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Art Appreciation: exploring prize winning artworks and finalists</a:t>
          </a: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Brief for school Archibald competition (Week 10)</a:t>
          </a:r>
        </a:p>
      </dsp:txBody>
      <dsp:txXfrm>
        <a:off x="0" y="1132011"/>
        <a:ext cx="11277620" cy="850500"/>
      </dsp:txXfrm>
    </dsp:sp>
    <dsp:sp modelId="{40BE801F-9CF5-45D7-A07D-CA657B54B885}">
      <dsp:nvSpPr>
        <dsp:cNvPr id="0" name=""/>
        <dsp:cNvSpPr/>
      </dsp:nvSpPr>
      <dsp:spPr>
        <a:xfrm>
          <a:off x="563881" y="954891"/>
          <a:ext cx="7894334" cy="354240"/>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FSFFatBottom" panose="02000603000000000000" pitchFamily="2" charset="0"/>
              <a:ea typeface="FSFFatBottom" panose="02000603000000000000" pitchFamily="2" charset="0"/>
            </a:rPr>
            <a:t>2. Introducing the Archibald Prize</a:t>
          </a:r>
        </a:p>
      </dsp:txBody>
      <dsp:txXfrm>
        <a:off x="581174" y="972184"/>
        <a:ext cx="7859748" cy="319654"/>
      </dsp:txXfrm>
    </dsp:sp>
    <dsp:sp modelId="{2B082793-109F-42DF-80C9-CFF06DE514C7}">
      <dsp:nvSpPr>
        <dsp:cNvPr id="0" name=""/>
        <dsp:cNvSpPr/>
      </dsp:nvSpPr>
      <dsp:spPr>
        <a:xfrm>
          <a:off x="0" y="2224431"/>
          <a:ext cx="11277620" cy="680400"/>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5269" tIns="249936" rIns="875269"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Art appreciation: Shot Marilyn by Andy Warhol (1964)</a:t>
          </a: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Experiment with the use of colour and photography (repeated images)</a:t>
          </a:r>
        </a:p>
      </dsp:txBody>
      <dsp:txXfrm>
        <a:off x="0" y="2224431"/>
        <a:ext cx="11277620" cy="680400"/>
      </dsp:txXfrm>
    </dsp:sp>
    <dsp:sp modelId="{1B371E4F-7176-41A4-ABCC-93E0B0263224}">
      <dsp:nvSpPr>
        <dsp:cNvPr id="0" name=""/>
        <dsp:cNvSpPr/>
      </dsp:nvSpPr>
      <dsp:spPr>
        <a:xfrm>
          <a:off x="563881" y="2047311"/>
          <a:ext cx="7894334" cy="354240"/>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FSFFatBottom" panose="02000603000000000000" pitchFamily="2" charset="0"/>
              <a:ea typeface="FSFFatBottom" panose="02000603000000000000" pitchFamily="2" charset="0"/>
            </a:rPr>
            <a:t>3. Andy Warhol inspired portraiture</a:t>
          </a:r>
        </a:p>
      </dsp:txBody>
      <dsp:txXfrm>
        <a:off x="581174" y="2064604"/>
        <a:ext cx="7859748" cy="319654"/>
      </dsp:txXfrm>
    </dsp:sp>
    <dsp:sp modelId="{DE37D35F-B31A-4CE0-9B22-069C589F63C8}">
      <dsp:nvSpPr>
        <dsp:cNvPr id="0" name=""/>
        <dsp:cNvSpPr/>
      </dsp:nvSpPr>
      <dsp:spPr>
        <a:xfrm>
          <a:off x="0" y="3146752"/>
          <a:ext cx="11277620" cy="850500"/>
        </a:xfrm>
        <a:prstGeom prst="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5269" tIns="249936" rIns="875269"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Art appreciation: The Scream by Edvard Much (1893)</a:t>
          </a: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Theory: </a:t>
          </a:r>
          <a:r>
            <a:rPr lang="en-US" sz="1200" b="0" i="1" kern="1200" dirty="0">
              <a:latin typeface="FSFFatBottom" panose="02000603000000000000" pitchFamily="2" charset="0"/>
              <a:ea typeface="FSFFatBottom" panose="02000603000000000000" pitchFamily="2" charset="0"/>
            </a:rPr>
            <a:t>What is expressionism?</a:t>
          </a:r>
          <a:endParaRPr lang="en-US" sz="1200" b="0" i="0" kern="1200" dirty="0">
            <a:latin typeface="FSFFatBottom" panose="02000603000000000000" pitchFamily="2" charset="0"/>
            <a:ea typeface="FSFFatBottom" panose="02000603000000000000" pitchFamily="2" charset="0"/>
          </a:endParaRP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Create an artwork that depicts an emotion</a:t>
          </a:r>
        </a:p>
      </dsp:txBody>
      <dsp:txXfrm>
        <a:off x="0" y="3146752"/>
        <a:ext cx="11277620" cy="850500"/>
      </dsp:txXfrm>
    </dsp:sp>
    <dsp:sp modelId="{779C60FE-1D78-44B3-A22D-95BDE596BD2B}">
      <dsp:nvSpPr>
        <dsp:cNvPr id="0" name=""/>
        <dsp:cNvSpPr/>
      </dsp:nvSpPr>
      <dsp:spPr>
        <a:xfrm>
          <a:off x="563881" y="2969632"/>
          <a:ext cx="7894334" cy="354240"/>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FSFFatBottom" panose="02000603000000000000" pitchFamily="2" charset="0"/>
              <a:ea typeface="FSFFatBottom" panose="02000603000000000000" pitchFamily="2" charset="0"/>
            </a:rPr>
            <a:t>4. Exploring expressionism through portraiture</a:t>
          </a:r>
        </a:p>
      </dsp:txBody>
      <dsp:txXfrm>
        <a:off x="581174" y="2986925"/>
        <a:ext cx="7859748" cy="319654"/>
      </dsp:txXfrm>
    </dsp:sp>
    <dsp:sp modelId="{AF6C7B0E-9FFB-46AE-A07E-BFAC6ECBE118}">
      <dsp:nvSpPr>
        <dsp:cNvPr id="0" name=""/>
        <dsp:cNvSpPr/>
      </dsp:nvSpPr>
      <dsp:spPr>
        <a:xfrm>
          <a:off x="0" y="4239172"/>
          <a:ext cx="11277620" cy="680400"/>
        </a:xfrm>
        <a:prstGeom prst="rect">
          <a:avLst/>
        </a:prstGeom>
        <a:solidFill>
          <a:schemeClr val="lt1">
            <a:alpha val="90000"/>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5269" tIns="249936" rIns="875269"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Art appreciation: The Weeping Woman by Pablo Picasso (1937)</a:t>
          </a:r>
        </a:p>
        <a:p>
          <a:pPr marL="114300" lvl="1" indent="-114300" algn="l" defTabSz="533400">
            <a:lnSpc>
              <a:spcPct val="90000"/>
            </a:lnSpc>
            <a:spcBef>
              <a:spcPct val="0"/>
            </a:spcBef>
            <a:spcAft>
              <a:spcPct val="15000"/>
            </a:spcAft>
            <a:buChar char="•"/>
          </a:pPr>
          <a:r>
            <a:rPr lang="en-US" sz="1200" b="0" i="0" kern="1200" dirty="0">
              <a:latin typeface="FSFFatBottom" panose="02000603000000000000" pitchFamily="2" charset="0"/>
              <a:ea typeface="FSFFatBottom" panose="02000603000000000000" pitchFamily="2" charset="0"/>
            </a:rPr>
            <a:t>Create an artwork that uses shapes to depict a portrait</a:t>
          </a:r>
        </a:p>
      </dsp:txBody>
      <dsp:txXfrm>
        <a:off x="0" y="4239172"/>
        <a:ext cx="11277620" cy="680400"/>
      </dsp:txXfrm>
    </dsp:sp>
    <dsp:sp modelId="{76DAD223-374A-49F6-9BD2-78C06A1AF3B7}">
      <dsp:nvSpPr>
        <dsp:cNvPr id="0" name=""/>
        <dsp:cNvSpPr/>
      </dsp:nvSpPr>
      <dsp:spPr>
        <a:xfrm>
          <a:off x="563881" y="4062052"/>
          <a:ext cx="7894334" cy="354240"/>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FSFFatBottom" panose="02000603000000000000" pitchFamily="2" charset="0"/>
              <a:ea typeface="FSFFatBottom" panose="02000603000000000000" pitchFamily="2" charset="0"/>
            </a:rPr>
            <a:t>5. Pablo Picasso inspired portraiture </a:t>
          </a:r>
        </a:p>
      </dsp:txBody>
      <dsp:txXfrm>
        <a:off x="581174" y="4079345"/>
        <a:ext cx="7859748"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F7CC58-21DF-45E0-9C83-5689BA8E893E}" type="datetimeFigureOut">
              <a:rPr lang="en-US" smtClean="0"/>
              <a:t>3/5/2018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194E1-C404-494D-90C4-76F09FA5858B}" type="slidenum">
              <a:rPr lang="en-US" smtClean="0"/>
              <a:t>‹#›</a:t>
            </a:fld>
            <a:endParaRPr lang="en-US"/>
          </a:p>
        </p:txBody>
      </p:sp>
    </p:spTree>
    <p:extLst>
      <p:ext uri="{BB962C8B-B14F-4D97-AF65-F5344CB8AC3E}">
        <p14:creationId xmlns:p14="http://schemas.microsoft.com/office/powerpoint/2010/main" val="320745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C1DCC-F72F-4E93-BB8C-E5CEFD96BEC5}" type="datetimeFigureOut">
              <a:rPr lang="en-US" smtClean="0"/>
              <a:t>3/5/2018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8074D-717C-46BA-8081-604674BE3C07}" type="slidenum">
              <a:rPr lang="en-US" smtClean="0"/>
              <a:t>‹#›</a:t>
            </a:fld>
            <a:endParaRPr lang="en-US"/>
          </a:p>
        </p:txBody>
      </p:sp>
    </p:spTree>
    <p:extLst>
      <p:ext uri="{BB962C8B-B14F-4D97-AF65-F5344CB8AC3E}">
        <p14:creationId xmlns:p14="http://schemas.microsoft.com/office/powerpoint/2010/main" val="334383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aPHKjVLix7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B1F82-58EF-4D22-852D-D3E7AD933D38}" type="slidenum">
              <a:rPr lang="en-US" smtClean="0"/>
              <a:t>1</a:t>
            </a:fld>
            <a:endParaRPr lang="en-US"/>
          </a:p>
        </p:txBody>
      </p:sp>
    </p:spTree>
    <p:extLst>
      <p:ext uri="{BB962C8B-B14F-4D97-AF65-F5344CB8AC3E}">
        <p14:creationId xmlns:p14="http://schemas.microsoft.com/office/powerpoint/2010/main" val="78461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Artwork Instructions:</a:t>
            </a:r>
            <a:endParaRPr lang="en-AU" b="0" u="none" dirty="0"/>
          </a:p>
          <a:p>
            <a:pPr marL="171450" lvl="0" indent="-171450">
              <a:buFont typeface="Wingdings" panose="05000000000000000000" pitchFamily="2" charset="2"/>
              <a:buChar char="q"/>
            </a:pPr>
            <a:r>
              <a:rPr lang="en-AU" sz="1200" kern="1200" dirty="0">
                <a:solidFill>
                  <a:schemeClr val="tx1"/>
                </a:solidFill>
                <a:effectLst/>
                <a:latin typeface="+mn-lt"/>
                <a:ea typeface="+mn-ea"/>
                <a:cs typeface="+mn-cs"/>
              </a:rPr>
              <a:t>Take portrait photographs of the students. They can choose to use all of the same images (set of 4-6) or have each image a different face or pose (set of 4-6). </a:t>
            </a:r>
          </a:p>
          <a:p>
            <a:pPr marL="171450" lvl="0" indent="-171450">
              <a:buFont typeface="Wingdings" panose="05000000000000000000" pitchFamily="2" charset="2"/>
              <a:buChar char="q"/>
            </a:pPr>
            <a:r>
              <a:rPr lang="en-AU" sz="1200" kern="1200" dirty="0">
                <a:solidFill>
                  <a:schemeClr val="tx1"/>
                </a:solidFill>
                <a:effectLst/>
                <a:latin typeface="+mn-lt"/>
                <a:ea typeface="+mn-ea"/>
                <a:cs typeface="+mn-cs"/>
              </a:rPr>
              <a:t>Print images out in black and white with all four – six on one page.</a:t>
            </a:r>
          </a:p>
          <a:p>
            <a:pPr marL="171450" lvl="0" indent="-171450">
              <a:buFont typeface="Wingdings" panose="05000000000000000000" pitchFamily="2" charset="2"/>
              <a:buChar char="q"/>
            </a:pPr>
            <a:r>
              <a:rPr lang="en-AU" sz="1200" kern="1200" dirty="0">
                <a:solidFill>
                  <a:schemeClr val="tx1"/>
                </a:solidFill>
                <a:effectLst/>
                <a:latin typeface="+mn-lt"/>
                <a:ea typeface="+mn-ea"/>
                <a:cs typeface="+mn-cs"/>
              </a:rPr>
              <a:t>Students experiment with the use of colour to make each image different and stand out. Students should refer back to the colour wheel to explore contrasting colours. Medium = watercolour</a:t>
            </a:r>
          </a:p>
          <a:p>
            <a:pPr marL="171450" lvl="0" indent="-171450">
              <a:buFont typeface="Wingdings" panose="05000000000000000000" pitchFamily="2" charset="2"/>
              <a:buChar char="q"/>
            </a:pPr>
            <a:r>
              <a:rPr lang="en-AU" sz="1200" kern="1200" dirty="0">
                <a:solidFill>
                  <a:schemeClr val="tx1"/>
                </a:solidFill>
                <a:effectLst/>
                <a:latin typeface="+mn-lt"/>
                <a:ea typeface="+mn-ea"/>
                <a:cs typeface="+mn-cs"/>
              </a:rPr>
              <a:t>Display </a:t>
            </a:r>
          </a:p>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17</a:t>
            </a:fld>
            <a:endParaRPr lang="en-US"/>
          </a:p>
        </p:txBody>
      </p:sp>
    </p:spTree>
    <p:extLst>
      <p:ext uri="{BB962C8B-B14F-4D97-AF65-F5344CB8AC3E}">
        <p14:creationId xmlns:p14="http://schemas.microsoft.com/office/powerpoint/2010/main" val="89368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19</a:t>
            </a:fld>
            <a:endParaRPr lang="en-US"/>
          </a:p>
        </p:txBody>
      </p:sp>
    </p:spTree>
    <p:extLst>
      <p:ext uri="{BB962C8B-B14F-4D97-AF65-F5344CB8AC3E}">
        <p14:creationId xmlns:p14="http://schemas.microsoft.com/office/powerpoint/2010/main" val="100437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20</a:t>
            </a:fld>
            <a:endParaRPr lang="en-US"/>
          </a:p>
        </p:txBody>
      </p:sp>
    </p:spTree>
    <p:extLst>
      <p:ext uri="{BB962C8B-B14F-4D97-AF65-F5344CB8AC3E}">
        <p14:creationId xmlns:p14="http://schemas.microsoft.com/office/powerpoint/2010/main" val="375396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21</a:t>
            </a:fld>
            <a:endParaRPr lang="en-US"/>
          </a:p>
        </p:txBody>
      </p:sp>
    </p:spTree>
    <p:extLst>
      <p:ext uri="{BB962C8B-B14F-4D97-AF65-F5344CB8AC3E}">
        <p14:creationId xmlns:p14="http://schemas.microsoft.com/office/powerpoint/2010/main" val="3231950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Artwork Instructions:</a:t>
            </a:r>
            <a:endParaRPr lang="en-AU" b="0" u="none" dirty="0"/>
          </a:p>
          <a:p>
            <a:pPr marL="171450" lvl="0" indent="-171450">
              <a:buFont typeface="Wingdings" panose="05000000000000000000" pitchFamily="2" charset="2"/>
              <a:buChar char="q"/>
            </a:pPr>
            <a:r>
              <a:rPr lang="en-AU" sz="1200" kern="1200" dirty="0">
                <a:solidFill>
                  <a:schemeClr val="tx1"/>
                </a:solidFill>
                <a:effectLst/>
                <a:latin typeface="+mn-lt"/>
                <a:ea typeface="+mn-ea"/>
                <a:cs typeface="+mn-cs"/>
              </a:rPr>
              <a:t>Create an artwork that depicts an emotion</a:t>
            </a:r>
            <a:endParaRPr lang="en-AU" sz="110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AU" sz="1200" kern="1200" dirty="0">
                <a:solidFill>
                  <a:schemeClr val="tx1"/>
                </a:solidFill>
                <a:effectLst/>
                <a:latin typeface="+mn-lt"/>
                <a:ea typeface="+mn-ea"/>
                <a:cs typeface="+mn-cs"/>
              </a:rPr>
              <a:t>Choose an emotion to portray</a:t>
            </a:r>
            <a:endParaRPr lang="en-AU" sz="110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AU" sz="1200" kern="1200" dirty="0">
                <a:solidFill>
                  <a:schemeClr val="tx1"/>
                </a:solidFill>
                <a:effectLst/>
                <a:latin typeface="+mn-lt"/>
                <a:ea typeface="+mn-ea"/>
                <a:cs typeface="+mn-cs"/>
              </a:rPr>
              <a:t>Brainstorm ways that emotion could be depicted in art</a:t>
            </a:r>
            <a:endParaRPr lang="en-AU" sz="110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AU" sz="1200" kern="1200" dirty="0">
                <a:solidFill>
                  <a:schemeClr val="tx1"/>
                </a:solidFill>
                <a:effectLst/>
                <a:latin typeface="+mn-lt"/>
                <a:ea typeface="+mn-ea"/>
                <a:cs typeface="+mn-cs"/>
              </a:rPr>
              <a:t>Decide which medium you will use  watercolour, paint, oil pastel, pencil, charcoal etc.</a:t>
            </a:r>
            <a:endParaRPr lang="en-AU" sz="110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AU" sz="1200" kern="1200" dirty="0">
                <a:solidFill>
                  <a:schemeClr val="tx1"/>
                </a:solidFill>
                <a:effectLst/>
                <a:latin typeface="+mn-lt"/>
                <a:ea typeface="+mn-ea"/>
                <a:cs typeface="+mn-cs"/>
              </a:rPr>
              <a:t>Create and display artwork</a:t>
            </a:r>
            <a:endParaRPr lang="en-AU" sz="1100" kern="1200" dirty="0">
              <a:solidFill>
                <a:schemeClr val="tx1"/>
              </a:solidFill>
              <a:effectLst/>
              <a:latin typeface="+mn-lt"/>
              <a:ea typeface="+mn-ea"/>
              <a:cs typeface="+mn-cs"/>
            </a:endParaRPr>
          </a:p>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22</a:t>
            </a:fld>
            <a:endParaRPr lang="en-US"/>
          </a:p>
        </p:txBody>
      </p:sp>
    </p:spTree>
    <p:extLst>
      <p:ext uri="{BB962C8B-B14F-4D97-AF65-F5344CB8AC3E}">
        <p14:creationId xmlns:p14="http://schemas.microsoft.com/office/powerpoint/2010/main" val="439269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24</a:t>
            </a:fld>
            <a:endParaRPr lang="en-US"/>
          </a:p>
        </p:txBody>
      </p:sp>
    </p:spTree>
    <p:extLst>
      <p:ext uri="{BB962C8B-B14F-4D97-AF65-F5344CB8AC3E}">
        <p14:creationId xmlns:p14="http://schemas.microsoft.com/office/powerpoint/2010/main" val="2162003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25</a:t>
            </a:fld>
            <a:endParaRPr lang="en-US"/>
          </a:p>
        </p:txBody>
      </p:sp>
    </p:spTree>
    <p:extLst>
      <p:ext uri="{BB962C8B-B14F-4D97-AF65-F5344CB8AC3E}">
        <p14:creationId xmlns:p14="http://schemas.microsoft.com/office/powerpoint/2010/main" val="268961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Artwork Instructions:</a:t>
            </a:r>
            <a:endParaRPr lang="en-AU" b="0" u="none" dirty="0"/>
          </a:p>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26</a:t>
            </a:fld>
            <a:endParaRPr lang="en-US"/>
          </a:p>
        </p:txBody>
      </p:sp>
    </p:spTree>
    <p:extLst>
      <p:ext uri="{BB962C8B-B14F-4D97-AF65-F5344CB8AC3E}">
        <p14:creationId xmlns:p14="http://schemas.microsoft.com/office/powerpoint/2010/main" val="175064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u="sng" dirty="0">
                <a:solidFill>
                  <a:schemeClr val="accent5">
                    <a:lumMod val="75000"/>
                  </a:schemeClr>
                </a:solidFill>
                <a:latin typeface="FSFFatBottom" panose="02000603000000000000" pitchFamily="2" charset="0"/>
                <a:ea typeface="FSFFatBottom" panose="02000603000000000000" pitchFamily="2" charset="0"/>
              </a:rPr>
              <a:t>Visual Arts Outcomes</a:t>
            </a:r>
          </a:p>
          <a:p>
            <a:pPr marL="0" indent="0">
              <a:buNone/>
            </a:pPr>
            <a:r>
              <a:rPr lang="en-AU" sz="1200" b="1" u="sng" dirty="0">
                <a:solidFill>
                  <a:schemeClr val="accent5">
                    <a:lumMod val="75000"/>
                  </a:schemeClr>
                </a:solidFill>
                <a:latin typeface="FSFFatBottom" panose="02000603000000000000" pitchFamily="2" charset="0"/>
                <a:ea typeface="FSFFatBottom" panose="02000603000000000000" pitchFamily="2" charset="0"/>
              </a:rPr>
              <a:t>Making:</a:t>
            </a:r>
            <a:endParaRPr lang="en-AU" sz="1200" b="1" dirty="0">
              <a:solidFill>
                <a:schemeClr val="accent5">
                  <a:lumMod val="75000"/>
                </a:schemeClr>
              </a:solidFill>
              <a:latin typeface="FSFFatBottom" panose="02000603000000000000" pitchFamily="2" charset="0"/>
              <a:ea typeface="FSFFatBottom" panose="02000603000000000000" pitchFamily="2" charset="0"/>
            </a:endParaRPr>
          </a:p>
          <a:p>
            <a:r>
              <a:rPr lang="en-AU" sz="1200" b="1" dirty="0">
                <a:latin typeface="FSFFatBottom" panose="02000603000000000000" pitchFamily="2" charset="0"/>
                <a:ea typeface="FSFFatBottom" panose="02000603000000000000" pitchFamily="2" charset="0"/>
              </a:rPr>
              <a:t>VAS3.1</a:t>
            </a:r>
            <a:r>
              <a:rPr lang="en-AU" sz="1200" dirty="0">
                <a:latin typeface="FSFFatBottom" panose="02000603000000000000" pitchFamily="2" charset="0"/>
                <a:ea typeface="FSFFatBottom" panose="02000603000000000000" pitchFamily="2" charset="0"/>
              </a:rPr>
              <a:t> – investigates subject matter in an attempt to represent likenesses of things in the world</a:t>
            </a:r>
            <a:r>
              <a:rPr lang="en-AU" sz="1200" u="sng" dirty="0">
                <a:latin typeface="FSFFatBottom" panose="02000603000000000000" pitchFamily="2" charset="0"/>
                <a:ea typeface="FSFFatBottom" panose="02000603000000000000" pitchFamily="2" charset="0"/>
              </a:rPr>
              <a:t> </a:t>
            </a:r>
            <a:endParaRPr lang="en-AU" sz="1200" dirty="0">
              <a:latin typeface="FSFFatBottom" panose="02000603000000000000" pitchFamily="2" charset="0"/>
              <a:ea typeface="FSFFatBottom" panose="02000603000000000000" pitchFamily="2" charset="0"/>
            </a:endParaRPr>
          </a:p>
          <a:p>
            <a:r>
              <a:rPr lang="en-AU" sz="1200" b="1" dirty="0">
                <a:latin typeface="FSFFatBottom" panose="02000603000000000000" pitchFamily="2" charset="0"/>
                <a:ea typeface="FSFFatBottom" panose="02000603000000000000" pitchFamily="2" charset="0"/>
              </a:rPr>
              <a:t>VAS3.2</a:t>
            </a:r>
            <a:r>
              <a:rPr lang="en-AU" sz="1200" dirty="0">
                <a:latin typeface="FSFFatBottom" panose="02000603000000000000" pitchFamily="2" charset="0"/>
                <a:ea typeface="FSFFatBottom" panose="02000603000000000000" pitchFamily="2" charset="0"/>
              </a:rPr>
              <a:t> -  makes artworks for different audiences, assembling materials in a variety of ways</a:t>
            </a:r>
          </a:p>
          <a:p>
            <a:pPr marL="0" indent="0">
              <a:buNone/>
            </a:pPr>
            <a:r>
              <a:rPr lang="en-AU" sz="1200" b="1" u="sng" dirty="0">
                <a:solidFill>
                  <a:schemeClr val="accent3">
                    <a:lumMod val="60000"/>
                    <a:lumOff val="40000"/>
                  </a:schemeClr>
                </a:solidFill>
                <a:latin typeface="FSFFatBottom" panose="02000603000000000000" pitchFamily="2" charset="0"/>
                <a:ea typeface="FSFFatBottom" panose="02000603000000000000" pitchFamily="2" charset="0"/>
              </a:rPr>
              <a:t>Appreciating:</a:t>
            </a:r>
            <a:endParaRPr lang="en-AU" sz="1200" b="1" dirty="0">
              <a:solidFill>
                <a:schemeClr val="accent3">
                  <a:lumMod val="60000"/>
                  <a:lumOff val="40000"/>
                </a:schemeClr>
              </a:solidFill>
              <a:latin typeface="FSFFatBottom" panose="02000603000000000000" pitchFamily="2" charset="0"/>
              <a:ea typeface="FSFFatBottom" panose="02000603000000000000" pitchFamily="2" charset="0"/>
            </a:endParaRPr>
          </a:p>
          <a:p>
            <a:r>
              <a:rPr lang="en-AU" sz="1200" b="1" dirty="0">
                <a:latin typeface="FSFFatBottom" panose="02000603000000000000" pitchFamily="2" charset="0"/>
                <a:ea typeface="FSFFatBottom" panose="02000603000000000000" pitchFamily="2" charset="0"/>
              </a:rPr>
              <a:t>VAS3.3</a:t>
            </a:r>
            <a:r>
              <a:rPr lang="en-AU" sz="1200" dirty="0">
                <a:latin typeface="FSFFatBottom" panose="02000603000000000000" pitchFamily="2" charset="0"/>
                <a:ea typeface="FSFFatBottom" panose="02000603000000000000" pitchFamily="2" charset="0"/>
              </a:rPr>
              <a:t> – acknowledges that audiences respond in different ways to artworks and that there are different opinions about the value of artworks</a:t>
            </a:r>
          </a:p>
          <a:p>
            <a:r>
              <a:rPr lang="en-AU" sz="1200" b="1" dirty="0">
                <a:latin typeface="FSFFatBottom" panose="02000603000000000000" pitchFamily="2" charset="0"/>
                <a:ea typeface="FSFFatBottom" panose="02000603000000000000" pitchFamily="2" charset="0"/>
              </a:rPr>
              <a:t>VAS3.4</a:t>
            </a:r>
            <a:r>
              <a:rPr lang="en-AU" sz="1200" dirty="0">
                <a:latin typeface="FSFFatBottom" panose="02000603000000000000" pitchFamily="2" charset="0"/>
                <a:ea typeface="FSFFatBottom" panose="02000603000000000000" pitchFamily="2" charset="0"/>
              </a:rPr>
              <a:t> – communicates about the ways in which subject matter is represented in artworks</a:t>
            </a:r>
            <a:endParaRPr lang="en-AU" sz="600" dirty="0">
              <a:latin typeface="FSFFatBottom" panose="02000603000000000000" pitchFamily="2" charset="0"/>
              <a:ea typeface="FSFFatBottom" panose="02000603000000000000" pitchFamily="2" charset="0"/>
            </a:endParaRPr>
          </a:p>
          <a:p>
            <a:endParaRPr lang="en-AU" dirty="0"/>
          </a:p>
        </p:txBody>
      </p:sp>
      <p:sp>
        <p:nvSpPr>
          <p:cNvPr id="4" name="Slide Number Placeholder 3"/>
          <p:cNvSpPr>
            <a:spLocks noGrp="1"/>
          </p:cNvSpPr>
          <p:nvPr>
            <p:ph type="sldNum" sz="quarter" idx="10"/>
          </p:nvPr>
        </p:nvSpPr>
        <p:spPr/>
        <p:txBody>
          <a:bodyPr/>
          <a:lstStyle/>
          <a:p>
            <a:fld id="{6548074D-717C-46BA-8081-604674BE3C07}" type="slidenum">
              <a:rPr lang="en-US" smtClean="0"/>
              <a:t>2</a:t>
            </a:fld>
            <a:endParaRPr lang="en-US"/>
          </a:p>
        </p:txBody>
      </p:sp>
    </p:spTree>
    <p:extLst>
      <p:ext uri="{BB962C8B-B14F-4D97-AF65-F5344CB8AC3E}">
        <p14:creationId xmlns:p14="http://schemas.microsoft.com/office/powerpoint/2010/main" val="217241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Use the </a:t>
            </a:r>
            <a:r>
              <a:rPr lang="en-AU" sz="1200" b="1" kern="1200" dirty="0">
                <a:solidFill>
                  <a:schemeClr val="tx1"/>
                </a:solidFill>
                <a:effectLst/>
                <a:latin typeface="+mn-lt"/>
                <a:ea typeface="+mn-ea"/>
                <a:cs typeface="+mn-cs"/>
              </a:rPr>
              <a:t>thinking routine</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Think, Puzzle, Explore</a:t>
            </a:r>
            <a:r>
              <a:rPr lang="en-AU" sz="1200" kern="1200" dirty="0">
                <a:solidFill>
                  <a:schemeClr val="tx1"/>
                </a:solidFill>
                <a:effectLst/>
                <a:latin typeface="+mn-lt"/>
                <a:ea typeface="+mn-ea"/>
                <a:cs typeface="+mn-cs"/>
              </a:rPr>
              <a:t> to determine students level of understanding of portraiture.</a:t>
            </a:r>
            <a:endParaRPr lang="en-AU" sz="110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AU" sz="1200" i="1" kern="1200" dirty="0">
                <a:solidFill>
                  <a:schemeClr val="tx1"/>
                </a:solidFill>
                <a:effectLst/>
                <a:latin typeface="+mn-lt"/>
                <a:ea typeface="+mn-ea"/>
                <a:cs typeface="+mn-cs"/>
              </a:rPr>
              <a:t>What do you </a:t>
            </a:r>
            <a:r>
              <a:rPr lang="en-AU" sz="1200" b="1" i="1" kern="1200" dirty="0">
                <a:solidFill>
                  <a:schemeClr val="tx1"/>
                </a:solidFill>
                <a:effectLst/>
                <a:latin typeface="+mn-lt"/>
                <a:ea typeface="+mn-ea"/>
                <a:cs typeface="+mn-cs"/>
              </a:rPr>
              <a:t>think</a:t>
            </a:r>
            <a:r>
              <a:rPr lang="en-AU" sz="1200" i="1" kern="1200" dirty="0">
                <a:solidFill>
                  <a:schemeClr val="tx1"/>
                </a:solidFill>
                <a:effectLst/>
                <a:latin typeface="+mn-lt"/>
                <a:ea typeface="+mn-ea"/>
                <a:cs typeface="+mn-cs"/>
              </a:rPr>
              <a:t> you know about portraiture?</a:t>
            </a:r>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AU" sz="1200" i="1" kern="1200" dirty="0">
                <a:solidFill>
                  <a:schemeClr val="tx1"/>
                </a:solidFill>
                <a:effectLst/>
                <a:latin typeface="+mn-lt"/>
                <a:ea typeface="+mn-ea"/>
                <a:cs typeface="+mn-cs"/>
              </a:rPr>
              <a:t>What </a:t>
            </a:r>
            <a:r>
              <a:rPr lang="en-AU" sz="1200" b="1" i="1" kern="1200" dirty="0">
                <a:solidFill>
                  <a:schemeClr val="tx1"/>
                </a:solidFill>
                <a:effectLst/>
                <a:latin typeface="+mn-lt"/>
                <a:ea typeface="+mn-ea"/>
                <a:cs typeface="+mn-cs"/>
              </a:rPr>
              <a:t>puzzles</a:t>
            </a:r>
            <a:r>
              <a:rPr lang="en-AU" sz="1200" i="1" kern="1200" dirty="0">
                <a:solidFill>
                  <a:schemeClr val="tx1"/>
                </a:solidFill>
                <a:effectLst/>
                <a:latin typeface="+mn-lt"/>
                <a:ea typeface="+mn-ea"/>
                <a:cs typeface="+mn-cs"/>
              </a:rPr>
              <a:t> or questions do you have about portraiture?</a:t>
            </a:r>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NB:</a:t>
            </a:r>
            <a:r>
              <a:rPr lang="en-AU" sz="1200" kern="1200" dirty="0">
                <a:solidFill>
                  <a:schemeClr val="tx1"/>
                </a:solidFill>
                <a:effectLst/>
                <a:latin typeface="+mn-lt"/>
                <a:ea typeface="+mn-ea"/>
                <a:cs typeface="+mn-cs"/>
              </a:rPr>
              <a:t> additional questions can be used to push thinking further: </a:t>
            </a:r>
            <a:r>
              <a:rPr lang="en-AU" sz="1200" i="1" kern="1200" dirty="0">
                <a:solidFill>
                  <a:schemeClr val="tx1"/>
                </a:solidFill>
                <a:effectLst/>
                <a:latin typeface="+mn-lt"/>
                <a:ea typeface="+mn-ea"/>
                <a:cs typeface="+mn-cs"/>
              </a:rPr>
              <a:t>What are you wondering about? Are there things about this topic about which you are curious? What would be interesting to learn more about?</a:t>
            </a:r>
            <a:endParaRPr lang="en-AU" sz="110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AU" sz="1200" i="1" kern="1200" dirty="0">
                <a:solidFill>
                  <a:schemeClr val="tx1"/>
                </a:solidFill>
                <a:effectLst/>
                <a:latin typeface="+mn-lt"/>
                <a:ea typeface="+mn-ea"/>
                <a:cs typeface="+mn-cs"/>
              </a:rPr>
              <a:t>How can we </a:t>
            </a:r>
            <a:r>
              <a:rPr lang="en-AU" sz="1200" b="1" i="1" kern="1200" dirty="0">
                <a:solidFill>
                  <a:schemeClr val="tx1"/>
                </a:solidFill>
                <a:effectLst/>
                <a:latin typeface="+mn-lt"/>
                <a:ea typeface="+mn-ea"/>
                <a:cs typeface="+mn-cs"/>
              </a:rPr>
              <a:t>explore</a:t>
            </a:r>
            <a:r>
              <a:rPr lang="en-AU" sz="1200" i="1" kern="1200" dirty="0">
                <a:solidFill>
                  <a:schemeClr val="tx1"/>
                </a:solidFill>
                <a:effectLst/>
                <a:latin typeface="+mn-lt"/>
                <a:ea typeface="+mn-ea"/>
                <a:cs typeface="+mn-cs"/>
              </a:rPr>
              <a:t> these puzzles?</a:t>
            </a:r>
            <a:r>
              <a:rPr lang="en-AU" sz="1200" kern="1200" dirty="0">
                <a:solidFill>
                  <a:schemeClr val="tx1"/>
                </a:solidFill>
                <a:effectLst/>
                <a:latin typeface="+mn-lt"/>
                <a:ea typeface="+mn-ea"/>
                <a:cs typeface="+mn-cs"/>
              </a:rPr>
              <a:t> Use prompts such as, </a:t>
            </a:r>
            <a:r>
              <a:rPr lang="en-AU" sz="1200" i="1" kern="1200" dirty="0">
                <a:solidFill>
                  <a:schemeClr val="tx1"/>
                </a:solidFill>
                <a:effectLst/>
                <a:latin typeface="+mn-lt"/>
                <a:ea typeface="+mn-ea"/>
                <a:cs typeface="+mn-cs"/>
              </a:rPr>
              <a:t>Who could we ask? Where could we get further information? How could we phrase our key search words? What sources might be useful to use? What could we do other than looking up information? How could you find ways to answer your own puzzles? </a:t>
            </a:r>
            <a:r>
              <a:rPr lang="en-AU" sz="1200" kern="1200" dirty="0">
                <a:solidFill>
                  <a:schemeClr val="tx1"/>
                </a:solidFill>
                <a:effectLst/>
                <a:latin typeface="+mn-lt"/>
                <a:ea typeface="+mn-ea"/>
                <a:cs typeface="+mn-cs"/>
              </a:rPr>
              <a:t>to guide the discussion. </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548074D-717C-46BA-8081-604674BE3C07}" type="slidenum">
              <a:rPr lang="en-US" smtClean="0"/>
              <a:t>4</a:t>
            </a:fld>
            <a:endParaRPr lang="en-US"/>
          </a:p>
        </p:txBody>
      </p:sp>
    </p:spTree>
    <p:extLst>
      <p:ext uri="{BB962C8B-B14F-4D97-AF65-F5344CB8AC3E}">
        <p14:creationId xmlns:p14="http://schemas.microsoft.com/office/powerpoint/2010/main" val="170202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AU" sz="1200" kern="1200" dirty="0">
                <a:solidFill>
                  <a:schemeClr val="tx1"/>
                </a:solidFill>
                <a:effectLst/>
                <a:latin typeface="+mn-lt"/>
                <a:ea typeface="+mn-ea"/>
                <a:cs typeface="+mn-cs"/>
              </a:rPr>
              <a:t>Use responses from the thinking routine and a dictionary (the art of making portraits) to develop a class definition of portraiture.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AU" sz="1200" kern="1200" dirty="0">
                <a:solidFill>
                  <a:schemeClr val="tx1"/>
                </a:solidFill>
                <a:effectLst/>
                <a:latin typeface="+mn-lt"/>
                <a:ea typeface="+mn-ea"/>
                <a:cs typeface="+mn-cs"/>
              </a:rPr>
              <a:t>Watch </a:t>
            </a:r>
            <a:r>
              <a:rPr lang="en-AU" sz="1200" u="sng" kern="1200" dirty="0">
                <a:solidFill>
                  <a:schemeClr val="tx1"/>
                </a:solidFill>
                <a:effectLst/>
                <a:latin typeface="+mn-lt"/>
                <a:ea typeface="+mn-ea"/>
                <a:cs typeface="+mn-cs"/>
                <a:hlinkClick r:id="rId3"/>
              </a:rPr>
              <a:t>https://www.youtube.com/watch?v=aPHKjVLix7M</a:t>
            </a:r>
            <a:r>
              <a:rPr lang="en-AU"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AU" sz="1200" kern="1200">
                <a:solidFill>
                  <a:schemeClr val="tx1"/>
                </a:solidFill>
                <a:effectLst/>
                <a:latin typeface="+mn-lt"/>
                <a:ea typeface="+mn-ea"/>
                <a:cs typeface="+mn-cs"/>
              </a:rPr>
              <a:t>Does </a:t>
            </a:r>
            <a:r>
              <a:rPr lang="en-AU" sz="1200" kern="1200" dirty="0">
                <a:solidFill>
                  <a:schemeClr val="tx1"/>
                </a:solidFill>
                <a:effectLst/>
                <a:latin typeface="+mn-lt"/>
                <a:ea typeface="+mn-ea"/>
                <a:cs typeface="+mn-cs"/>
              </a:rPr>
              <a:t>a portrait always need to be painted?</a:t>
            </a:r>
          </a:p>
          <a:p>
            <a:endParaRPr lang="en-AU" dirty="0"/>
          </a:p>
        </p:txBody>
      </p:sp>
      <p:sp>
        <p:nvSpPr>
          <p:cNvPr id="4" name="Slide Number Placeholder 3"/>
          <p:cNvSpPr>
            <a:spLocks noGrp="1"/>
          </p:cNvSpPr>
          <p:nvPr>
            <p:ph type="sldNum" sz="quarter" idx="10"/>
          </p:nvPr>
        </p:nvSpPr>
        <p:spPr/>
        <p:txBody>
          <a:bodyPr/>
          <a:lstStyle/>
          <a:p>
            <a:fld id="{6548074D-717C-46BA-8081-604674BE3C07}" type="slidenum">
              <a:rPr lang="en-US" smtClean="0"/>
              <a:t>5</a:t>
            </a:fld>
            <a:endParaRPr lang="en-US"/>
          </a:p>
        </p:txBody>
      </p:sp>
    </p:spTree>
    <p:extLst>
      <p:ext uri="{BB962C8B-B14F-4D97-AF65-F5344CB8AC3E}">
        <p14:creationId xmlns:p14="http://schemas.microsoft.com/office/powerpoint/2010/main" val="358968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548074D-717C-46BA-8081-604674BE3C07}" type="slidenum">
              <a:rPr lang="en-US" smtClean="0"/>
              <a:t>6</a:t>
            </a:fld>
            <a:endParaRPr lang="en-US"/>
          </a:p>
        </p:txBody>
      </p:sp>
    </p:spTree>
    <p:extLst>
      <p:ext uri="{BB962C8B-B14F-4D97-AF65-F5344CB8AC3E}">
        <p14:creationId xmlns:p14="http://schemas.microsoft.com/office/powerpoint/2010/main" val="278460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images are hyperlinked to NSW Art Gallery Website where you can find out more information about each artwork</a:t>
            </a:r>
          </a:p>
        </p:txBody>
      </p:sp>
      <p:sp>
        <p:nvSpPr>
          <p:cNvPr id="4" name="Slide Number Placeholder 3"/>
          <p:cNvSpPr>
            <a:spLocks noGrp="1"/>
          </p:cNvSpPr>
          <p:nvPr>
            <p:ph type="sldNum" sz="quarter" idx="10"/>
          </p:nvPr>
        </p:nvSpPr>
        <p:spPr/>
        <p:txBody>
          <a:bodyPr/>
          <a:lstStyle/>
          <a:p>
            <a:fld id="{6548074D-717C-46BA-8081-604674BE3C07}" type="slidenum">
              <a:rPr lang="en-US" smtClean="0"/>
              <a:t>7</a:t>
            </a:fld>
            <a:endParaRPr lang="en-US"/>
          </a:p>
        </p:txBody>
      </p:sp>
    </p:spTree>
    <p:extLst>
      <p:ext uri="{BB962C8B-B14F-4D97-AF65-F5344CB8AC3E}">
        <p14:creationId xmlns:p14="http://schemas.microsoft.com/office/powerpoint/2010/main" val="154478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is hyperlinked</a:t>
            </a:r>
          </a:p>
        </p:txBody>
      </p:sp>
      <p:sp>
        <p:nvSpPr>
          <p:cNvPr id="4" name="Slide Number Placeholder 3"/>
          <p:cNvSpPr>
            <a:spLocks noGrp="1"/>
          </p:cNvSpPr>
          <p:nvPr>
            <p:ph type="sldNum" sz="quarter" idx="10"/>
          </p:nvPr>
        </p:nvSpPr>
        <p:spPr/>
        <p:txBody>
          <a:bodyPr/>
          <a:lstStyle/>
          <a:p>
            <a:fld id="{6548074D-717C-46BA-8081-604674BE3C07}" type="slidenum">
              <a:rPr lang="en-US" smtClean="0"/>
              <a:t>10</a:t>
            </a:fld>
            <a:endParaRPr lang="en-US"/>
          </a:p>
        </p:txBody>
      </p:sp>
    </p:spTree>
    <p:extLst>
      <p:ext uri="{BB962C8B-B14F-4D97-AF65-F5344CB8AC3E}">
        <p14:creationId xmlns:p14="http://schemas.microsoft.com/office/powerpoint/2010/main" val="133899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is hyperlinked</a:t>
            </a:r>
          </a:p>
        </p:txBody>
      </p:sp>
      <p:sp>
        <p:nvSpPr>
          <p:cNvPr id="4" name="Slide Number Placeholder 3"/>
          <p:cNvSpPr>
            <a:spLocks noGrp="1"/>
          </p:cNvSpPr>
          <p:nvPr>
            <p:ph type="sldNum" sz="quarter" idx="10"/>
          </p:nvPr>
        </p:nvSpPr>
        <p:spPr/>
        <p:txBody>
          <a:bodyPr/>
          <a:lstStyle/>
          <a:p>
            <a:fld id="{6548074D-717C-46BA-8081-604674BE3C07}" type="slidenum">
              <a:rPr lang="en-US" smtClean="0"/>
              <a:t>12</a:t>
            </a:fld>
            <a:endParaRPr lang="en-US"/>
          </a:p>
        </p:txBody>
      </p:sp>
    </p:spTree>
    <p:extLst>
      <p:ext uri="{BB962C8B-B14F-4D97-AF65-F5344CB8AC3E}">
        <p14:creationId xmlns:p14="http://schemas.microsoft.com/office/powerpoint/2010/main" val="16469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dirty="0"/>
          </a:p>
        </p:txBody>
      </p:sp>
      <p:sp>
        <p:nvSpPr>
          <p:cNvPr id="4" name="Slide Number Placeholder 3"/>
          <p:cNvSpPr>
            <a:spLocks noGrp="1"/>
          </p:cNvSpPr>
          <p:nvPr>
            <p:ph type="sldNum" sz="quarter" idx="10"/>
          </p:nvPr>
        </p:nvSpPr>
        <p:spPr/>
        <p:txBody>
          <a:bodyPr/>
          <a:lstStyle/>
          <a:p>
            <a:fld id="{6548074D-717C-46BA-8081-604674BE3C07}" type="slidenum">
              <a:rPr lang="en-US" smtClean="0"/>
              <a:t>16</a:t>
            </a:fld>
            <a:endParaRPr lang="en-US"/>
          </a:p>
        </p:txBody>
      </p:sp>
    </p:spTree>
    <p:extLst>
      <p:ext uri="{BB962C8B-B14F-4D97-AF65-F5344CB8AC3E}">
        <p14:creationId xmlns:p14="http://schemas.microsoft.com/office/powerpoint/2010/main" val="140468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6862125-6A3A-48C8-AEA3-69526B7594CE}" type="datetime1">
              <a:rPr lang="en-US" smtClean="0"/>
              <a:t>3/5/2018</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F532363-5462-4229-83AC-AF010E83DB6E}" type="slidenum">
              <a:rPr lang="en-US" smtClean="0"/>
              <a:pPr/>
              <a:t>‹#›</a:t>
            </a:fld>
            <a:endParaRPr lang="en-US"/>
          </a:p>
        </p:txBody>
      </p:sp>
    </p:spTree>
    <p:extLst>
      <p:ext uri="{BB962C8B-B14F-4D97-AF65-F5344CB8AC3E}">
        <p14:creationId xmlns:p14="http://schemas.microsoft.com/office/powerpoint/2010/main" val="116888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B4866-7915-4EE0-9927-C6A2A1D33B19}" type="datetime1">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3394528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298BECB-85FE-46BC-BD56-FFA3D3AB591F}" type="datetime1">
              <a:rPr lang="en-US" smtClean="0"/>
              <a:t>3/5/2018</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F532363-5462-4229-83AC-AF010E83DB6E}" type="slidenum">
              <a:rPr lang="en-US" smtClean="0"/>
              <a:t>‹#›</a:t>
            </a:fld>
            <a:endParaRPr lang="en-US"/>
          </a:p>
        </p:txBody>
      </p:sp>
    </p:spTree>
    <p:extLst>
      <p:ext uri="{BB962C8B-B14F-4D97-AF65-F5344CB8AC3E}">
        <p14:creationId xmlns:p14="http://schemas.microsoft.com/office/powerpoint/2010/main" val="3002449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697F8-118F-4AE6-987E-ECD54D88E0DE}" type="datetime1">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2891436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6E678AB-EE52-4520-A2F7-FA7F3EA0900B}" type="datetime1">
              <a:rPr lang="en-US" smtClean="0"/>
              <a:t>3/5/2018</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F532363-5462-4229-83AC-AF010E83DB6E}" type="slidenum">
              <a:rPr lang="en-US" smtClean="0"/>
              <a:t>‹#›</a:t>
            </a:fld>
            <a:endParaRPr lang="en-US"/>
          </a:p>
        </p:txBody>
      </p:sp>
    </p:spTree>
    <p:extLst>
      <p:ext uri="{BB962C8B-B14F-4D97-AF65-F5344CB8AC3E}">
        <p14:creationId xmlns:p14="http://schemas.microsoft.com/office/powerpoint/2010/main" val="1641294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15924F-E122-4E82-934B-11114A2DA84A}" type="datetime1">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7233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CC697F-8DCA-4E05-9F1F-138675464B8A}" type="datetime1">
              <a:rPr lang="en-US" smtClean="0"/>
              <a:t>3/5/2018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711218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DB938C-F098-4988-84F4-CBDAF2961A28}" type="datetime1">
              <a:rPr lang="en-US" smtClean="0"/>
              <a:t>3/5/2018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33778487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5D108-99FC-4A8E-BC83-D17B6F94D5BF}" type="datetime1">
              <a:rPr lang="en-US" smtClean="0"/>
              <a:t>3/5/2018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19832417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0BDD7D2-C0EC-4927-A811-76260AAFF2A5}" type="datetime1">
              <a:rPr lang="en-US" smtClean="0"/>
              <a:t>3/5/2018</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F532363-5462-4229-83AC-AF010E83DB6E}" type="slidenum">
              <a:rPr lang="en-US" smtClean="0"/>
              <a:t>‹#›</a:t>
            </a:fld>
            <a:endParaRPr lang="en-US"/>
          </a:p>
        </p:txBody>
      </p:sp>
    </p:spTree>
    <p:extLst>
      <p:ext uri="{BB962C8B-B14F-4D97-AF65-F5344CB8AC3E}">
        <p14:creationId xmlns:p14="http://schemas.microsoft.com/office/powerpoint/2010/main" val="3162148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0877E88-73E7-4830-B088-E57CE7942F46}" type="datetime1">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32363-5462-4229-83AC-AF010E83DB6E}" type="slidenum">
              <a:rPr lang="en-US" smtClean="0"/>
              <a:t>‹#›</a:t>
            </a:fld>
            <a:endParaRPr lang="en-US"/>
          </a:p>
        </p:txBody>
      </p:sp>
    </p:spTree>
    <p:extLst>
      <p:ext uri="{BB962C8B-B14F-4D97-AF65-F5344CB8AC3E}">
        <p14:creationId xmlns:p14="http://schemas.microsoft.com/office/powerpoint/2010/main" val="32226197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D96CFE0-3C77-45FF-BB90-C6EE256FAB8B}" type="datetime1">
              <a:rPr lang="en-US" smtClean="0"/>
              <a:t>3/5/2018</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F532363-5462-4229-83AC-AF010E83DB6E}"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80004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rtgallery.nsw.gov.au/prizes/archibald/2016/2970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09Adqt5kUg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agJbhqXFX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s://www.youtube.com/watch?v=kQzdgf6_iq0&amp;index=1&amp;list=PLD57436671CD6AFCA"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RlNf5XZDcQs" TargetMode="Externa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artgallery.nsw.gov.au/prizes/archibald/2013/2936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aPHKjVLix7M"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s://www.artgallery.nsw.gov.au/prizes/young-archie/2016/18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artgallery.nsw.gov.au/prizes/archibald/2012/29250/" TargetMode="External"/><Relationship Id="rId7" Type="http://schemas.openxmlformats.org/officeDocument/2006/relationships/hyperlink" Target="https://www.artgallery.nsw.gov.au/prizes/archibald/2013/2936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artgallery.nsw.gov.au/prizes/archibald/2016/29719/" TargetMode="External"/><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hyperlink" Target="https://www.artgallery.nsw.gov.au/prizes/young-archie/2016/14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1144" y="393593"/>
            <a:ext cx="9144000" cy="5370209"/>
          </a:xfrm>
        </p:spPr>
        <p:txBody>
          <a:bodyPr>
            <a:noAutofit/>
          </a:bodyPr>
          <a:lstStyle/>
          <a:p>
            <a:pPr algn="ctr"/>
            <a:r>
              <a:rPr lang="en-US" sz="8000" dirty="0">
                <a:latin typeface="FSFFatBottom" panose="02000603000000000000" pitchFamily="2" charset="0"/>
                <a:ea typeface="FSFFatBottom" panose="02000603000000000000" pitchFamily="2" charset="0"/>
              </a:rPr>
              <a:t>Portraiture </a:t>
            </a:r>
            <a:br>
              <a:rPr lang="en-US" sz="8000" dirty="0">
                <a:latin typeface="FSFFatBottom" panose="02000603000000000000" pitchFamily="2" charset="0"/>
                <a:ea typeface="FSFFatBottom" panose="02000603000000000000" pitchFamily="2" charset="0"/>
              </a:rPr>
            </a:br>
            <a:r>
              <a:rPr lang="en-US" sz="8000" dirty="0">
                <a:latin typeface="FSFFatBottom" panose="02000603000000000000" pitchFamily="2" charset="0"/>
                <a:ea typeface="FSFFatBottom" panose="02000603000000000000" pitchFamily="2" charset="0"/>
              </a:rPr>
              <a:t>&amp; </a:t>
            </a:r>
            <a:br>
              <a:rPr lang="en-US" sz="8000" dirty="0">
                <a:latin typeface="FSFFatBottom" panose="02000603000000000000" pitchFamily="2" charset="0"/>
                <a:ea typeface="FSFFatBottom" panose="02000603000000000000" pitchFamily="2" charset="0"/>
              </a:rPr>
            </a:br>
            <a:r>
              <a:rPr lang="en-US" sz="8000" dirty="0">
                <a:solidFill>
                  <a:schemeClr val="bg1">
                    <a:lumMod val="95000"/>
                  </a:schemeClr>
                </a:solidFill>
                <a:latin typeface="FSFFatBottom" panose="02000603000000000000" pitchFamily="2" charset="0"/>
                <a:ea typeface="FSFFatBottom" panose="02000603000000000000" pitchFamily="2" charset="0"/>
              </a:rPr>
              <a:t>The Archibald Prize</a:t>
            </a:r>
          </a:p>
        </p:txBody>
      </p:sp>
      <p:sp>
        <p:nvSpPr>
          <p:cNvPr id="4" name="Oval 3"/>
          <p:cNvSpPr/>
          <p:nvPr/>
        </p:nvSpPr>
        <p:spPr>
          <a:xfrm>
            <a:off x="10360240" y="5228948"/>
            <a:ext cx="1322773" cy="110083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latin typeface="FSFFatBottom" panose="02000603000000000000" pitchFamily="2" charset="0"/>
                <a:ea typeface="FSFFatBottom" panose="02000603000000000000" pitchFamily="2" charset="0"/>
              </a:rPr>
              <a:t>Stage 3</a:t>
            </a:r>
          </a:p>
        </p:txBody>
      </p:sp>
      <p:sp>
        <p:nvSpPr>
          <p:cNvPr id="5" name="Oval 4">
            <a:extLst>
              <a:ext uri="{FF2B5EF4-FFF2-40B4-BE49-F238E27FC236}">
                <a16:creationId xmlns:a16="http://schemas.microsoft.com/office/drawing/2014/main" id="{C051CE66-9798-4495-96EB-1CE84EF61AC2}"/>
              </a:ext>
            </a:extLst>
          </p:cNvPr>
          <p:cNvSpPr/>
          <p:nvPr/>
        </p:nvSpPr>
        <p:spPr>
          <a:xfrm>
            <a:off x="0" y="5610225"/>
            <a:ext cx="1104900" cy="12477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rgbClr val="002060"/>
                </a:solidFill>
                <a:latin typeface="HelloWhimsy" panose="02000603000000000000" pitchFamily="2" charset="0"/>
                <a:ea typeface="HelloWhimsy" panose="02000603000000000000" pitchFamily="2" charset="0"/>
              </a:rPr>
              <a:t>Alice Vigors</a:t>
            </a:r>
          </a:p>
          <a:p>
            <a:pPr algn="ctr"/>
            <a:r>
              <a:rPr lang="en-AU" sz="1400" b="1" dirty="0">
                <a:solidFill>
                  <a:srgbClr val="002060"/>
                </a:solidFill>
                <a:latin typeface="HelloWhimsy" panose="02000603000000000000" pitchFamily="2" charset="0"/>
                <a:ea typeface="HelloWhimsy" panose="02000603000000000000" pitchFamily="2" charset="0"/>
              </a:rPr>
              <a:t>2017</a:t>
            </a:r>
          </a:p>
        </p:txBody>
      </p:sp>
    </p:spTree>
    <p:extLst>
      <p:ext uri="{BB962C8B-B14F-4D97-AF65-F5344CB8AC3E}">
        <p14:creationId xmlns:p14="http://schemas.microsoft.com/office/powerpoint/2010/main" val="585639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pic>
        <p:nvPicPr>
          <p:cNvPr id="3" name="Picture 2">
            <a:hlinkClick r:id="rId3"/>
          </p:cNvPr>
          <p:cNvPicPr>
            <a:picLocks noChangeAspect="1"/>
          </p:cNvPicPr>
          <p:nvPr/>
        </p:nvPicPr>
        <p:blipFill>
          <a:blip r:embed="rId4"/>
          <a:stretch>
            <a:fillRect/>
          </a:stretch>
        </p:blipFill>
        <p:spPr>
          <a:xfrm>
            <a:off x="139404" y="1970390"/>
            <a:ext cx="5404207" cy="4255749"/>
          </a:xfrm>
          <a:prstGeom prst="rect">
            <a:avLst/>
          </a:prstGeom>
        </p:spPr>
      </p:pic>
      <p:sp>
        <p:nvSpPr>
          <p:cNvPr id="6" name="Content Placeholder 5"/>
          <p:cNvSpPr>
            <a:spLocks noGrp="1"/>
          </p:cNvSpPr>
          <p:nvPr>
            <p:ph idx="1"/>
          </p:nvPr>
        </p:nvSpPr>
        <p:spPr>
          <a:xfrm>
            <a:off x="5543611" y="1882545"/>
            <a:ext cx="6648389" cy="4975455"/>
          </a:xfrm>
        </p:spPr>
        <p:txBody>
          <a:bodyPr>
            <a:normAutofit lnSpcReduction="10000"/>
          </a:bodyPr>
          <a:lstStyle/>
          <a:p>
            <a:r>
              <a:rPr lang="en-AU" dirty="0">
                <a:latin typeface="FSFFatBottom" panose="02000603000000000000" pitchFamily="2" charset="0"/>
                <a:ea typeface="FSFFatBottom" panose="02000603000000000000" pitchFamily="2" charset="0"/>
              </a:rPr>
              <a:t>What do you </a:t>
            </a:r>
            <a:r>
              <a:rPr lang="en-AU" b="1" dirty="0">
                <a:latin typeface="FSFFatBottom" panose="02000603000000000000" pitchFamily="2" charset="0"/>
                <a:ea typeface="FSFFatBottom" panose="02000603000000000000" pitchFamily="2" charset="0"/>
              </a:rPr>
              <a:t>see</a:t>
            </a:r>
            <a:r>
              <a:rPr lang="en-AU" dirty="0">
                <a:latin typeface="FSFFatBottom" panose="02000603000000000000" pitchFamily="2" charset="0"/>
                <a:ea typeface="FSFFatBottom" panose="02000603000000000000" pitchFamily="2" charset="0"/>
              </a:rPr>
              <a:t>, observe or notice?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How does this portrait make you feel?</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gains your attention first? Why do you think that is?</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mood is created by the portrait?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does it make you </a:t>
            </a:r>
            <a:r>
              <a:rPr lang="en-AU" b="1" dirty="0">
                <a:latin typeface="FSFFatBottom" panose="02000603000000000000" pitchFamily="2" charset="0"/>
                <a:ea typeface="FSFFatBottom" panose="02000603000000000000" pitchFamily="2" charset="0"/>
              </a:rPr>
              <a:t>think</a:t>
            </a:r>
            <a:r>
              <a:rPr lang="en-AU" dirty="0">
                <a:latin typeface="FSFFatBottom" panose="02000603000000000000" pitchFamily="2" charset="0"/>
                <a:ea typeface="FSFFatBottom" panose="02000603000000000000" pitchFamily="2" charset="0"/>
              </a:rPr>
              <a: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questions or </a:t>
            </a:r>
            <a:r>
              <a:rPr lang="en-AU" b="1" dirty="0">
                <a:latin typeface="FSFFatBottom" panose="02000603000000000000" pitchFamily="2" charset="0"/>
                <a:ea typeface="FSFFatBottom" panose="02000603000000000000" pitchFamily="2" charset="0"/>
              </a:rPr>
              <a:t>puzzles</a:t>
            </a:r>
            <a:r>
              <a:rPr lang="en-AU" dirty="0">
                <a:latin typeface="FSFFatBottom" panose="02000603000000000000" pitchFamily="2" charset="0"/>
                <a:ea typeface="FSFFatBottom" panose="02000603000000000000" pitchFamily="2" charset="0"/>
              </a:rPr>
              <a:t> do you have about this portrait?</a:t>
            </a:r>
          </a:p>
          <a:p>
            <a:endParaRPr lang="en-AU" dirty="0">
              <a:latin typeface="FSFFatBottom" panose="02000603000000000000" pitchFamily="2" charset="0"/>
              <a:ea typeface="FSFFatBottom" panose="02000603000000000000" pitchFamily="2" charset="0"/>
            </a:endParaRPr>
          </a:p>
        </p:txBody>
      </p:sp>
      <p:sp>
        <p:nvSpPr>
          <p:cNvPr id="7" name="TextBox 6"/>
          <p:cNvSpPr txBox="1"/>
          <p:nvPr/>
        </p:nvSpPr>
        <p:spPr>
          <a:xfrm>
            <a:off x="1237157" y="6218904"/>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Louise </a:t>
            </a:r>
            <a:r>
              <a:rPr lang="en-AU" sz="1200" b="1" dirty="0" err="1">
                <a:latin typeface="FSFFatBottom" panose="02000603000000000000" pitchFamily="2" charset="0"/>
                <a:ea typeface="FSFFatBottom" panose="02000603000000000000" pitchFamily="2" charset="0"/>
              </a:rPr>
              <a:t>Hearman</a:t>
            </a:r>
            <a:r>
              <a:rPr lang="en-AU" sz="1200" b="1" dirty="0">
                <a:latin typeface="FSFFatBottom" panose="02000603000000000000" pitchFamily="2" charset="0"/>
                <a:ea typeface="FSFFatBottom" panose="02000603000000000000" pitchFamily="2" charset="0"/>
              </a:rPr>
              <a:t> </a:t>
            </a:r>
            <a:r>
              <a:rPr lang="en-AU" sz="1200" dirty="0">
                <a:latin typeface="FSFFatBottom" panose="02000603000000000000" pitchFamily="2" charset="0"/>
                <a:ea typeface="FSFFatBottom" panose="02000603000000000000" pitchFamily="2" charset="0"/>
              </a:rPr>
              <a:t>– 2016</a:t>
            </a:r>
          </a:p>
          <a:p>
            <a:pPr algn="ctr"/>
            <a:r>
              <a:rPr lang="en-AU" sz="1200" i="1" dirty="0">
                <a:latin typeface="FSFFatBottom" panose="02000603000000000000" pitchFamily="2" charset="0"/>
                <a:ea typeface="FSFFatBottom" panose="02000603000000000000" pitchFamily="2" charset="0"/>
              </a:rPr>
              <a:t>Barry Humphries</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2016 Archibald Prize Winner</a:t>
            </a:r>
          </a:p>
        </p:txBody>
      </p:sp>
      <p:sp>
        <p:nvSpPr>
          <p:cNvPr id="8" name="TextBox 7">
            <a:extLst>
              <a:ext uri="{FF2B5EF4-FFF2-40B4-BE49-F238E27FC236}">
                <a16:creationId xmlns:a16="http://schemas.microsoft.com/office/drawing/2014/main" id="{F45D86B2-2B9D-491D-9DBE-15D12A2DFB40}"/>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3293809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21"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8)">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iterate type="wd">
                                    <p:tmPct val="10000"/>
                                  </p:iterate>
                                  <p:childTnLst>
                                    <p:set>
                                      <p:cBhvr>
                                        <p:cTn id="15" dur="1" fill="hold">
                                          <p:stCondLst>
                                            <p:cond delay="0"/>
                                          </p:stCondLst>
                                        </p:cTn>
                                        <p:tgtEl>
                                          <p:spTgt spid="6">
                                            <p:txEl>
                                              <p:pRg st="0" end="0"/>
                                            </p:txEl>
                                          </p:spTgt>
                                        </p:tgtEl>
                                        <p:attrNameLst>
                                          <p:attrName>style.visibility</p:attrName>
                                        </p:attrNameLst>
                                      </p:cBhvr>
                                      <p:to>
                                        <p:strVal val="visible"/>
                                      </p:to>
                                    </p:set>
                                    <p:animScale>
                                      <p:cBhvr>
                                        <p:cTn id="16"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xEl>
                                              <p:pRg st="0" end="0"/>
                                            </p:txEl>
                                          </p:spTgt>
                                        </p:tgtEl>
                                        <p:attrNameLst>
                                          <p:attrName>ppt_x</p:attrName>
                                          <p:attrName>ppt_y</p:attrName>
                                        </p:attrNameLst>
                                      </p:cBhvr>
                                    </p:animMotion>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iterate type="wd">
                                    <p:tmPct val="10000"/>
                                  </p:iterate>
                                  <p:childTnLst>
                                    <p:set>
                                      <p:cBhvr>
                                        <p:cTn id="22" dur="1" fill="hold">
                                          <p:stCondLst>
                                            <p:cond delay="0"/>
                                          </p:stCondLst>
                                        </p:cTn>
                                        <p:tgtEl>
                                          <p:spTgt spid="6">
                                            <p:txEl>
                                              <p:pRg st="2" end="2"/>
                                            </p:txEl>
                                          </p:spTgt>
                                        </p:tgtEl>
                                        <p:attrNameLst>
                                          <p:attrName>style.visibility</p:attrName>
                                        </p:attrNameLst>
                                      </p:cBhvr>
                                      <p:to>
                                        <p:strVal val="visible"/>
                                      </p:to>
                                    </p:set>
                                    <p:animScale>
                                      <p:cBhvr>
                                        <p:cTn id="23"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xEl>
                                              <p:pRg st="2" end="2"/>
                                            </p:txEl>
                                          </p:spTgt>
                                        </p:tgtEl>
                                        <p:attrNameLst>
                                          <p:attrName>ppt_x</p:attrName>
                                          <p:attrName>ppt_y</p:attrName>
                                        </p:attrNameLst>
                                      </p:cBhvr>
                                    </p:animMotion>
                                    <p:animEffect transition="in" filter="fade">
                                      <p:cBhvr>
                                        <p:cTn id="25" dur="10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iterate type="wd">
                                    <p:tmPct val="10000"/>
                                  </p:iterate>
                                  <p:childTnLst>
                                    <p:set>
                                      <p:cBhvr>
                                        <p:cTn id="29" dur="1" fill="hold">
                                          <p:stCondLst>
                                            <p:cond delay="0"/>
                                          </p:stCondLst>
                                        </p:cTn>
                                        <p:tgtEl>
                                          <p:spTgt spid="6">
                                            <p:txEl>
                                              <p:pRg st="4" end="4"/>
                                            </p:txEl>
                                          </p:spTgt>
                                        </p:tgtEl>
                                        <p:attrNameLst>
                                          <p:attrName>style.visibility</p:attrName>
                                        </p:attrNameLst>
                                      </p:cBhvr>
                                      <p:to>
                                        <p:strVal val="visible"/>
                                      </p:to>
                                    </p:set>
                                    <p:animScale>
                                      <p:cBhvr>
                                        <p:cTn id="30"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6">
                                            <p:txEl>
                                              <p:pRg st="4" end="4"/>
                                            </p:txEl>
                                          </p:spTgt>
                                        </p:tgtEl>
                                        <p:attrNameLst>
                                          <p:attrName>ppt_x</p:attrName>
                                          <p:attrName>ppt_y</p:attrName>
                                        </p:attrNameLst>
                                      </p:cBhvr>
                                    </p:animMotion>
                                    <p:animEffect transition="in" filter="fade">
                                      <p:cBhvr>
                                        <p:cTn id="32" dur="1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iterate type="wd">
                                    <p:tmPct val="10000"/>
                                  </p:iterate>
                                  <p:childTnLst>
                                    <p:set>
                                      <p:cBhvr>
                                        <p:cTn id="36" dur="1" fill="hold">
                                          <p:stCondLst>
                                            <p:cond delay="0"/>
                                          </p:stCondLst>
                                        </p:cTn>
                                        <p:tgtEl>
                                          <p:spTgt spid="6">
                                            <p:txEl>
                                              <p:pRg st="6" end="6"/>
                                            </p:txEl>
                                          </p:spTgt>
                                        </p:tgtEl>
                                        <p:attrNameLst>
                                          <p:attrName>style.visibility</p:attrName>
                                        </p:attrNameLst>
                                      </p:cBhvr>
                                      <p:to>
                                        <p:strVal val="visible"/>
                                      </p:to>
                                    </p:set>
                                    <p:animScale>
                                      <p:cBhvr>
                                        <p:cTn id="37"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6">
                                            <p:txEl>
                                              <p:pRg st="6" end="6"/>
                                            </p:txEl>
                                          </p:spTgt>
                                        </p:tgtEl>
                                        <p:attrNameLst>
                                          <p:attrName>ppt_x</p:attrName>
                                          <p:attrName>ppt_y</p:attrName>
                                        </p:attrNameLst>
                                      </p:cBhvr>
                                    </p:animMotion>
                                    <p:animEffect transition="in" filter="fade">
                                      <p:cBhvr>
                                        <p:cTn id="39" dur="10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grpId="0" nodeType="clickEffect">
                                  <p:stCondLst>
                                    <p:cond delay="0"/>
                                  </p:stCondLst>
                                  <p:iterate type="wd">
                                    <p:tmPct val="10000"/>
                                  </p:iterate>
                                  <p:childTnLst>
                                    <p:set>
                                      <p:cBhvr>
                                        <p:cTn id="43" dur="1" fill="hold">
                                          <p:stCondLst>
                                            <p:cond delay="0"/>
                                          </p:stCondLst>
                                        </p:cTn>
                                        <p:tgtEl>
                                          <p:spTgt spid="6">
                                            <p:txEl>
                                              <p:pRg st="8" end="8"/>
                                            </p:txEl>
                                          </p:spTgt>
                                        </p:tgtEl>
                                        <p:attrNameLst>
                                          <p:attrName>style.visibility</p:attrName>
                                        </p:attrNameLst>
                                      </p:cBhvr>
                                      <p:to>
                                        <p:strVal val="visible"/>
                                      </p:to>
                                    </p:set>
                                    <p:animScale>
                                      <p:cBhvr>
                                        <p:cTn id="44"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6">
                                            <p:txEl>
                                              <p:pRg st="8" end="8"/>
                                            </p:txEl>
                                          </p:spTgt>
                                        </p:tgtEl>
                                        <p:attrNameLst>
                                          <p:attrName>ppt_x</p:attrName>
                                          <p:attrName>ppt_y</p:attrName>
                                        </p:attrNameLst>
                                      </p:cBhvr>
                                    </p:animMotion>
                                    <p:animEffect transition="in" filter="fade">
                                      <p:cBhvr>
                                        <p:cTn id="46" dur="1000"/>
                                        <p:tgtEl>
                                          <p:spTgt spid="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grpId="0" nodeType="clickEffect">
                                  <p:stCondLst>
                                    <p:cond delay="0"/>
                                  </p:stCondLst>
                                  <p:iterate type="wd">
                                    <p:tmPct val="10000"/>
                                  </p:iterate>
                                  <p:childTnLst>
                                    <p:set>
                                      <p:cBhvr>
                                        <p:cTn id="50" dur="1" fill="hold">
                                          <p:stCondLst>
                                            <p:cond delay="0"/>
                                          </p:stCondLst>
                                        </p:cTn>
                                        <p:tgtEl>
                                          <p:spTgt spid="6">
                                            <p:txEl>
                                              <p:pRg st="10" end="10"/>
                                            </p:txEl>
                                          </p:spTgt>
                                        </p:tgtEl>
                                        <p:attrNameLst>
                                          <p:attrName>style.visibility</p:attrName>
                                        </p:attrNameLst>
                                      </p:cBhvr>
                                      <p:to>
                                        <p:strVal val="visible"/>
                                      </p:to>
                                    </p:set>
                                    <p:animScale>
                                      <p:cBhvr>
                                        <p:cTn id="51"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6">
                                            <p:txEl>
                                              <p:pRg st="10" end="10"/>
                                            </p:txEl>
                                          </p:spTgt>
                                        </p:tgtEl>
                                        <p:attrNameLst>
                                          <p:attrName>ppt_x</p:attrName>
                                          <p:attrName>ppt_y</p:attrName>
                                        </p:attrNameLst>
                                      </p:cBhvr>
                                    </p:animMotion>
                                    <p:animEffect transition="in" filter="fade">
                                      <p:cBhvr>
                                        <p:cTn id="53"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pic>
        <p:nvPicPr>
          <p:cNvPr id="4" name="09Adqt5kUgU">
            <a:hlinkClick r:id="" action="ppaction://media"/>
          </p:cNvPr>
          <p:cNvPicPr>
            <a:picLocks noGrp="1" noRot="1" noChangeAspect="1"/>
          </p:cNvPicPr>
          <p:nvPr>
            <p:ph idx="1"/>
            <a:videoFile r:link="rId1"/>
          </p:nvPr>
        </p:nvPicPr>
        <p:blipFill>
          <a:blip r:embed="rId3"/>
          <a:stretch>
            <a:fillRect/>
          </a:stretch>
        </p:blipFill>
        <p:spPr>
          <a:xfrm>
            <a:off x="450976" y="1935864"/>
            <a:ext cx="11292386" cy="4690967"/>
          </a:xfrm>
          <a:prstGeom prst="rect">
            <a:avLst/>
          </a:prstGeom>
        </p:spPr>
      </p:pic>
      <p:sp>
        <p:nvSpPr>
          <p:cNvPr id="5" name="TextBox 4">
            <a:extLst>
              <a:ext uri="{FF2B5EF4-FFF2-40B4-BE49-F238E27FC236}">
                <a16:creationId xmlns:a16="http://schemas.microsoft.com/office/drawing/2014/main" id="{35EC5A0B-C9BD-4946-AB99-C62AC1CCEFAC}"/>
              </a:ext>
            </a:extLst>
          </p:cNvPr>
          <p:cNvSpPr txBox="1"/>
          <p:nvPr/>
        </p:nvSpPr>
        <p:spPr>
          <a:xfrm>
            <a:off x="5328741" y="6226721"/>
            <a:ext cx="979714" cy="400110"/>
          </a:xfrm>
          <a:prstGeom prst="rect">
            <a:avLst/>
          </a:prstGeom>
          <a:noFill/>
        </p:spPr>
        <p:txBody>
          <a:bodyPr wrap="square" rtlCol="0">
            <a:spAutoFit/>
          </a:bodyPr>
          <a:lstStyle/>
          <a:p>
            <a:pPr algn="ctr"/>
            <a:r>
              <a:rPr lang="en-AU" sz="1000" dirty="0">
                <a:solidFill>
                  <a:schemeClr val="bg1">
                    <a:lumMod val="95000"/>
                  </a:schemeClr>
                </a:solidFill>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9999620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sp>
        <p:nvSpPr>
          <p:cNvPr id="6" name="Content Placeholder 5"/>
          <p:cNvSpPr>
            <a:spLocks noGrp="1"/>
          </p:cNvSpPr>
          <p:nvPr>
            <p:ph idx="1"/>
          </p:nvPr>
        </p:nvSpPr>
        <p:spPr>
          <a:xfrm>
            <a:off x="5543611" y="1882545"/>
            <a:ext cx="6648389" cy="4975455"/>
          </a:xfrm>
        </p:spPr>
        <p:txBody>
          <a:bodyPr>
            <a:normAutofit lnSpcReduction="10000"/>
          </a:bodyPr>
          <a:lstStyle/>
          <a:p>
            <a:r>
              <a:rPr lang="en-AU" dirty="0">
                <a:latin typeface="FSFFatBottom" panose="02000603000000000000" pitchFamily="2" charset="0"/>
                <a:ea typeface="FSFFatBottom" panose="02000603000000000000" pitchFamily="2" charset="0"/>
              </a:rPr>
              <a:t>What do you </a:t>
            </a:r>
            <a:r>
              <a:rPr lang="en-AU" b="1" dirty="0">
                <a:latin typeface="FSFFatBottom" panose="02000603000000000000" pitchFamily="2" charset="0"/>
                <a:ea typeface="FSFFatBottom" panose="02000603000000000000" pitchFamily="2" charset="0"/>
              </a:rPr>
              <a:t>see</a:t>
            </a:r>
            <a:r>
              <a:rPr lang="en-AU" dirty="0">
                <a:latin typeface="FSFFatBottom" panose="02000603000000000000" pitchFamily="2" charset="0"/>
                <a:ea typeface="FSFFatBottom" panose="02000603000000000000" pitchFamily="2" charset="0"/>
              </a:rPr>
              <a:t>, observe or notice?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How does this portrait make you feel?</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gains your attention first? Why do you think that is?</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mood is created by the portrait?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does it make you </a:t>
            </a:r>
            <a:r>
              <a:rPr lang="en-AU" b="1" dirty="0">
                <a:latin typeface="FSFFatBottom" panose="02000603000000000000" pitchFamily="2" charset="0"/>
                <a:ea typeface="FSFFatBottom" panose="02000603000000000000" pitchFamily="2" charset="0"/>
              </a:rPr>
              <a:t>think</a:t>
            </a:r>
            <a:r>
              <a:rPr lang="en-AU" dirty="0">
                <a:latin typeface="FSFFatBottom" panose="02000603000000000000" pitchFamily="2" charset="0"/>
                <a:ea typeface="FSFFatBottom" panose="02000603000000000000" pitchFamily="2" charset="0"/>
              </a:rPr>
              <a: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questions or </a:t>
            </a:r>
            <a:r>
              <a:rPr lang="en-AU" b="1" dirty="0">
                <a:latin typeface="FSFFatBottom" panose="02000603000000000000" pitchFamily="2" charset="0"/>
                <a:ea typeface="FSFFatBottom" panose="02000603000000000000" pitchFamily="2" charset="0"/>
              </a:rPr>
              <a:t>puzzles</a:t>
            </a:r>
            <a:r>
              <a:rPr lang="en-AU" dirty="0">
                <a:latin typeface="FSFFatBottom" panose="02000603000000000000" pitchFamily="2" charset="0"/>
                <a:ea typeface="FSFFatBottom" panose="02000603000000000000" pitchFamily="2" charset="0"/>
              </a:rPr>
              <a:t> do you have about this portrait?</a:t>
            </a:r>
          </a:p>
          <a:p>
            <a:endParaRPr lang="en-AU" dirty="0">
              <a:latin typeface="FSFFatBottom" panose="02000603000000000000" pitchFamily="2" charset="0"/>
              <a:ea typeface="FSFFatBottom" panose="02000603000000000000" pitchFamily="2" charset="0"/>
            </a:endParaRPr>
          </a:p>
        </p:txBody>
      </p:sp>
      <p:sp>
        <p:nvSpPr>
          <p:cNvPr id="7" name="TextBox 6"/>
          <p:cNvSpPr txBox="1"/>
          <p:nvPr/>
        </p:nvSpPr>
        <p:spPr>
          <a:xfrm>
            <a:off x="1237157" y="6218904"/>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William Dobell </a:t>
            </a:r>
            <a:r>
              <a:rPr lang="en-AU" sz="1200" dirty="0">
                <a:latin typeface="FSFFatBottom" panose="02000603000000000000" pitchFamily="2" charset="0"/>
                <a:ea typeface="FSFFatBottom" panose="02000603000000000000" pitchFamily="2" charset="0"/>
              </a:rPr>
              <a:t>– 1948</a:t>
            </a:r>
          </a:p>
          <a:p>
            <a:pPr algn="ctr"/>
            <a:r>
              <a:rPr lang="en-AU" sz="1200" i="1" dirty="0">
                <a:latin typeface="FSFFatBottom" panose="02000603000000000000" pitchFamily="2" charset="0"/>
                <a:ea typeface="FSFFatBottom" panose="02000603000000000000" pitchFamily="2" charset="0"/>
              </a:rPr>
              <a:t>Margaret </a:t>
            </a:r>
            <a:r>
              <a:rPr lang="en-AU" sz="1200" i="1" dirty="0" err="1">
                <a:latin typeface="FSFFatBottom" panose="02000603000000000000" pitchFamily="2" charset="0"/>
                <a:ea typeface="FSFFatBottom" panose="02000603000000000000" pitchFamily="2" charset="0"/>
              </a:rPr>
              <a:t>Olley</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1948 Archibald Prize Winner</a:t>
            </a:r>
          </a:p>
        </p:txBody>
      </p:sp>
      <p:pic>
        <p:nvPicPr>
          <p:cNvPr id="4" name="Picture 3"/>
          <p:cNvPicPr>
            <a:picLocks noChangeAspect="1"/>
          </p:cNvPicPr>
          <p:nvPr/>
        </p:nvPicPr>
        <p:blipFill>
          <a:blip r:embed="rId3"/>
          <a:stretch>
            <a:fillRect/>
          </a:stretch>
        </p:blipFill>
        <p:spPr>
          <a:xfrm>
            <a:off x="195436" y="1882544"/>
            <a:ext cx="5229319" cy="4336359"/>
          </a:xfrm>
          <a:prstGeom prst="rect">
            <a:avLst/>
          </a:prstGeom>
        </p:spPr>
      </p:pic>
      <p:sp>
        <p:nvSpPr>
          <p:cNvPr id="8" name="TextBox 7">
            <a:extLst>
              <a:ext uri="{FF2B5EF4-FFF2-40B4-BE49-F238E27FC236}">
                <a16:creationId xmlns:a16="http://schemas.microsoft.com/office/drawing/2014/main" id="{804221ED-5A3E-40B2-A545-FFE0F0B3DC58}"/>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602384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8)">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iterate type="wd">
                                    <p:tmPct val="10000"/>
                                  </p:iterate>
                                  <p:childTnLst>
                                    <p:set>
                                      <p:cBhvr>
                                        <p:cTn id="16" dur="1" fill="hold">
                                          <p:stCondLst>
                                            <p:cond delay="0"/>
                                          </p:stCondLst>
                                        </p:cTn>
                                        <p:tgtEl>
                                          <p:spTgt spid="6">
                                            <p:txEl>
                                              <p:pRg st="0" end="0"/>
                                            </p:txEl>
                                          </p:spTgt>
                                        </p:tgtEl>
                                        <p:attrNameLst>
                                          <p:attrName>style.visibility</p:attrName>
                                        </p:attrNameLst>
                                      </p:cBhvr>
                                      <p:to>
                                        <p:strVal val="visible"/>
                                      </p:to>
                                    </p:set>
                                    <p:animScale>
                                      <p:cBhvr>
                                        <p:cTn id="1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xEl>
                                              <p:pRg st="0" end="0"/>
                                            </p:txEl>
                                          </p:spTgt>
                                        </p:tgtEl>
                                        <p:attrNameLst>
                                          <p:attrName>ppt_x</p:attrName>
                                          <p:attrName>ppt_y</p:attrName>
                                        </p:attrNameLst>
                                      </p:cBhvr>
                                    </p:animMotion>
                                    <p:animEffect transition="in" filter="fade">
                                      <p:cBhvr>
                                        <p:cTn id="19" dur="1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iterate type="wd">
                                    <p:tmPct val="10000"/>
                                  </p:iterate>
                                  <p:childTnLst>
                                    <p:set>
                                      <p:cBhvr>
                                        <p:cTn id="23" dur="1" fill="hold">
                                          <p:stCondLst>
                                            <p:cond delay="0"/>
                                          </p:stCondLst>
                                        </p:cTn>
                                        <p:tgtEl>
                                          <p:spTgt spid="6">
                                            <p:txEl>
                                              <p:pRg st="2" end="2"/>
                                            </p:txEl>
                                          </p:spTgt>
                                        </p:tgtEl>
                                        <p:attrNameLst>
                                          <p:attrName>style.visibility</p:attrName>
                                        </p:attrNameLst>
                                      </p:cBhvr>
                                      <p:to>
                                        <p:strVal val="visible"/>
                                      </p:to>
                                    </p:set>
                                    <p:animScale>
                                      <p:cBhvr>
                                        <p:cTn id="24"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
                                            <p:txEl>
                                              <p:pRg st="2" end="2"/>
                                            </p:txEl>
                                          </p:spTgt>
                                        </p:tgtEl>
                                        <p:attrNameLst>
                                          <p:attrName>ppt_x</p:attrName>
                                          <p:attrName>ppt_y</p:attrName>
                                        </p:attrNameLst>
                                      </p:cBhvr>
                                    </p:animMotion>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iterate type="wd">
                                    <p:tmPct val="10000"/>
                                  </p:iterate>
                                  <p:childTnLst>
                                    <p:set>
                                      <p:cBhvr>
                                        <p:cTn id="30" dur="1" fill="hold">
                                          <p:stCondLst>
                                            <p:cond delay="0"/>
                                          </p:stCondLst>
                                        </p:cTn>
                                        <p:tgtEl>
                                          <p:spTgt spid="6">
                                            <p:txEl>
                                              <p:pRg st="4" end="4"/>
                                            </p:txEl>
                                          </p:spTgt>
                                        </p:tgtEl>
                                        <p:attrNameLst>
                                          <p:attrName>style.visibility</p:attrName>
                                        </p:attrNameLst>
                                      </p:cBhvr>
                                      <p:to>
                                        <p:strVal val="visible"/>
                                      </p:to>
                                    </p:set>
                                    <p:animScale>
                                      <p:cBhvr>
                                        <p:cTn id="31"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
                                            <p:txEl>
                                              <p:pRg st="4" end="4"/>
                                            </p:txEl>
                                          </p:spTgt>
                                        </p:tgtEl>
                                        <p:attrNameLst>
                                          <p:attrName>ppt_x</p:attrName>
                                          <p:attrName>ppt_y</p:attrName>
                                        </p:attrNameLst>
                                      </p:cBhvr>
                                    </p:animMotion>
                                    <p:animEffect transition="in" filter="fade">
                                      <p:cBhvr>
                                        <p:cTn id="33" dur="10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iterate type="wd">
                                    <p:tmPct val="10000"/>
                                  </p:iterate>
                                  <p:childTnLst>
                                    <p:set>
                                      <p:cBhvr>
                                        <p:cTn id="37" dur="1" fill="hold">
                                          <p:stCondLst>
                                            <p:cond delay="0"/>
                                          </p:stCondLst>
                                        </p:cTn>
                                        <p:tgtEl>
                                          <p:spTgt spid="6">
                                            <p:txEl>
                                              <p:pRg st="6" end="6"/>
                                            </p:txEl>
                                          </p:spTgt>
                                        </p:tgtEl>
                                        <p:attrNameLst>
                                          <p:attrName>style.visibility</p:attrName>
                                        </p:attrNameLst>
                                      </p:cBhvr>
                                      <p:to>
                                        <p:strVal val="visible"/>
                                      </p:to>
                                    </p:set>
                                    <p:animScale>
                                      <p:cBhvr>
                                        <p:cTn id="38"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
                                            <p:txEl>
                                              <p:pRg st="6" end="6"/>
                                            </p:txEl>
                                          </p:spTgt>
                                        </p:tgtEl>
                                        <p:attrNameLst>
                                          <p:attrName>ppt_x</p:attrName>
                                          <p:attrName>ppt_y</p:attrName>
                                        </p:attrNameLst>
                                      </p:cBhvr>
                                    </p:animMotion>
                                    <p:animEffect transition="in" filter="fade">
                                      <p:cBhvr>
                                        <p:cTn id="40" dur="10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iterate type="wd">
                                    <p:tmPct val="10000"/>
                                  </p:iterate>
                                  <p:childTnLst>
                                    <p:set>
                                      <p:cBhvr>
                                        <p:cTn id="44" dur="1" fill="hold">
                                          <p:stCondLst>
                                            <p:cond delay="0"/>
                                          </p:stCondLst>
                                        </p:cTn>
                                        <p:tgtEl>
                                          <p:spTgt spid="6">
                                            <p:txEl>
                                              <p:pRg st="8" end="8"/>
                                            </p:txEl>
                                          </p:spTgt>
                                        </p:tgtEl>
                                        <p:attrNameLst>
                                          <p:attrName>style.visibility</p:attrName>
                                        </p:attrNameLst>
                                      </p:cBhvr>
                                      <p:to>
                                        <p:strVal val="visible"/>
                                      </p:to>
                                    </p:set>
                                    <p:animScale>
                                      <p:cBhvr>
                                        <p:cTn id="45"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6">
                                            <p:txEl>
                                              <p:pRg st="8" end="8"/>
                                            </p:txEl>
                                          </p:spTgt>
                                        </p:tgtEl>
                                        <p:attrNameLst>
                                          <p:attrName>ppt_x</p:attrName>
                                          <p:attrName>ppt_y</p:attrName>
                                        </p:attrNameLst>
                                      </p:cBhvr>
                                    </p:animMotion>
                                    <p:animEffect transition="in" filter="fade">
                                      <p:cBhvr>
                                        <p:cTn id="47" dur="10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grpId="0" nodeType="clickEffect">
                                  <p:stCondLst>
                                    <p:cond delay="0"/>
                                  </p:stCondLst>
                                  <p:iterate type="wd">
                                    <p:tmPct val="10000"/>
                                  </p:iterate>
                                  <p:childTnLst>
                                    <p:set>
                                      <p:cBhvr>
                                        <p:cTn id="51" dur="1" fill="hold">
                                          <p:stCondLst>
                                            <p:cond delay="0"/>
                                          </p:stCondLst>
                                        </p:cTn>
                                        <p:tgtEl>
                                          <p:spTgt spid="6">
                                            <p:txEl>
                                              <p:pRg st="10" end="10"/>
                                            </p:txEl>
                                          </p:spTgt>
                                        </p:tgtEl>
                                        <p:attrNameLst>
                                          <p:attrName>style.visibility</p:attrName>
                                        </p:attrNameLst>
                                      </p:cBhvr>
                                      <p:to>
                                        <p:strVal val="visible"/>
                                      </p:to>
                                    </p:set>
                                    <p:animScale>
                                      <p:cBhvr>
                                        <p:cTn id="52"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6">
                                            <p:txEl>
                                              <p:pRg st="10" end="10"/>
                                            </p:txEl>
                                          </p:spTgt>
                                        </p:tgtEl>
                                        <p:attrNameLst>
                                          <p:attrName>ppt_x</p:attrName>
                                          <p:attrName>ppt_y</p:attrName>
                                        </p:attrNameLst>
                                      </p:cBhvr>
                                    </p:animMotion>
                                    <p:animEffect transition="in" filter="fade">
                                      <p:cBhvr>
                                        <p:cTn id="54"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pic>
        <p:nvPicPr>
          <p:cNvPr id="6" name="agJbhqXFXnk">
            <a:hlinkClick r:id="" action="ppaction://media"/>
          </p:cNvPr>
          <p:cNvPicPr>
            <a:picLocks noGrp="1" noRot="1" noChangeAspect="1"/>
          </p:cNvPicPr>
          <p:nvPr>
            <p:ph idx="1"/>
            <a:videoFile r:link="rId1"/>
          </p:nvPr>
        </p:nvPicPr>
        <p:blipFill>
          <a:blip r:embed="rId3"/>
          <a:stretch>
            <a:fillRect/>
          </a:stretch>
        </p:blipFill>
        <p:spPr>
          <a:xfrm>
            <a:off x="449451" y="1946652"/>
            <a:ext cx="11344759" cy="4624629"/>
          </a:xfrm>
          <a:prstGeom prst="rect">
            <a:avLst/>
          </a:prstGeom>
        </p:spPr>
      </p:pic>
      <p:sp>
        <p:nvSpPr>
          <p:cNvPr id="4" name="TextBox 3">
            <a:extLst>
              <a:ext uri="{FF2B5EF4-FFF2-40B4-BE49-F238E27FC236}">
                <a16:creationId xmlns:a16="http://schemas.microsoft.com/office/drawing/2014/main" id="{B9C49D30-6DAB-4D38-8ED4-AA6B4CC2428C}"/>
              </a:ext>
            </a:extLst>
          </p:cNvPr>
          <p:cNvSpPr txBox="1"/>
          <p:nvPr/>
        </p:nvSpPr>
        <p:spPr>
          <a:xfrm>
            <a:off x="5606143" y="6171171"/>
            <a:ext cx="979714" cy="400110"/>
          </a:xfrm>
          <a:prstGeom prst="rect">
            <a:avLst/>
          </a:prstGeom>
          <a:noFill/>
        </p:spPr>
        <p:txBody>
          <a:bodyPr wrap="square" rtlCol="0">
            <a:spAutoFit/>
          </a:bodyPr>
          <a:lstStyle/>
          <a:p>
            <a:pPr algn="ctr"/>
            <a:r>
              <a:rPr lang="en-AU" sz="1000" dirty="0">
                <a:solidFill>
                  <a:schemeClr val="bg1">
                    <a:lumMod val="95000"/>
                  </a:schemeClr>
                </a:solidFill>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613949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6000" dirty="0">
                <a:solidFill>
                  <a:schemeClr val="accent3">
                    <a:lumMod val="20000"/>
                    <a:lumOff val="80000"/>
                  </a:schemeClr>
                </a:solidFill>
                <a:latin typeface="FSFFatBottom" panose="02000603000000000000" pitchFamily="2" charset="0"/>
                <a:ea typeface="FSFFatBottom" panose="02000603000000000000" pitchFamily="2" charset="0"/>
              </a:rPr>
              <a:t>OLR Archibald Prize</a:t>
            </a:r>
            <a:endParaRPr lang="en-AU" sz="6000" dirty="0"/>
          </a:p>
        </p:txBody>
      </p:sp>
      <p:sp>
        <p:nvSpPr>
          <p:cNvPr id="3" name="Content Placeholder 2"/>
          <p:cNvSpPr>
            <a:spLocks noGrp="1"/>
          </p:cNvSpPr>
          <p:nvPr>
            <p:ph idx="1"/>
          </p:nvPr>
        </p:nvSpPr>
        <p:spPr>
          <a:xfrm>
            <a:off x="468176" y="1952090"/>
            <a:ext cx="11275186" cy="4905910"/>
          </a:xfrm>
        </p:spPr>
        <p:txBody>
          <a:bodyPr>
            <a:normAutofit fontScale="92500" lnSpcReduction="20000"/>
          </a:bodyPr>
          <a:lstStyle/>
          <a:p>
            <a:r>
              <a:rPr lang="en-AU" sz="2400" dirty="0">
                <a:latin typeface="FSFFatBottom" panose="02000603000000000000" pitchFamily="2" charset="0"/>
                <a:ea typeface="FSFFatBottom" panose="02000603000000000000" pitchFamily="2" charset="0"/>
              </a:rPr>
              <a:t>Choose someone who has influenced your life (e.g. family, friends, sporting hero) or draw a self-portrait of you</a:t>
            </a:r>
          </a:p>
          <a:p>
            <a:r>
              <a:rPr lang="en-AU" sz="2400" dirty="0">
                <a:latin typeface="FSFFatBottom" panose="02000603000000000000" pitchFamily="2" charset="0"/>
                <a:ea typeface="FSFFatBottom" panose="02000603000000000000" pitchFamily="2" charset="0"/>
              </a:rPr>
              <a:t>Create a portrait of this person </a:t>
            </a:r>
          </a:p>
          <a:p>
            <a:r>
              <a:rPr lang="en-AU" sz="2400" dirty="0">
                <a:latin typeface="FSFFatBottom" panose="02000603000000000000" pitchFamily="2" charset="0"/>
                <a:ea typeface="FSFFatBottom" panose="02000603000000000000" pitchFamily="2" charset="0"/>
              </a:rPr>
              <a:t>Choose the size of your work – either A4 or A3 art paper</a:t>
            </a:r>
          </a:p>
          <a:p>
            <a:r>
              <a:rPr lang="en-AU" sz="2400" dirty="0">
                <a:latin typeface="FSFFatBottom" panose="02000603000000000000" pitchFamily="2" charset="0"/>
                <a:ea typeface="FSFFatBottom" panose="02000603000000000000" pitchFamily="2" charset="0"/>
              </a:rPr>
              <a:t>Choose what medium you will use:</a:t>
            </a:r>
          </a:p>
          <a:p>
            <a:pPr lvl="2"/>
            <a:r>
              <a:rPr lang="en-AU" sz="1800" dirty="0">
                <a:latin typeface="FSFFatBottom" panose="02000603000000000000" pitchFamily="2" charset="0"/>
                <a:ea typeface="FSFFatBottom" panose="02000603000000000000" pitchFamily="2" charset="0"/>
              </a:rPr>
              <a:t>Pencils</a:t>
            </a:r>
          </a:p>
          <a:p>
            <a:pPr lvl="2"/>
            <a:r>
              <a:rPr lang="en-AU" sz="1800" dirty="0">
                <a:latin typeface="FSFFatBottom" panose="02000603000000000000" pitchFamily="2" charset="0"/>
                <a:ea typeface="FSFFatBottom" panose="02000603000000000000" pitchFamily="2" charset="0"/>
              </a:rPr>
              <a:t>Paints</a:t>
            </a:r>
          </a:p>
          <a:p>
            <a:pPr lvl="2"/>
            <a:r>
              <a:rPr lang="en-AU" sz="1800" dirty="0">
                <a:latin typeface="FSFFatBottom" panose="02000603000000000000" pitchFamily="2" charset="0"/>
                <a:ea typeface="FSFFatBottom" panose="02000603000000000000" pitchFamily="2" charset="0"/>
              </a:rPr>
              <a:t>Charcoal </a:t>
            </a:r>
          </a:p>
          <a:p>
            <a:pPr lvl="2"/>
            <a:r>
              <a:rPr lang="en-AU" sz="1800" dirty="0">
                <a:latin typeface="FSFFatBottom" panose="02000603000000000000" pitchFamily="2" charset="0"/>
                <a:ea typeface="FSFFatBottom" panose="02000603000000000000" pitchFamily="2" charset="0"/>
              </a:rPr>
              <a:t>Watercolours </a:t>
            </a:r>
          </a:p>
          <a:p>
            <a:pPr lvl="2"/>
            <a:r>
              <a:rPr lang="en-AU" sz="1800" dirty="0">
                <a:latin typeface="FSFFatBottom" panose="02000603000000000000" pitchFamily="2" charset="0"/>
                <a:ea typeface="FSFFatBottom" panose="02000603000000000000" pitchFamily="2" charset="0"/>
              </a:rPr>
              <a:t>Oil pastels</a:t>
            </a:r>
          </a:p>
          <a:p>
            <a:r>
              <a:rPr lang="en-AU" sz="2400" dirty="0">
                <a:latin typeface="FSFFatBottom" panose="02000603000000000000" pitchFamily="2" charset="0"/>
                <a:ea typeface="FSFFatBottom" panose="02000603000000000000" pitchFamily="2" charset="0"/>
              </a:rPr>
              <a:t>Submit your artwork by the end of Week 9 ready for the school Archibald Prize in Week 10.</a:t>
            </a:r>
          </a:p>
          <a:p>
            <a:r>
              <a:rPr lang="en-AU" sz="2400" dirty="0">
                <a:latin typeface="FSFFatBottom" panose="02000603000000000000" pitchFamily="2" charset="0"/>
                <a:ea typeface="FSFFatBottom" panose="02000603000000000000" pitchFamily="2" charset="0"/>
              </a:rPr>
              <a:t>Write a short piece explaining why this person is influential in your life.</a:t>
            </a:r>
          </a:p>
        </p:txBody>
      </p:sp>
      <p:sp>
        <p:nvSpPr>
          <p:cNvPr id="4" name="TextBox 3">
            <a:extLst>
              <a:ext uri="{FF2B5EF4-FFF2-40B4-BE49-F238E27FC236}">
                <a16:creationId xmlns:a16="http://schemas.microsoft.com/office/drawing/2014/main" id="{062C708A-3968-4C68-8795-B3A2A264CEAF}"/>
              </a:ext>
            </a:extLst>
          </p:cNvPr>
          <p:cNvSpPr txBox="1"/>
          <p:nvPr/>
        </p:nvSpPr>
        <p:spPr>
          <a:xfrm>
            <a:off x="11253505" y="6272955"/>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175338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1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8"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1709738"/>
            <a:ext cx="10515600" cy="3373990"/>
          </a:xfrm>
        </p:spPr>
        <p:txBody>
          <a:bodyPr>
            <a:normAutofit fontScale="90000"/>
          </a:bodyPr>
          <a:lstStyle/>
          <a:p>
            <a:pPr algn="ctr"/>
            <a:r>
              <a:rPr lang="en-AU" sz="9600" dirty="0">
                <a:solidFill>
                  <a:schemeClr val="tx2">
                    <a:lumMod val="60000"/>
                    <a:lumOff val="40000"/>
                  </a:schemeClr>
                </a:solidFill>
                <a:latin typeface="FSFFatBottom" panose="02000603000000000000" pitchFamily="2" charset="0"/>
                <a:ea typeface="FSFFatBottom" panose="02000603000000000000" pitchFamily="2" charset="0"/>
              </a:rPr>
              <a:t>Andy Warhol inspired portraiture</a:t>
            </a:r>
          </a:p>
        </p:txBody>
      </p:sp>
      <p:sp>
        <p:nvSpPr>
          <p:cNvPr id="2" name="Text Placeholder 1"/>
          <p:cNvSpPr>
            <a:spLocks noGrp="1"/>
          </p:cNvSpPr>
          <p:nvPr>
            <p:ph type="body" idx="1"/>
          </p:nvPr>
        </p:nvSpPr>
        <p:spPr>
          <a:xfrm>
            <a:off x="831850" y="5496674"/>
            <a:ext cx="10515600" cy="603250"/>
          </a:xfrm>
        </p:spPr>
        <p:txBody>
          <a:bodyPr>
            <a:normAutofit/>
          </a:bodyPr>
          <a:lstStyle/>
          <a:p>
            <a:pPr algn="ctr"/>
            <a:r>
              <a:rPr lang="en-AU" sz="1600" dirty="0">
                <a:solidFill>
                  <a:schemeClr val="bg2">
                    <a:lumMod val="90000"/>
                  </a:schemeClr>
                </a:solidFill>
                <a:latin typeface="FSFFatBottom" panose="02000603000000000000" pitchFamily="2" charset="0"/>
                <a:ea typeface="FSFFatBottom" panose="02000603000000000000" pitchFamily="2" charset="0"/>
              </a:rPr>
              <a:t>We are learning to use photography to create portraits</a:t>
            </a:r>
          </a:p>
        </p:txBody>
      </p:sp>
      <p:sp>
        <p:nvSpPr>
          <p:cNvPr id="4" name="TextBox 3">
            <a:extLst>
              <a:ext uri="{FF2B5EF4-FFF2-40B4-BE49-F238E27FC236}">
                <a16:creationId xmlns:a16="http://schemas.microsoft.com/office/drawing/2014/main" id="{6E2E1DD6-6013-4B11-91A1-1207371EAF5C}"/>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898627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bg2">
                    <a:lumMod val="90000"/>
                  </a:schemeClr>
                </a:solidFill>
                <a:latin typeface="FSFFatBottom" panose="02000603000000000000" pitchFamily="2" charset="0"/>
                <a:ea typeface="FSFFatBottom" panose="02000603000000000000" pitchFamily="2" charset="0"/>
              </a:rPr>
              <a:t>We are learning to use photography to create portraits</a:t>
            </a:r>
            <a:endParaRPr lang="en-AU" dirty="0"/>
          </a:p>
        </p:txBody>
      </p:sp>
      <p:pic>
        <p:nvPicPr>
          <p:cNvPr id="4" name="Content Placeholder 3"/>
          <p:cNvPicPr>
            <a:picLocks noGrp="1" noChangeAspect="1"/>
          </p:cNvPicPr>
          <p:nvPr>
            <p:ph idx="1"/>
          </p:nvPr>
        </p:nvPicPr>
        <p:blipFill>
          <a:blip r:embed="rId3"/>
          <a:stretch>
            <a:fillRect/>
          </a:stretch>
        </p:blipFill>
        <p:spPr>
          <a:xfrm>
            <a:off x="133564" y="1883274"/>
            <a:ext cx="5332288" cy="4328395"/>
          </a:xfrm>
          <a:prstGeom prst="rect">
            <a:avLst/>
          </a:prstGeom>
        </p:spPr>
      </p:pic>
      <p:sp>
        <p:nvSpPr>
          <p:cNvPr id="5" name="TextBox 4"/>
          <p:cNvSpPr txBox="1"/>
          <p:nvPr/>
        </p:nvSpPr>
        <p:spPr>
          <a:xfrm>
            <a:off x="1390659" y="6186925"/>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Andy Warhol</a:t>
            </a:r>
            <a:r>
              <a:rPr lang="en-AU" sz="1200" dirty="0">
                <a:latin typeface="FSFFatBottom" panose="02000603000000000000" pitchFamily="2" charset="0"/>
                <a:ea typeface="FSFFatBottom" panose="02000603000000000000" pitchFamily="2" charset="0"/>
              </a:rPr>
              <a:t>– 1964</a:t>
            </a:r>
          </a:p>
          <a:p>
            <a:pPr algn="ctr"/>
            <a:r>
              <a:rPr lang="en-AU" sz="1200" i="1" dirty="0">
                <a:latin typeface="FSFFatBottom" panose="02000603000000000000" pitchFamily="2" charset="0"/>
                <a:ea typeface="FSFFatBottom" panose="02000603000000000000" pitchFamily="2" charset="0"/>
              </a:rPr>
              <a:t>Marilyn Monroe</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‘Pop Art’</a:t>
            </a:r>
          </a:p>
        </p:txBody>
      </p:sp>
      <p:sp>
        <p:nvSpPr>
          <p:cNvPr id="6" name="Content Placeholder 5"/>
          <p:cNvSpPr txBox="1">
            <a:spLocks/>
          </p:cNvSpPr>
          <p:nvPr/>
        </p:nvSpPr>
        <p:spPr>
          <a:xfrm>
            <a:off x="5543611" y="1882545"/>
            <a:ext cx="6648389" cy="497545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a:latin typeface="FSFFatBottom" panose="02000603000000000000" pitchFamily="2" charset="0"/>
                <a:ea typeface="FSFFatBottom" panose="02000603000000000000" pitchFamily="2" charset="0"/>
              </a:rPr>
              <a:t>What do you </a:t>
            </a:r>
            <a:r>
              <a:rPr lang="en-AU" b="1">
                <a:latin typeface="FSFFatBottom" panose="02000603000000000000" pitchFamily="2" charset="0"/>
                <a:ea typeface="FSFFatBottom" panose="02000603000000000000" pitchFamily="2" charset="0"/>
              </a:rPr>
              <a:t>see</a:t>
            </a:r>
            <a:r>
              <a:rPr lang="en-AU">
                <a:latin typeface="FSFFatBottom" panose="02000603000000000000" pitchFamily="2" charset="0"/>
                <a:ea typeface="FSFFatBottom" panose="02000603000000000000" pitchFamily="2" charset="0"/>
              </a:rPr>
              <a:t>, observe or notice?</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How does this portrait make you feel?</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gains your attention first? Why do you think that is?</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mood is created by the portrait?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does it make you </a:t>
            </a:r>
            <a:r>
              <a:rPr lang="en-AU" b="1">
                <a:latin typeface="FSFFatBottom" panose="02000603000000000000" pitchFamily="2" charset="0"/>
                <a:ea typeface="FSFFatBottom" panose="02000603000000000000" pitchFamily="2" charset="0"/>
              </a:rPr>
              <a:t>think</a:t>
            </a:r>
            <a:r>
              <a:rPr lang="en-AU">
                <a:latin typeface="FSFFatBottom" panose="02000603000000000000" pitchFamily="2" charset="0"/>
                <a:ea typeface="FSFFatBottom" panose="02000603000000000000" pitchFamily="2" charset="0"/>
              </a:rPr>
              <a: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questions or </a:t>
            </a:r>
            <a:r>
              <a:rPr lang="en-AU" b="1">
                <a:latin typeface="FSFFatBottom" panose="02000603000000000000" pitchFamily="2" charset="0"/>
                <a:ea typeface="FSFFatBottom" panose="02000603000000000000" pitchFamily="2" charset="0"/>
              </a:rPr>
              <a:t>puzzles</a:t>
            </a:r>
            <a:r>
              <a:rPr lang="en-AU">
                <a:latin typeface="FSFFatBottom" panose="02000603000000000000" pitchFamily="2" charset="0"/>
                <a:ea typeface="FSFFatBottom" panose="02000603000000000000" pitchFamily="2" charset="0"/>
              </a:rPr>
              <a:t> do you have about this portrait?</a:t>
            </a:r>
          </a:p>
          <a:p>
            <a:endParaRPr lang="en-AU" dirty="0">
              <a:latin typeface="FSFFatBottom" panose="02000603000000000000" pitchFamily="2" charset="0"/>
              <a:ea typeface="FSFFatBottom" panose="02000603000000000000" pitchFamily="2" charset="0"/>
            </a:endParaRPr>
          </a:p>
        </p:txBody>
      </p:sp>
      <p:sp>
        <p:nvSpPr>
          <p:cNvPr id="7" name="TextBox 6">
            <a:extLst>
              <a:ext uri="{FF2B5EF4-FFF2-40B4-BE49-F238E27FC236}">
                <a16:creationId xmlns:a16="http://schemas.microsoft.com/office/drawing/2014/main" id="{86524FF5-B1D9-4BD0-A4E7-AC9D87697257}"/>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876659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1"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8)">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iterate type="wd">
                                    <p:tmPct val="10000"/>
                                  </p:iterate>
                                  <p:childTnLst>
                                    <p:set>
                                      <p:cBhvr>
                                        <p:cTn id="28" dur="1" fill="hold">
                                          <p:stCondLst>
                                            <p:cond delay="0"/>
                                          </p:stCondLst>
                                        </p:cTn>
                                        <p:tgtEl>
                                          <p:spTgt spid="6">
                                            <p:txEl>
                                              <p:pRg st="0" end="0"/>
                                            </p:txEl>
                                          </p:spTgt>
                                        </p:tgtEl>
                                        <p:attrNameLst>
                                          <p:attrName>style.visibility</p:attrName>
                                        </p:attrNameLst>
                                      </p:cBhvr>
                                      <p:to>
                                        <p:strVal val="visible"/>
                                      </p:to>
                                    </p:set>
                                    <p:animScale>
                                      <p:cBhvr>
                                        <p:cTn id="29"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6">
                                            <p:txEl>
                                              <p:pRg st="0" end="0"/>
                                            </p:txEl>
                                          </p:spTgt>
                                        </p:tgtEl>
                                        <p:attrNameLst>
                                          <p:attrName>ppt_x</p:attrName>
                                          <p:attrName>ppt_y</p:attrName>
                                        </p:attrNameLst>
                                      </p:cBhvr>
                                    </p:animMotion>
                                    <p:animEffect transition="in" filter="fade">
                                      <p:cBhvr>
                                        <p:cTn id="31" dur="10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iterate type="wd">
                                    <p:tmPct val="10000"/>
                                  </p:iterate>
                                  <p:childTnLst>
                                    <p:set>
                                      <p:cBhvr>
                                        <p:cTn id="35" dur="1" fill="hold">
                                          <p:stCondLst>
                                            <p:cond delay="0"/>
                                          </p:stCondLst>
                                        </p:cTn>
                                        <p:tgtEl>
                                          <p:spTgt spid="6">
                                            <p:txEl>
                                              <p:pRg st="2" end="2"/>
                                            </p:txEl>
                                          </p:spTgt>
                                        </p:tgtEl>
                                        <p:attrNameLst>
                                          <p:attrName>style.visibility</p:attrName>
                                        </p:attrNameLst>
                                      </p:cBhvr>
                                      <p:to>
                                        <p:strVal val="visible"/>
                                      </p:to>
                                    </p:set>
                                    <p:animScale>
                                      <p:cBhvr>
                                        <p:cTn id="36"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6">
                                            <p:txEl>
                                              <p:pRg st="2" end="2"/>
                                            </p:txEl>
                                          </p:spTgt>
                                        </p:tgtEl>
                                        <p:attrNameLst>
                                          <p:attrName>ppt_x</p:attrName>
                                          <p:attrName>ppt_y</p:attrName>
                                        </p:attrNameLst>
                                      </p:cBhvr>
                                    </p:animMotion>
                                    <p:animEffect transition="in" filter="fade">
                                      <p:cBhvr>
                                        <p:cTn id="38" dur="10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iterate type="wd">
                                    <p:tmPct val="10000"/>
                                  </p:iterate>
                                  <p:childTnLst>
                                    <p:set>
                                      <p:cBhvr>
                                        <p:cTn id="42" dur="1" fill="hold">
                                          <p:stCondLst>
                                            <p:cond delay="0"/>
                                          </p:stCondLst>
                                        </p:cTn>
                                        <p:tgtEl>
                                          <p:spTgt spid="6">
                                            <p:txEl>
                                              <p:pRg st="4" end="4"/>
                                            </p:txEl>
                                          </p:spTgt>
                                        </p:tgtEl>
                                        <p:attrNameLst>
                                          <p:attrName>style.visibility</p:attrName>
                                        </p:attrNameLst>
                                      </p:cBhvr>
                                      <p:to>
                                        <p:strVal val="visible"/>
                                      </p:to>
                                    </p:set>
                                    <p:animScale>
                                      <p:cBhvr>
                                        <p:cTn id="43"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6">
                                            <p:txEl>
                                              <p:pRg st="4" end="4"/>
                                            </p:txEl>
                                          </p:spTgt>
                                        </p:tgtEl>
                                        <p:attrNameLst>
                                          <p:attrName>ppt_x</p:attrName>
                                          <p:attrName>ppt_y</p:attrName>
                                        </p:attrNameLst>
                                      </p:cBhvr>
                                    </p:animMotion>
                                    <p:animEffect transition="in" filter="fade">
                                      <p:cBhvr>
                                        <p:cTn id="45" dur="10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iterate type="wd">
                                    <p:tmPct val="10000"/>
                                  </p:iterate>
                                  <p:childTnLst>
                                    <p:set>
                                      <p:cBhvr>
                                        <p:cTn id="49" dur="1" fill="hold">
                                          <p:stCondLst>
                                            <p:cond delay="0"/>
                                          </p:stCondLst>
                                        </p:cTn>
                                        <p:tgtEl>
                                          <p:spTgt spid="6">
                                            <p:txEl>
                                              <p:pRg st="6" end="6"/>
                                            </p:txEl>
                                          </p:spTgt>
                                        </p:tgtEl>
                                        <p:attrNameLst>
                                          <p:attrName>style.visibility</p:attrName>
                                        </p:attrNameLst>
                                      </p:cBhvr>
                                      <p:to>
                                        <p:strVal val="visible"/>
                                      </p:to>
                                    </p:set>
                                    <p:animScale>
                                      <p:cBhvr>
                                        <p:cTn id="50"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6">
                                            <p:txEl>
                                              <p:pRg st="6" end="6"/>
                                            </p:txEl>
                                          </p:spTgt>
                                        </p:tgtEl>
                                        <p:attrNameLst>
                                          <p:attrName>ppt_x</p:attrName>
                                          <p:attrName>ppt_y</p:attrName>
                                        </p:attrNameLst>
                                      </p:cBhvr>
                                    </p:animMotion>
                                    <p:animEffect transition="in" filter="fade">
                                      <p:cBhvr>
                                        <p:cTn id="52" dur="10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grpId="0" nodeType="clickEffect">
                                  <p:stCondLst>
                                    <p:cond delay="0"/>
                                  </p:stCondLst>
                                  <p:iterate type="wd">
                                    <p:tmPct val="10000"/>
                                  </p:iterate>
                                  <p:childTnLst>
                                    <p:set>
                                      <p:cBhvr>
                                        <p:cTn id="56" dur="1" fill="hold">
                                          <p:stCondLst>
                                            <p:cond delay="0"/>
                                          </p:stCondLst>
                                        </p:cTn>
                                        <p:tgtEl>
                                          <p:spTgt spid="6">
                                            <p:txEl>
                                              <p:pRg st="8" end="8"/>
                                            </p:txEl>
                                          </p:spTgt>
                                        </p:tgtEl>
                                        <p:attrNameLst>
                                          <p:attrName>style.visibility</p:attrName>
                                        </p:attrNameLst>
                                      </p:cBhvr>
                                      <p:to>
                                        <p:strVal val="visible"/>
                                      </p:to>
                                    </p:set>
                                    <p:animScale>
                                      <p:cBhvr>
                                        <p:cTn id="57"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
                                            <p:txEl>
                                              <p:pRg st="8" end="8"/>
                                            </p:txEl>
                                          </p:spTgt>
                                        </p:tgtEl>
                                        <p:attrNameLst>
                                          <p:attrName>ppt_x</p:attrName>
                                          <p:attrName>ppt_y</p:attrName>
                                        </p:attrNameLst>
                                      </p:cBhvr>
                                    </p:animMotion>
                                    <p:animEffect transition="in" filter="fade">
                                      <p:cBhvr>
                                        <p:cTn id="59" dur="1000"/>
                                        <p:tgtEl>
                                          <p:spTgt spid="6">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2" presetClass="entr" presetSubtype="0" fill="hold" grpId="0" nodeType="clickEffect">
                                  <p:stCondLst>
                                    <p:cond delay="0"/>
                                  </p:stCondLst>
                                  <p:iterate type="wd">
                                    <p:tmPct val="10000"/>
                                  </p:iterate>
                                  <p:childTnLst>
                                    <p:set>
                                      <p:cBhvr>
                                        <p:cTn id="63" dur="1" fill="hold">
                                          <p:stCondLst>
                                            <p:cond delay="0"/>
                                          </p:stCondLst>
                                        </p:cTn>
                                        <p:tgtEl>
                                          <p:spTgt spid="6">
                                            <p:txEl>
                                              <p:pRg st="10" end="10"/>
                                            </p:txEl>
                                          </p:spTgt>
                                        </p:tgtEl>
                                        <p:attrNameLst>
                                          <p:attrName>style.visibility</p:attrName>
                                        </p:attrNameLst>
                                      </p:cBhvr>
                                      <p:to>
                                        <p:strVal val="visible"/>
                                      </p:to>
                                    </p:set>
                                    <p:animScale>
                                      <p:cBhvr>
                                        <p:cTn id="64"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6">
                                            <p:txEl>
                                              <p:pRg st="10" end="10"/>
                                            </p:txEl>
                                          </p:spTgt>
                                        </p:tgtEl>
                                        <p:attrNameLst>
                                          <p:attrName>ppt_x</p:attrName>
                                          <p:attrName>ppt_y</p:attrName>
                                        </p:attrNameLst>
                                      </p:cBhvr>
                                    </p:animMotion>
                                    <p:animEffect transition="in" filter="fade">
                                      <p:cBhvr>
                                        <p:cTn id="66"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bg2">
                    <a:lumMod val="90000"/>
                  </a:schemeClr>
                </a:solidFill>
                <a:latin typeface="FSFFatBottom" panose="02000603000000000000" pitchFamily="2" charset="0"/>
                <a:ea typeface="FSFFatBottom" panose="02000603000000000000" pitchFamily="2" charset="0"/>
              </a:rPr>
              <a:t>We are learning to use photography to create portraits</a:t>
            </a:r>
            <a:endParaRPr lang="en-AU" dirty="0"/>
          </a:p>
        </p:txBody>
      </p:sp>
      <p:pic>
        <p:nvPicPr>
          <p:cNvPr id="4" name="Content Placeholder 3"/>
          <p:cNvPicPr>
            <a:picLocks noGrp="1" noChangeAspect="1"/>
          </p:cNvPicPr>
          <p:nvPr>
            <p:ph idx="1"/>
          </p:nvPr>
        </p:nvPicPr>
        <p:blipFill>
          <a:blip r:embed="rId3"/>
          <a:stretch>
            <a:fillRect/>
          </a:stretch>
        </p:blipFill>
        <p:spPr>
          <a:xfrm>
            <a:off x="2909014" y="3690991"/>
            <a:ext cx="2556838" cy="2953819"/>
          </a:xfrm>
          <a:prstGeom prst="rect">
            <a:avLst/>
          </a:prstGeom>
        </p:spPr>
      </p:pic>
      <p:sp>
        <p:nvSpPr>
          <p:cNvPr id="6" name="Content Placeholder 5"/>
          <p:cNvSpPr txBox="1">
            <a:spLocks/>
          </p:cNvSpPr>
          <p:nvPr/>
        </p:nvSpPr>
        <p:spPr>
          <a:xfrm>
            <a:off x="5543611" y="1882545"/>
            <a:ext cx="6648389" cy="497545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AU" sz="2000" b="1" u="sng" dirty="0">
                <a:solidFill>
                  <a:schemeClr val="bg2">
                    <a:lumMod val="50000"/>
                  </a:schemeClr>
                </a:solidFill>
                <a:latin typeface="FSFFatBottom" panose="02000603000000000000" pitchFamily="2" charset="0"/>
                <a:ea typeface="FSFFatBottom" panose="02000603000000000000" pitchFamily="2" charset="0"/>
              </a:rPr>
              <a:t>Artwork Instructions:</a:t>
            </a:r>
            <a:endParaRPr lang="en-AU" sz="2000" b="1" dirty="0">
              <a:solidFill>
                <a:schemeClr val="bg2">
                  <a:lumMod val="50000"/>
                </a:schemeClr>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Take portrait photographs of each student. </a:t>
            </a: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You can choose to use all of the same images (set of 4-6) or have each image a different face or pose (set of 4-6). </a:t>
            </a: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Print images out in black and white with all four – six on one page.</a:t>
            </a: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Experiment with the use of colour to make each image different and stand out. You should refer back to the colour wheel to explore contrasting colours. </a:t>
            </a: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Medium = watercolour</a:t>
            </a: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Display </a:t>
            </a:r>
            <a:endParaRPr lang="en-AU" sz="2000" u="sng" dirty="0">
              <a:latin typeface="FSFFatBottom" panose="02000603000000000000" pitchFamily="2" charset="0"/>
              <a:ea typeface="FSFFatBottom" panose="02000603000000000000" pitchFamily="2" charset="0"/>
            </a:endParaRPr>
          </a:p>
        </p:txBody>
      </p:sp>
      <p:pic>
        <p:nvPicPr>
          <p:cNvPr id="5" name="Picture 4" descr="C:\Users\alice\AppData\Local\Microsoft\Windows\INetCache\Content.Word\Andy Warhol inspired portraiture.jpg"/>
          <p:cNvPicPr/>
          <p:nvPr/>
        </p:nvPicPr>
        <p:blipFill>
          <a:blip r:embed="rId4">
            <a:extLst>
              <a:ext uri="{28A0092B-C50C-407E-A947-70E740481C1C}">
                <a14:useLocalDpi xmlns:a14="http://schemas.microsoft.com/office/drawing/2010/main" val="0"/>
              </a:ext>
            </a:extLst>
          </a:blip>
          <a:srcRect/>
          <a:stretch>
            <a:fillRect/>
          </a:stretch>
        </p:blipFill>
        <p:spPr bwMode="auto">
          <a:xfrm>
            <a:off x="0" y="2048313"/>
            <a:ext cx="2831255" cy="3285356"/>
          </a:xfrm>
          <a:prstGeom prst="rect">
            <a:avLst/>
          </a:prstGeom>
          <a:noFill/>
          <a:ln>
            <a:noFill/>
          </a:ln>
        </p:spPr>
      </p:pic>
      <p:sp>
        <p:nvSpPr>
          <p:cNvPr id="7" name="TextBox 6">
            <a:extLst>
              <a:ext uri="{FF2B5EF4-FFF2-40B4-BE49-F238E27FC236}">
                <a16:creationId xmlns:a16="http://schemas.microsoft.com/office/drawing/2014/main" id="{01BC8A45-E66A-49AE-8418-35846FA4B412}"/>
              </a:ext>
            </a:extLst>
          </p:cNvPr>
          <p:cNvSpPr txBox="1"/>
          <p:nvPr/>
        </p:nvSpPr>
        <p:spPr>
          <a:xfrm>
            <a:off x="925770" y="6444755"/>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065805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1"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8)">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Scale>
                                      <p:cBhvr>
                                        <p:cTn id="28"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xEl>
                                              <p:pRg st="0" end="0"/>
                                            </p:txEl>
                                          </p:spTgt>
                                        </p:tgtEl>
                                        <p:attrNameLst>
                                          <p:attrName>ppt_x</p:attrName>
                                          <p:attrName>ppt_y</p:attrName>
                                        </p:attrNameLst>
                                      </p:cBhvr>
                                    </p:animMotion>
                                    <p:animEffect transition="in" filter="fade">
                                      <p:cBhvr>
                                        <p:cTn id="30" dur="10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iterate type="wd">
                                    <p:tmPct val="10000"/>
                                  </p:iterate>
                                  <p:childTnLst>
                                    <p:set>
                                      <p:cBhvr>
                                        <p:cTn id="34" dur="1" fill="hold">
                                          <p:stCondLst>
                                            <p:cond delay="0"/>
                                          </p:stCondLst>
                                        </p:cTn>
                                        <p:tgtEl>
                                          <p:spTgt spid="6">
                                            <p:txEl>
                                              <p:pRg st="1" end="1"/>
                                            </p:txEl>
                                          </p:spTgt>
                                        </p:tgtEl>
                                        <p:attrNameLst>
                                          <p:attrName>style.visibility</p:attrName>
                                        </p:attrNameLst>
                                      </p:cBhvr>
                                      <p:to>
                                        <p:strVal val="visible"/>
                                      </p:to>
                                    </p:set>
                                    <p:animScale>
                                      <p:cBhvr>
                                        <p:cTn id="35"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
                                            <p:txEl>
                                              <p:pRg st="1" end="1"/>
                                            </p:txEl>
                                          </p:spTgt>
                                        </p:tgtEl>
                                        <p:attrNameLst>
                                          <p:attrName>ppt_x</p:attrName>
                                          <p:attrName>ppt_y</p:attrName>
                                        </p:attrNameLst>
                                      </p:cBhvr>
                                    </p:animMotion>
                                    <p:animEffect transition="in" filter="fade">
                                      <p:cBhvr>
                                        <p:cTn id="37" dur="10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iterate type="wd">
                                    <p:tmPct val="10000"/>
                                  </p:iterate>
                                  <p:childTnLst>
                                    <p:set>
                                      <p:cBhvr>
                                        <p:cTn id="41" dur="1" fill="hold">
                                          <p:stCondLst>
                                            <p:cond delay="0"/>
                                          </p:stCondLst>
                                        </p:cTn>
                                        <p:tgtEl>
                                          <p:spTgt spid="6">
                                            <p:txEl>
                                              <p:pRg st="2" end="2"/>
                                            </p:txEl>
                                          </p:spTgt>
                                        </p:tgtEl>
                                        <p:attrNameLst>
                                          <p:attrName>style.visibility</p:attrName>
                                        </p:attrNameLst>
                                      </p:cBhvr>
                                      <p:to>
                                        <p:strVal val="visible"/>
                                      </p:to>
                                    </p:set>
                                    <p:animScale>
                                      <p:cBhvr>
                                        <p:cTn id="42"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6">
                                            <p:txEl>
                                              <p:pRg st="2" end="2"/>
                                            </p:txEl>
                                          </p:spTgt>
                                        </p:tgtEl>
                                        <p:attrNameLst>
                                          <p:attrName>ppt_x</p:attrName>
                                          <p:attrName>ppt_y</p:attrName>
                                        </p:attrNameLst>
                                      </p:cBhvr>
                                    </p:animMotion>
                                    <p:animEffect transition="in" filter="fade">
                                      <p:cBhvr>
                                        <p:cTn id="44" dur="10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iterate type="wd">
                                    <p:tmPct val="10000"/>
                                  </p:iterate>
                                  <p:childTnLst>
                                    <p:set>
                                      <p:cBhvr>
                                        <p:cTn id="48" dur="1" fill="hold">
                                          <p:stCondLst>
                                            <p:cond delay="0"/>
                                          </p:stCondLst>
                                        </p:cTn>
                                        <p:tgtEl>
                                          <p:spTgt spid="6">
                                            <p:txEl>
                                              <p:pRg st="3" end="3"/>
                                            </p:txEl>
                                          </p:spTgt>
                                        </p:tgtEl>
                                        <p:attrNameLst>
                                          <p:attrName>style.visibility</p:attrName>
                                        </p:attrNameLst>
                                      </p:cBhvr>
                                      <p:to>
                                        <p:strVal val="visible"/>
                                      </p:to>
                                    </p:set>
                                    <p:animScale>
                                      <p:cBhvr>
                                        <p:cTn id="49" dur="1000" decel="50000" fill="hold">
                                          <p:stCondLst>
                                            <p:cond delay="0"/>
                                          </p:stCondLst>
                                        </p:cTn>
                                        <p:tgtEl>
                                          <p:spTgt spid="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6">
                                            <p:txEl>
                                              <p:pRg st="3" end="3"/>
                                            </p:txEl>
                                          </p:spTgt>
                                        </p:tgtEl>
                                        <p:attrNameLst>
                                          <p:attrName>ppt_x</p:attrName>
                                          <p:attrName>ppt_y</p:attrName>
                                        </p:attrNameLst>
                                      </p:cBhvr>
                                    </p:animMotion>
                                    <p:animEffect transition="in" filter="fade">
                                      <p:cBhvr>
                                        <p:cTn id="51" dur="1000"/>
                                        <p:tgtEl>
                                          <p:spTgt spid="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grpId="0" nodeType="clickEffect">
                                  <p:stCondLst>
                                    <p:cond delay="0"/>
                                  </p:stCondLst>
                                  <p:iterate type="wd">
                                    <p:tmPct val="10000"/>
                                  </p:iterate>
                                  <p:childTnLst>
                                    <p:set>
                                      <p:cBhvr>
                                        <p:cTn id="55" dur="1" fill="hold">
                                          <p:stCondLst>
                                            <p:cond delay="0"/>
                                          </p:stCondLst>
                                        </p:cTn>
                                        <p:tgtEl>
                                          <p:spTgt spid="6">
                                            <p:txEl>
                                              <p:pRg st="4" end="4"/>
                                            </p:txEl>
                                          </p:spTgt>
                                        </p:tgtEl>
                                        <p:attrNameLst>
                                          <p:attrName>style.visibility</p:attrName>
                                        </p:attrNameLst>
                                      </p:cBhvr>
                                      <p:to>
                                        <p:strVal val="visible"/>
                                      </p:to>
                                    </p:set>
                                    <p:animScale>
                                      <p:cBhvr>
                                        <p:cTn id="56"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6">
                                            <p:txEl>
                                              <p:pRg st="4" end="4"/>
                                            </p:txEl>
                                          </p:spTgt>
                                        </p:tgtEl>
                                        <p:attrNameLst>
                                          <p:attrName>ppt_x</p:attrName>
                                          <p:attrName>ppt_y</p:attrName>
                                        </p:attrNameLst>
                                      </p:cBhvr>
                                    </p:animMotion>
                                    <p:animEffect transition="in" filter="fade">
                                      <p:cBhvr>
                                        <p:cTn id="58" dur="1000"/>
                                        <p:tgtEl>
                                          <p:spTgt spid="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iterate type="wd">
                                    <p:tmPct val="10000"/>
                                  </p:iterate>
                                  <p:childTnLst>
                                    <p:set>
                                      <p:cBhvr>
                                        <p:cTn id="62" dur="1" fill="hold">
                                          <p:stCondLst>
                                            <p:cond delay="0"/>
                                          </p:stCondLst>
                                        </p:cTn>
                                        <p:tgtEl>
                                          <p:spTgt spid="6">
                                            <p:txEl>
                                              <p:pRg st="5" end="5"/>
                                            </p:txEl>
                                          </p:spTgt>
                                        </p:tgtEl>
                                        <p:attrNameLst>
                                          <p:attrName>style.visibility</p:attrName>
                                        </p:attrNameLst>
                                      </p:cBhvr>
                                      <p:to>
                                        <p:strVal val="visible"/>
                                      </p:to>
                                    </p:set>
                                    <p:animScale>
                                      <p:cBhvr>
                                        <p:cTn id="63" dur="1000" decel="50000" fill="hold">
                                          <p:stCondLst>
                                            <p:cond delay="0"/>
                                          </p:stCondLst>
                                        </p:cTn>
                                        <p:tgtEl>
                                          <p:spTgt spid="6">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6">
                                            <p:txEl>
                                              <p:pRg st="5" end="5"/>
                                            </p:txEl>
                                          </p:spTgt>
                                        </p:tgtEl>
                                        <p:attrNameLst>
                                          <p:attrName>ppt_x</p:attrName>
                                          <p:attrName>ppt_y</p:attrName>
                                        </p:attrNameLst>
                                      </p:cBhvr>
                                    </p:animMotion>
                                    <p:animEffect transition="in" filter="fade">
                                      <p:cBhvr>
                                        <p:cTn id="65" dur="1000"/>
                                        <p:tgtEl>
                                          <p:spTgt spid="6">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2" presetClass="entr" presetSubtype="0" fill="hold" grpId="0" nodeType="clickEffect">
                                  <p:stCondLst>
                                    <p:cond delay="0"/>
                                  </p:stCondLst>
                                  <p:iterate type="wd">
                                    <p:tmPct val="10000"/>
                                  </p:iterate>
                                  <p:childTnLst>
                                    <p:set>
                                      <p:cBhvr>
                                        <p:cTn id="69" dur="1" fill="hold">
                                          <p:stCondLst>
                                            <p:cond delay="0"/>
                                          </p:stCondLst>
                                        </p:cTn>
                                        <p:tgtEl>
                                          <p:spTgt spid="6">
                                            <p:txEl>
                                              <p:pRg st="6" end="6"/>
                                            </p:txEl>
                                          </p:spTgt>
                                        </p:tgtEl>
                                        <p:attrNameLst>
                                          <p:attrName>style.visibility</p:attrName>
                                        </p:attrNameLst>
                                      </p:cBhvr>
                                      <p:to>
                                        <p:strVal val="visible"/>
                                      </p:to>
                                    </p:set>
                                    <p:animScale>
                                      <p:cBhvr>
                                        <p:cTn id="70"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6">
                                            <p:txEl>
                                              <p:pRg st="6" end="6"/>
                                            </p:txEl>
                                          </p:spTgt>
                                        </p:tgtEl>
                                        <p:attrNameLst>
                                          <p:attrName>ppt_x</p:attrName>
                                          <p:attrName>ppt_y</p:attrName>
                                        </p:attrNameLst>
                                      </p:cBhvr>
                                    </p:animMotion>
                                    <p:animEffect transition="in" filter="fade">
                                      <p:cBhvr>
                                        <p:cTn id="72"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2161801"/>
            <a:ext cx="10515600" cy="3108842"/>
          </a:xfrm>
        </p:spPr>
        <p:txBody>
          <a:bodyPr>
            <a:noAutofit/>
          </a:bodyPr>
          <a:lstStyle/>
          <a:p>
            <a:pPr algn="ctr"/>
            <a:r>
              <a:rPr lang="en-AU" sz="7200" dirty="0">
                <a:solidFill>
                  <a:schemeClr val="accent5"/>
                </a:solidFill>
                <a:latin typeface="FSFFatBottom" panose="02000603000000000000" pitchFamily="2" charset="0"/>
                <a:ea typeface="FSFFatBottom" panose="02000603000000000000" pitchFamily="2" charset="0"/>
              </a:rPr>
              <a:t>Exploring expressionism through portraiture</a:t>
            </a:r>
          </a:p>
        </p:txBody>
      </p:sp>
      <p:sp>
        <p:nvSpPr>
          <p:cNvPr id="2" name="Text Placeholder 1"/>
          <p:cNvSpPr>
            <a:spLocks noGrp="1"/>
          </p:cNvSpPr>
          <p:nvPr>
            <p:ph type="body" idx="1"/>
          </p:nvPr>
        </p:nvSpPr>
        <p:spPr>
          <a:xfrm>
            <a:off x="831850" y="5486400"/>
            <a:ext cx="10515600" cy="603250"/>
          </a:xfrm>
        </p:spPr>
        <p:txBody>
          <a:bodyPr>
            <a:normAutofit/>
          </a:bodyPr>
          <a:lstStyle/>
          <a:p>
            <a:pPr algn="ctr"/>
            <a:r>
              <a:rPr lang="en-AU" sz="1600"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p>
        </p:txBody>
      </p:sp>
      <p:sp>
        <p:nvSpPr>
          <p:cNvPr id="4" name="TextBox 3">
            <a:extLst>
              <a:ext uri="{FF2B5EF4-FFF2-40B4-BE49-F238E27FC236}">
                <a16:creationId xmlns:a16="http://schemas.microsoft.com/office/drawing/2014/main" id="{6E49E4F2-E2A2-4DC6-879B-85C542F7C913}"/>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3713567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p>
        </p:txBody>
      </p:sp>
      <p:sp>
        <p:nvSpPr>
          <p:cNvPr id="5" name="TextBox 4"/>
          <p:cNvSpPr txBox="1"/>
          <p:nvPr/>
        </p:nvSpPr>
        <p:spPr>
          <a:xfrm>
            <a:off x="1390659" y="6186925"/>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Edvard Munch </a:t>
            </a:r>
            <a:r>
              <a:rPr lang="en-AU" sz="1200" dirty="0">
                <a:latin typeface="FSFFatBottom" panose="02000603000000000000" pitchFamily="2" charset="0"/>
                <a:ea typeface="FSFFatBottom" panose="02000603000000000000" pitchFamily="2" charset="0"/>
              </a:rPr>
              <a:t>– 1863</a:t>
            </a:r>
          </a:p>
          <a:p>
            <a:pPr algn="ctr"/>
            <a:r>
              <a:rPr lang="en-AU" sz="1200" i="1" dirty="0">
                <a:latin typeface="FSFFatBottom" panose="02000603000000000000" pitchFamily="2" charset="0"/>
                <a:ea typeface="FSFFatBottom" panose="02000603000000000000" pitchFamily="2" charset="0"/>
              </a:rPr>
              <a:t>The Scream</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‘Expressionism’</a:t>
            </a:r>
          </a:p>
        </p:txBody>
      </p:sp>
      <p:sp>
        <p:nvSpPr>
          <p:cNvPr id="6" name="Content Placeholder 5"/>
          <p:cNvSpPr txBox="1">
            <a:spLocks/>
          </p:cNvSpPr>
          <p:nvPr/>
        </p:nvSpPr>
        <p:spPr>
          <a:xfrm>
            <a:off x="5543611" y="1882545"/>
            <a:ext cx="6648389" cy="497545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a:latin typeface="FSFFatBottom" panose="02000603000000000000" pitchFamily="2" charset="0"/>
                <a:ea typeface="FSFFatBottom" panose="02000603000000000000" pitchFamily="2" charset="0"/>
              </a:rPr>
              <a:t>What do you </a:t>
            </a:r>
            <a:r>
              <a:rPr lang="en-AU" b="1">
                <a:latin typeface="FSFFatBottom" panose="02000603000000000000" pitchFamily="2" charset="0"/>
                <a:ea typeface="FSFFatBottom" panose="02000603000000000000" pitchFamily="2" charset="0"/>
              </a:rPr>
              <a:t>see</a:t>
            </a:r>
            <a:r>
              <a:rPr lang="en-AU">
                <a:latin typeface="FSFFatBottom" panose="02000603000000000000" pitchFamily="2" charset="0"/>
                <a:ea typeface="FSFFatBottom" panose="02000603000000000000" pitchFamily="2" charset="0"/>
              </a:rPr>
              <a:t>, observe or notice?</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How does this portrait make you feel?</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gains your attention first? Why do you think that is?</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mood is created by the portrait?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does it make you </a:t>
            </a:r>
            <a:r>
              <a:rPr lang="en-AU" b="1">
                <a:latin typeface="FSFFatBottom" panose="02000603000000000000" pitchFamily="2" charset="0"/>
                <a:ea typeface="FSFFatBottom" panose="02000603000000000000" pitchFamily="2" charset="0"/>
              </a:rPr>
              <a:t>think</a:t>
            </a:r>
            <a:r>
              <a:rPr lang="en-AU">
                <a:latin typeface="FSFFatBottom" panose="02000603000000000000" pitchFamily="2" charset="0"/>
                <a:ea typeface="FSFFatBottom" panose="02000603000000000000" pitchFamily="2" charset="0"/>
              </a:rPr>
              <a: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questions or </a:t>
            </a:r>
            <a:r>
              <a:rPr lang="en-AU" b="1">
                <a:latin typeface="FSFFatBottom" panose="02000603000000000000" pitchFamily="2" charset="0"/>
                <a:ea typeface="FSFFatBottom" panose="02000603000000000000" pitchFamily="2" charset="0"/>
              </a:rPr>
              <a:t>puzzles</a:t>
            </a:r>
            <a:r>
              <a:rPr lang="en-AU">
                <a:latin typeface="FSFFatBottom" panose="02000603000000000000" pitchFamily="2" charset="0"/>
                <a:ea typeface="FSFFatBottom" panose="02000603000000000000" pitchFamily="2" charset="0"/>
              </a:rPr>
              <a:t> do you have about this portrait?</a:t>
            </a:r>
          </a:p>
          <a:p>
            <a:endParaRPr lang="en-AU" dirty="0">
              <a:latin typeface="FSFFatBottom" panose="02000603000000000000" pitchFamily="2" charset="0"/>
              <a:ea typeface="FSFFatBottom" panose="02000603000000000000" pitchFamily="2" charset="0"/>
            </a:endParaRPr>
          </a:p>
        </p:txBody>
      </p:sp>
      <p:pic>
        <p:nvPicPr>
          <p:cNvPr id="8" name="Content Placeholder 7"/>
          <p:cNvPicPr>
            <a:picLocks noGrp="1" noChangeAspect="1"/>
          </p:cNvPicPr>
          <p:nvPr>
            <p:ph idx="1"/>
          </p:nvPr>
        </p:nvPicPr>
        <p:blipFill>
          <a:blip r:embed="rId3"/>
          <a:stretch>
            <a:fillRect/>
          </a:stretch>
        </p:blipFill>
        <p:spPr>
          <a:xfrm>
            <a:off x="108515" y="1882545"/>
            <a:ext cx="5435096" cy="4304380"/>
          </a:xfrm>
          <a:prstGeom prst="rect">
            <a:avLst/>
          </a:prstGeom>
        </p:spPr>
      </p:pic>
      <p:sp>
        <p:nvSpPr>
          <p:cNvPr id="7" name="TextBox 6">
            <a:extLst>
              <a:ext uri="{FF2B5EF4-FFF2-40B4-BE49-F238E27FC236}">
                <a16:creationId xmlns:a16="http://schemas.microsoft.com/office/drawing/2014/main" id="{464375D3-3178-42D0-9F08-8036B32BA2E2}"/>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0502141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6">
                                            <p:txEl>
                                              <p:pRg st="0" end="0"/>
                                            </p:txEl>
                                          </p:spTgt>
                                        </p:tgtEl>
                                        <p:attrNameLst>
                                          <p:attrName>style.visibility</p:attrName>
                                        </p:attrNameLst>
                                      </p:cBhvr>
                                      <p:to>
                                        <p:strVal val="visible"/>
                                      </p:to>
                                    </p:set>
                                    <p:animScale>
                                      <p:cBhvr>
                                        <p:cTn id="12"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xEl>
                                              <p:pRg st="0" end="0"/>
                                            </p:txEl>
                                          </p:spTgt>
                                        </p:tgtEl>
                                        <p:attrNameLst>
                                          <p:attrName>ppt_x</p:attrName>
                                          <p:attrName>ppt_y</p:attrName>
                                        </p:attrNameLst>
                                      </p:cBhvr>
                                    </p:animMotion>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iterate type="wd">
                                    <p:tmPct val="10000"/>
                                  </p:iterate>
                                  <p:childTnLst>
                                    <p:set>
                                      <p:cBhvr>
                                        <p:cTn id="18" dur="1" fill="hold">
                                          <p:stCondLst>
                                            <p:cond delay="0"/>
                                          </p:stCondLst>
                                        </p:cTn>
                                        <p:tgtEl>
                                          <p:spTgt spid="6">
                                            <p:txEl>
                                              <p:pRg st="2" end="2"/>
                                            </p:txEl>
                                          </p:spTgt>
                                        </p:tgtEl>
                                        <p:attrNameLst>
                                          <p:attrName>style.visibility</p:attrName>
                                        </p:attrNameLst>
                                      </p:cBhvr>
                                      <p:to>
                                        <p:strVal val="visible"/>
                                      </p:to>
                                    </p:set>
                                    <p:animScale>
                                      <p:cBhvr>
                                        <p:cTn id="19"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xEl>
                                              <p:pRg st="2" end="2"/>
                                            </p:txEl>
                                          </p:spTgt>
                                        </p:tgtEl>
                                        <p:attrNameLst>
                                          <p:attrName>ppt_x</p:attrName>
                                          <p:attrName>ppt_y</p:attrName>
                                        </p:attrNameLst>
                                      </p:cBhvr>
                                    </p:animMotion>
                                    <p:animEffect transition="in" filter="fade">
                                      <p:cBhvr>
                                        <p:cTn id="21" dur="10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iterate type="wd">
                                    <p:tmPct val="10000"/>
                                  </p:iterate>
                                  <p:childTnLst>
                                    <p:set>
                                      <p:cBhvr>
                                        <p:cTn id="25" dur="1" fill="hold">
                                          <p:stCondLst>
                                            <p:cond delay="0"/>
                                          </p:stCondLst>
                                        </p:cTn>
                                        <p:tgtEl>
                                          <p:spTgt spid="6">
                                            <p:txEl>
                                              <p:pRg st="4" end="4"/>
                                            </p:txEl>
                                          </p:spTgt>
                                        </p:tgtEl>
                                        <p:attrNameLst>
                                          <p:attrName>style.visibility</p:attrName>
                                        </p:attrNameLst>
                                      </p:cBhvr>
                                      <p:to>
                                        <p:strVal val="visible"/>
                                      </p:to>
                                    </p:set>
                                    <p:animScale>
                                      <p:cBhvr>
                                        <p:cTn id="26"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
                                            <p:txEl>
                                              <p:pRg st="4" end="4"/>
                                            </p:txEl>
                                          </p:spTgt>
                                        </p:tgtEl>
                                        <p:attrNameLst>
                                          <p:attrName>ppt_x</p:attrName>
                                          <p:attrName>ppt_y</p:attrName>
                                        </p:attrNameLst>
                                      </p:cBhvr>
                                    </p:animMotion>
                                    <p:animEffect transition="in" filter="fade">
                                      <p:cBhvr>
                                        <p:cTn id="28" dur="10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iterate type="wd">
                                    <p:tmPct val="10000"/>
                                  </p:iterate>
                                  <p:childTnLst>
                                    <p:set>
                                      <p:cBhvr>
                                        <p:cTn id="32" dur="1" fill="hold">
                                          <p:stCondLst>
                                            <p:cond delay="0"/>
                                          </p:stCondLst>
                                        </p:cTn>
                                        <p:tgtEl>
                                          <p:spTgt spid="6">
                                            <p:txEl>
                                              <p:pRg st="6" end="6"/>
                                            </p:txEl>
                                          </p:spTgt>
                                        </p:tgtEl>
                                        <p:attrNameLst>
                                          <p:attrName>style.visibility</p:attrName>
                                        </p:attrNameLst>
                                      </p:cBhvr>
                                      <p:to>
                                        <p:strVal val="visible"/>
                                      </p:to>
                                    </p:set>
                                    <p:animScale>
                                      <p:cBhvr>
                                        <p:cTn id="33"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xEl>
                                              <p:pRg st="6" end="6"/>
                                            </p:txEl>
                                          </p:spTgt>
                                        </p:tgtEl>
                                        <p:attrNameLst>
                                          <p:attrName>ppt_x</p:attrName>
                                          <p:attrName>ppt_y</p:attrName>
                                        </p:attrNameLst>
                                      </p:cBhvr>
                                    </p:animMotion>
                                    <p:animEffect transition="in" filter="fade">
                                      <p:cBhvr>
                                        <p:cTn id="35" dur="10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iterate type="wd">
                                    <p:tmPct val="10000"/>
                                  </p:iterate>
                                  <p:childTnLst>
                                    <p:set>
                                      <p:cBhvr>
                                        <p:cTn id="39" dur="1" fill="hold">
                                          <p:stCondLst>
                                            <p:cond delay="0"/>
                                          </p:stCondLst>
                                        </p:cTn>
                                        <p:tgtEl>
                                          <p:spTgt spid="6">
                                            <p:txEl>
                                              <p:pRg st="8" end="8"/>
                                            </p:txEl>
                                          </p:spTgt>
                                        </p:tgtEl>
                                        <p:attrNameLst>
                                          <p:attrName>style.visibility</p:attrName>
                                        </p:attrNameLst>
                                      </p:cBhvr>
                                      <p:to>
                                        <p:strVal val="visible"/>
                                      </p:to>
                                    </p:set>
                                    <p:animScale>
                                      <p:cBhvr>
                                        <p:cTn id="40"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xEl>
                                              <p:pRg st="8" end="8"/>
                                            </p:txEl>
                                          </p:spTgt>
                                        </p:tgtEl>
                                        <p:attrNameLst>
                                          <p:attrName>ppt_x</p:attrName>
                                          <p:attrName>ppt_y</p:attrName>
                                        </p:attrNameLst>
                                      </p:cBhvr>
                                    </p:animMotion>
                                    <p:animEffect transition="in" filter="fade">
                                      <p:cBhvr>
                                        <p:cTn id="42" dur="10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iterate type="wd">
                                    <p:tmPct val="10000"/>
                                  </p:iterate>
                                  <p:childTnLst>
                                    <p:set>
                                      <p:cBhvr>
                                        <p:cTn id="46" dur="1" fill="hold">
                                          <p:stCondLst>
                                            <p:cond delay="0"/>
                                          </p:stCondLst>
                                        </p:cTn>
                                        <p:tgtEl>
                                          <p:spTgt spid="6">
                                            <p:txEl>
                                              <p:pRg st="10" end="10"/>
                                            </p:txEl>
                                          </p:spTgt>
                                        </p:tgtEl>
                                        <p:attrNameLst>
                                          <p:attrName>style.visibility</p:attrName>
                                        </p:attrNameLst>
                                      </p:cBhvr>
                                      <p:to>
                                        <p:strVal val="visible"/>
                                      </p:to>
                                    </p:set>
                                    <p:animScale>
                                      <p:cBhvr>
                                        <p:cTn id="47"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6">
                                            <p:txEl>
                                              <p:pRg st="10" end="10"/>
                                            </p:txEl>
                                          </p:spTgt>
                                        </p:tgtEl>
                                        <p:attrNameLst>
                                          <p:attrName>ppt_x</p:attrName>
                                          <p:attrName>ppt_y</p:attrName>
                                        </p:attrNameLst>
                                      </p:cBhvr>
                                    </p:animMotion>
                                    <p:animEffect transition="in" filter="fade">
                                      <p:cBhvr>
                                        <p:cTn id="49"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12168" y="626723"/>
            <a:ext cx="10515600" cy="1040235"/>
          </a:xfrm>
        </p:spPr>
        <p:txBody>
          <a:bodyPr>
            <a:normAutofit/>
          </a:bodyPr>
          <a:lstStyle/>
          <a:p>
            <a:pPr algn="ctr"/>
            <a:r>
              <a:rPr lang="en-US" sz="4000" dirty="0">
                <a:latin typeface="FSFFatBottom" panose="02000603000000000000" pitchFamily="2" charset="0"/>
                <a:ea typeface="FSFFatBottom" panose="02000603000000000000" pitchFamily="2" charset="0"/>
              </a:rPr>
              <a:t>Teaching and Learning Sequence</a:t>
            </a:r>
          </a:p>
        </p:txBody>
      </p:sp>
      <p:graphicFrame>
        <p:nvGraphicFramePr>
          <p:cNvPr id="4" name="Diagram 3"/>
          <p:cNvGraphicFramePr/>
          <p:nvPr>
            <p:extLst>
              <p:ext uri="{D42A27DB-BD31-4B8C-83A1-F6EECF244321}">
                <p14:modId xmlns:p14="http://schemas.microsoft.com/office/powerpoint/2010/main" val="1618361495"/>
              </p:ext>
            </p:extLst>
          </p:nvPr>
        </p:nvGraphicFramePr>
        <p:xfrm>
          <a:off x="455468" y="1818526"/>
          <a:ext cx="11277620" cy="4952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CD6E693-0265-4E1A-8D09-B084B8820C5E}"/>
              </a:ext>
            </a:extLst>
          </p:cNvPr>
          <p:cNvSpPr txBox="1"/>
          <p:nvPr/>
        </p:nvSpPr>
        <p:spPr>
          <a:xfrm rot="19965769">
            <a:off x="10913283" y="6255876"/>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750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grpId="0" nodeType="afterEffect">
                                  <p:stCondLst>
                                    <p:cond delay="0"/>
                                  </p:stCondLst>
                                  <p:childTnLst>
                                    <p:set>
                                      <p:cBhvr>
                                        <p:cTn id="11" dur="1" fill="hold">
                                          <p:stCondLst>
                                            <p:cond delay="0"/>
                                          </p:stCondLst>
                                        </p:cTn>
                                        <p:tgtEl>
                                          <p:spTgt spid="4">
                                            <p:graphicEl>
                                              <a:dgm id="{245AC31F-23EA-4078-B085-08A3CC735F90}"/>
                                            </p:graphicEl>
                                          </p:spTgt>
                                        </p:tgtEl>
                                        <p:attrNameLst>
                                          <p:attrName>style.visibility</p:attrName>
                                        </p:attrNameLst>
                                      </p:cBhvr>
                                      <p:to>
                                        <p:strVal val="visible"/>
                                      </p:to>
                                    </p:set>
                                    <p:anim calcmode="lin" valueType="num">
                                      <p:cBhvr>
                                        <p:cTn id="12" dur="500" decel="50000" fill="hold">
                                          <p:stCondLst>
                                            <p:cond delay="0"/>
                                          </p:stCondLst>
                                        </p:cTn>
                                        <p:tgtEl>
                                          <p:spTgt spid="4">
                                            <p:graphicEl>
                                              <a:dgm id="{245AC31F-23EA-4078-B085-08A3CC735F90}"/>
                                            </p:graphic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graphicEl>
                                              <a:dgm id="{245AC31F-23EA-4078-B085-08A3CC735F90}"/>
                                            </p:graphic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graphicEl>
                                              <a:dgm id="{245AC31F-23EA-4078-B085-08A3CC735F90}"/>
                                            </p:graphicEl>
                                          </p:spTgt>
                                        </p:tgtEl>
                                        <p:attrNameLst>
                                          <p:attrName>ppt_w</p:attrName>
                                        </p:attrNameLst>
                                      </p:cBhvr>
                                      <p:tavLst>
                                        <p:tav tm="0">
                                          <p:val>
                                            <p:strVal val="#ppt_w*.05"/>
                                          </p:val>
                                        </p:tav>
                                        <p:tav tm="100000">
                                          <p:val>
                                            <p:strVal val="#ppt_w"/>
                                          </p:val>
                                        </p:tav>
                                      </p:tavLst>
                                    </p:anim>
                                    <p:anim calcmode="lin" valueType="num">
                                      <p:cBhvr>
                                        <p:cTn id="15" dur="1000" fill="hold"/>
                                        <p:tgtEl>
                                          <p:spTgt spid="4">
                                            <p:graphicEl>
                                              <a:dgm id="{245AC31F-23EA-4078-B085-08A3CC735F90}"/>
                                            </p:graphic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graphicEl>
                                              <a:dgm id="{245AC31F-23EA-4078-B085-08A3CC735F90}"/>
                                            </p:graphic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graphicEl>
                                              <a:dgm id="{245AC31F-23EA-4078-B085-08A3CC735F90}"/>
                                            </p:graphic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graphicEl>
                                              <a:dgm id="{245AC31F-23EA-4078-B085-08A3CC735F90}"/>
                                            </p:graphic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graphicEl>
                                              <a:dgm id="{245AC31F-23EA-4078-B085-08A3CC735F90}"/>
                                            </p:graphicEl>
                                          </p:spTgt>
                                        </p:tgtEl>
                                      </p:cBhvr>
                                    </p:animEffect>
                                  </p:childTnLst>
                                </p:cTn>
                              </p:par>
                            </p:childTnLst>
                          </p:cTn>
                        </p:par>
                        <p:par>
                          <p:cTn id="20" fill="hold">
                            <p:stCondLst>
                              <p:cond delay="1500"/>
                            </p:stCondLst>
                            <p:childTnLst>
                              <p:par>
                                <p:cTn id="21" presetID="25" presetClass="entr" presetSubtype="0" fill="hold" grpId="0" nodeType="afterEffect">
                                  <p:stCondLst>
                                    <p:cond delay="0"/>
                                  </p:stCondLst>
                                  <p:childTnLst>
                                    <p:set>
                                      <p:cBhvr>
                                        <p:cTn id="22" dur="1" fill="hold">
                                          <p:stCondLst>
                                            <p:cond delay="0"/>
                                          </p:stCondLst>
                                        </p:cTn>
                                        <p:tgtEl>
                                          <p:spTgt spid="4">
                                            <p:graphicEl>
                                              <a:dgm id="{58431745-C0A7-4E31-A9F4-017ED17B205B}"/>
                                            </p:graphicEl>
                                          </p:spTgt>
                                        </p:tgtEl>
                                        <p:attrNameLst>
                                          <p:attrName>style.visibility</p:attrName>
                                        </p:attrNameLst>
                                      </p:cBhvr>
                                      <p:to>
                                        <p:strVal val="visible"/>
                                      </p:to>
                                    </p:set>
                                    <p:anim calcmode="lin" valueType="num">
                                      <p:cBhvr>
                                        <p:cTn id="23" dur="500" decel="50000" fill="hold">
                                          <p:stCondLst>
                                            <p:cond delay="0"/>
                                          </p:stCondLst>
                                        </p:cTn>
                                        <p:tgtEl>
                                          <p:spTgt spid="4">
                                            <p:graphicEl>
                                              <a:dgm id="{58431745-C0A7-4E31-A9F4-017ED17B205B}"/>
                                            </p:graphic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4">
                                            <p:graphicEl>
                                              <a:dgm id="{58431745-C0A7-4E31-A9F4-017ED17B205B}"/>
                                            </p:graphic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4">
                                            <p:graphicEl>
                                              <a:dgm id="{58431745-C0A7-4E31-A9F4-017ED17B205B}"/>
                                            </p:graphicEl>
                                          </p:spTgt>
                                        </p:tgtEl>
                                        <p:attrNameLst>
                                          <p:attrName>ppt_w</p:attrName>
                                        </p:attrNameLst>
                                      </p:cBhvr>
                                      <p:tavLst>
                                        <p:tav tm="0">
                                          <p:val>
                                            <p:strVal val="#ppt_w*.05"/>
                                          </p:val>
                                        </p:tav>
                                        <p:tav tm="100000">
                                          <p:val>
                                            <p:strVal val="#ppt_w"/>
                                          </p:val>
                                        </p:tav>
                                      </p:tavLst>
                                    </p:anim>
                                    <p:anim calcmode="lin" valueType="num">
                                      <p:cBhvr>
                                        <p:cTn id="26" dur="1000" fill="hold"/>
                                        <p:tgtEl>
                                          <p:spTgt spid="4">
                                            <p:graphicEl>
                                              <a:dgm id="{58431745-C0A7-4E31-A9F4-017ED17B205B}"/>
                                            </p:graphic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4">
                                            <p:graphicEl>
                                              <a:dgm id="{58431745-C0A7-4E31-A9F4-017ED17B205B}"/>
                                            </p:graphic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4">
                                            <p:graphicEl>
                                              <a:dgm id="{58431745-C0A7-4E31-A9F4-017ED17B205B}"/>
                                            </p:graphic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4">
                                            <p:graphicEl>
                                              <a:dgm id="{58431745-C0A7-4E31-A9F4-017ED17B205B}"/>
                                            </p:graphic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4">
                                            <p:graphicEl>
                                              <a:dgm id="{58431745-C0A7-4E31-A9F4-017ED17B205B}"/>
                                            </p:graphicEl>
                                          </p:spTgt>
                                        </p:tgtEl>
                                      </p:cBhvr>
                                    </p:animEffect>
                                  </p:childTnLst>
                                </p:cTn>
                              </p:par>
                            </p:childTnLst>
                          </p:cTn>
                        </p:par>
                        <p:par>
                          <p:cTn id="31" fill="hold">
                            <p:stCondLst>
                              <p:cond delay="2500"/>
                            </p:stCondLst>
                            <p:childTnLst>
                              <p:par>
                                <p:cTn id="32" presetID="25" presetClass="entr" presetSubtype="0" fill="hold" grpId="0" nodeType="afterEffect">
                                  <p:stCondLst>
                                    <p:cond delay="0"/>
                                  </p:stCondLst>
                                  <p:childTnLst>
                                    <p:set>
                                      <p:cBhvr>
                                        <p:cTn id="33" dur="1" fill="hold">
                                          <p:stCondLst>
                                            <p:cond delay="0"/>
                                          </p:stCondLst>
                                        </p:cTn>
                                        <p:tgtEl>
                                          <p:spTgt spid="4">
                                            <p:graphicEl>
                                              <a:dgm id="{40BE801F-9CF5-45D7-A07D-CA657B54B885}"/>
                                            </p:graphicEl>
                                          </p:spTgt>
                                        </p:tgtEl>
                                        <p:attrNameLst>
                                          <p:attrName>style.visibility</p:attrName>
                                        </p:attrNameLst>
                                      </p:cBhvr>
                                      <p:to>
                                        <p:strVal val="visible"/>
                                      </p:to>
                                    </p:set>
                                    <p:anim calcmode="lin" valueType="num">
                                      <p:cBhvr>
                                        <p:cTn id="34" dur="500" decel="50000" fill="hold">
                                          <p:stCondLst>
                                            <p:cond delay="0"/>
                                          </p:stCondLst>
                                        </p:cTn>
                                        <p:tgtEl>
                                          <p:spTgt spid="4">
                                            <p:graphicEl>
                                              <a:dgm id="{40BE801F-9CF5-45D7-A07D-CA657B54B885}"/>
                                            </p:graphicEl>
                                          </p:spTgt>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graphicEl>
                                              <a:dgm id="{40BE801F-9CF5-45D7-A07D-CA657B54B885}"/>
                                            </p:graphicEl>
                                          </p:spTgt>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graphicEl>
                                              <a:dgm id="{40BE801F-9CF5-45D7-A07D-CA657B54B885}"/>
                                            </p:graphicEl>
                                          </p:spTgt>
                                        </p:tgtEl>
                                        <p:attrNameLst>
                                          <p:attrName>ppt_w</p:attrName>
                                        </p:attrNameLst>
                                      </p:cBhvr>
                                      <p:tavLst>
                                        <p:tav tm="0">
                                          <p:val>
                                            <p:strVal val="#ppt_w*.05"/>
                                          </p:val>
                                        </p:tav>
                                        <p:tav tm="100000">
                                          <p:val>
                                            <p:strVal val="#ppt_w"/>
                                          </p:val>
                                        </p:tav>
                                      </p:tavLst>
                                    </p:anim>
                                    <p:anim calcmode="lin" valueType="num">
                                      <p:cBhvr>
                                        <p:cTn id="37" dur="1000" fill="hold"/>
                                        <p:tgtEl>
                                          <p:spTgt spid="4">
                                            <p:graphicEl>
                                              <a:dgm id="{40BE801F-9CF5-45D7-A07D-CA657B54B885}"/>
                                            </p:graphicEl>
                                          </p:spTgt>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graphicEl>
                                              <a:dgm id="{40BE801F-9CF5-45D7-A07D-CA657B54B885}"/>
                                            </p:graphicEl>
                                          </p:spTgt>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graphicEl>
                                              <a:dgm id="{40BE801F-9CF5-45D7-A07D-CA657B54B885}"/>
                                            </p:graphicEl>
                                          </p:spTgt>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graphicEl>
                                              <a:dgm id="{40BE801F-9CF5-45D7-A07D-CA657B54B885}"/>
                                            </p:graphicEl>
                                          </p:spTgt>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graphicEl>
                                              <a:dgm id="{40BE801F-9CF5-45D7-A07D-CA657B54B885}"/>
                                            </p:graphicEl>
                                          </p:spTgt>
                                        </p:tgtEl>
                                      </p:cBhvr>
                                    </p:animEffect>
                                  </p:childTnLst>
                                </p:cTn>
                              </p:par>
                            </p:childTnLst>
                          </p:cTn>
                        </p:par>
                        <p:par>
                          <p:cTn id="42" fill="hold">
                            <p:stCondLst>
                              <p:cond delay="3500"/>
                            </p:stCondLst>
                            <p:childTnLst>
                              <p:par>
                                <p:cTn id="43" presetID="25" presetClass="entr" presetSubtype="0" fill="hold" grpId="0" nodeType="afterEffect">
                                  <p:stCondLst>
                                    <p:cond delay="0"/>
                                  </p:stCondLst>
                                  <p:childTnLst>
                                    <p:set>
                                      <p:cBhvr>
                                        <p:cTn id="44" dur="1" fill="hold">
                                          <p:stCondLst>
                                            <p:cond delay="0"/>
                                          </p:stCondLst>
                                        </p:cTn>
                                        <p:tgtEl>
                                          <p:spTgt spid="4">
                                            <p:graphicEl>
                                              <a:dgm id="{9C762678-6B58-4278-98D5-50AF992232DD}"/>
                                            </p:graphicEl>
                                          </p:spTgt>
                                        </p:tgtEl>
                                        <p:attrNameLst>
                                          <p:attrName>style.visibility</p:attrName>
                                        </p:attrNameLst>
                                      </p:cBhvr>
                                      <p:to>
                                        <p:strVal val="visible"/>
                                      </p:to>
                                    </p:set>
                                    <p:anim calcmode="lin" valueType="num">
                                      <p:cBhvr>
                                        <p:cTn id="45" dur="500" decel="50000" fill="hold">
                                          <p:stCondLst>
                                            <p:cond delay="0"/>
                                          </p:stCondLst>
                                        </p:cTn>
                                        <p:tgtEl>
                                          <p:spTgt spid="4">
                                            <p:graphicEl>
                                              <a:dgm id="{9C762678-6B58-4278-98D5-50AF992232DD}"/>
                                            </p:graphic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4">
                                            <p:graphicEl>
                                              <a:dgm id="{9C762678-6B58-4278-98D5-50AF992232DD}"/>
                                            </p:graphic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4">
                                            <p:graphicEl>
                                              <a:dgm id="{9C762678-6B58-4278-98D5-50AF992232DD}"/>
                                            </p:graphicEl>
                                          </p:spTgt>
                                        </p:tgtEl>
                                        <p:attrNameLst>
                                          <p:attrName>ppt_w</p:attrName>
                                        </p:attrNameLst>
                                      </p:cBhvr>
                                      <p:tavLst>
                                        <p:tav tm="0">
                                          <p:val>
                                            <p:strVal val="#ppt_w*.05"/>
                                          </p:val>
                                        </p:tav>
                                        <p:tav tm="100000">
                                          <p:val>
                                            <p:strVal val="#ppt_w"/>
                                          </p:val>
                                        </p:tav>
                                      </p:tavLst>
                                    </p:anim>
                                    <p:anim calcmode="lin" valueType="num">
                                      <p:cBhvr>
                                        <p:cTn id="48" dur="1000" fill="hold"/>
                                        <p:tgtEl>
                                          <p:spTgt spid="4">
                                            <p:graphicEl>
                                              <a:dgm id="{9C762678-6B58-4278-98D5-50AF992232DD}"/>
                                            </p:graphic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4">
                                            <p:graphicEl>
                                              <a:dgm id="{9C762678-6B58-4278-98D5-50AF992232DD}"/>
                                            </p:graphic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4">
                                            <p:graphicEl>
                                              <a:dgm id="{9C762678-6B58-4278-98D5-50AF992232DD}"/>
                                            </p:graphic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4">
                                            <p:graphicEl>
                                              <a:dgm id="{9C762678-6B58-4278-98D5-50AF992232DD}"/>
                                            </p:graphic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4">
                                            <p:graphicEl>
                                              <a:dgm id="{9C762678-6B58-4278-98D5-50AF992232DD}"/>
                                            </p:graphicEl>
                                          </p:spTgt>
                                        </p:tgtEl>
                                      </p:cBhvr>
                                    </p:animEffect>
                                  </p:childTnLst>
                                </p:cTn>
                              </p:par>
                            </p:childTnLst>
                          </p:cTn>
                        </p:par>
                        <p:par>
                          <p:cTn id="53" fill="hold">
                            <p:stCondLst>
                              <p:cond delay="4500"/>
                            </p:stCondLst>
                            <p:childTnLst>
                              <p:par>
                                <p:cTn id="54" presetID="25" presetClass="entr" presetSubtype="0" fill="hold" grpId="0" nodeType="afterEffect">
                                  <p:stCondLst>
                                    <p:cond delay="0"/>
                                  </p:stCondLst>
                                  <p:childTnLst>
                                    <p:set>
                                      <p:cBhvr>
                                        <p:cTn id="55" dur="1" fill="hold">
                                          <p:stCondLst>
                                            <p:cond delay="0"/>
                                          </p:stCondLst>
                                        </p:cTn>
                                        <p:tgtEl>
                                          <p:spTgt spid="4">
                                            <p:graphicEl>
                                              <a:dgm id="{1B371E4F-7176-41A4-ABCC-93E0B0263224}"/>
                                            </p:graphicEl>
                                          </p:spTgt>
                                        </p:tgtEl>
                                        <p:attrNameLst>
                                          <p:attrName>style.visibility</p:attrName>
                                        </p:attrNameLst>
                                      </p:cBhvr>
                                      <p:to>
                                        <p:strVal val="visible"/>
                                      </p:to>
                                    </p:set>
                                    <p:anim calcmode="lin" valueType="num">
                                      <p:cBhvr>
                                        <p:cTn id="56" dur="500" decel="50000" fill="hold">
                                          <p:stCondLst>
                                            <p:cond delay="0"/>
                                          </p:stCondLst>
                                        </p:cTn>
                                        <p:tgtEl>
                                          <p:spTgt spid="4">
                                            <p:graphicEl>
                                              <a:dgm id="{1B371E4F-7176-41A4-ABCC-93E0B0263224}"/>
                                            </p:graphicEl>
                                          </p:spTgt>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4">
                                            <p:graphicEl>
                                              <a:dgm id="{1B371E4F-7176-41A4-ABCC-93E0B0263224}"/>
                                            </p:graphicEl>
                                          </p:spTgt>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4">
                                            <p:graphicEl>
                                              <a:dgm id="{1B371E4F-7176-41A4-ABCC-93E0B0263224}"/>
                                            </p:graphicEl>
                                          </p:spTgt>
                                        </p:tgtEl>
                                        <p:attrNameLst>
                                          <p:attrName>ppt_w</p:attrName>
                                        </p:attrNameLst>
                                      </p:cBhvr>
                                      <p:tavLst>
                                        <p:tav tm="0">
                                          <p:val>
                                            <p:strVal val="#ppt_w*.05"/>
                                          </p:val>
                                        </p:tav>
                                        <p:tav tm="100000">
                                          <p:val>
                                            <p:strVal val="#ppt_w"/>
                                          </p:val>
                                        </p:tav>
                                      </p:tavLst>
                                    </p:anim>
                                    <p:anim calcmode="lin" valueType="num">
                                      <p:cBhvr>
                                        <p:cTn id="59" dur="1000" fill="hold"/>
                                        <p:tgtEl>
                                          <p:spTgt spid="4">
                                            <p:graphicEl>
                                              <a:dgm id="{1B371E4F-7176-41A4-ABCC-93E0B0263224}"/>
                                            </p:graphicEl>
                                          </p:spTgt>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4">
                                            <p:graphicEl>
                                              <a:dgm id="{1B371E4F-7176-41A4-ABCC-93E0B0263224}"/>
                                            </p:graphicEl>
                                          </p:spTgt>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4">
                                            <p:graphicEl>
                                              <a:dgm id="{1B371E4F-7176-41A4-ABCC-93E0B0263224}"/>
                                            </p:graphicEl>
                                          </p:spTgt>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4">
                                            <p:graphicEl>
                                              <a:dgm id="{1B371E4F-7176-41A4-ABCC-93E0B0263224}"/>
                                            </p:graphicEl>
                                          </p:spTgt>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4">
                                            <p:graphicEl>
                                              <a:dgm id="{1B371E4F-7176-41A4-ABCC-93E0B0263224}"/>
                                            </p:graphicEl>
                                          </p:spTgt>
                                        </p:tgtEl>
                                      </p:cBhvr>
                                    </p:animEffect>
                                  </p:childTnLst>
                                </p:cTn>
                              </p:par>
                            </p:childTnLst>
                          </p:cTn>
                        </p:par>
                        <p:par>
                          <p:cTn id="64" fill="hold">
                            <p:stCondLst>
                              <p:cond delay="5500"/>
                            </p:stCondLst>
                            <p:childTnLst>
                              <p:par>
                                <p:cTn id="65" presetID="25" presetClass="entr" presetSubtype="0" fill="hold" grpId="0" nodeType="afterEffect">
                                  <p:stCondLst>
                                    <p:cond delay="0"/>
                                  </p:stCondLst>
                                  <p:childTnLst>
                                    <p:set>
                                      <p:cBhvr>
                                        <p:cTn id="66" dur="1" fill="hold">
                                          <p:stCondLst>
                                            <p:cond delay="0"/>
                                          </p:stCondLst>
                                        </p:cTn>
                                        <p:tgtEl>
                                          <p:spTgt spid="4">
                                            <p:graphicEl>
                                              <a:dgm id="{2B082793-109F-42DF-80C9-CFF06DE514C7}"/>
                                            </p:graphicEl>
                                          </p:spTgt>
                                        </p:tgtEl>
                                        <p:attrNameLst>
                                          <p:attrName>style.visibility</p:attrName>
                                        </p:attrNameLst>
                                      </p:cBhvr>
                                      <p:to>
                                        <p:strVal val="visible"/>
                                      </p:to>
                                    </p:set>
                                    <p:anim calcmode="lin" valueType="num">
                                      <p:cBhvr>
                                        <p:cTn id="67" dur="500" decel="50000" fill="hold">
                                          <p:stCondLst>
                                            <p:cond delay="0"/>
                                          </p:stCondLst>
                                        </p:cTn>
                                        <p:tgtEl>
                                          <p:spTgt spid="4">
                                            <p:graphicEl>
                                              <a:dgm id="{2B082793-109F-42DF-80C9-CFF06DE514C7}"/>
                                            </p:graphic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
                                            <p:graphicEl>
                                              <a:dgm id="{2B082793-109F-42DF-80C9-CFF06DE514C7}"/>
                                            </p:graphic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
                                            <p:graphicEl>
                                              <a:dgm id="{2B082793-109F-42DF-80C9-CFF06DE514C7}"/>
                                            </p:graphicEl>
                                          </p:spTgt>
                                        </p:tgtEl>
                                        <p:attrNameLst>
                                          <p:attrName>ppt_w</p:attrName>
                                        </p:attrNameLst>
                                      </p:cBhvr>
                                      <p:tavLst>
                                        <p:tav tm="0">
                                          <p:val>
                                            <p:strVal val="#ppt_w*.05"/>
                                          </p:val>
                                        </p:tav>
                                        <p:tav tm="100000">
                                          <p:val>
                                            <p:strVal val="#ppt_w"/>
                                          </p:val>
                                        </p:tav>
                                      </p:tavLst>
                                    </p:anim>
                                    <p:anim calcmode="lin" valueType="num">
                                      <p:cBhvr>
                                        <p:cTn id="70" dur="1000" fill="hold"/>
                                        <p:tgtEl>
                                          <p:spTgt spid="4">
                                            <p:graphicEl>
                                              <a:dgm id="{2B082793-109F-42DF-80C9-CFF06DE514C7}"/>
                                            </p:graphic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
                                            <p:graphicEl>
                                              <a:dgm id="{2B082793-109F-42DF-80C9-CFF06DE514C7}"/>
                                            </p:graphic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
                                            <p:graphicEl>
                                              <a:dgm id="{2B082793-109F-42DF-80C9-CFF06DE514C7}"/>
                                            </p:graphic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
                                            <p:graphicEl>
                                              <a:dgm id="{2B082793-109F-42DF-80C9-CFF06DE514C7}"/>
                                            </p:graphic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
                                            <p:graphicEl>
                                              <a:dgm id="{2B082793-109F-42DF-80C9-CFF06DE514C7}"/>
                                            </p:graphicEl>
                                          </p:spTgt>
                                        </p:tgtEl>
                                      </p:cBhvr>
                                    </p:animEffect>
                                  </p:childTnLst>
                                </p:cTn>
                              </p:par>
                            </p:childTnLst>
                          </p:cTn>
                        </p:par>
                        <p:par>
                          <p:cTn id="75" fill="hold">
                            <p:stCondLst>
                              <p:cond delay="6500"/>
                            </p:stCondLst>
                            <p:childTnLst>
                              <p:par>
                                <p:cTn id="76" presetID="25" presetClass="entr" presetSubtype="0" fill="hold" grpId="0" nodeType="afterEffect">
                                  <p:stCondLst>
                                    <p:cond delay="0"/>
                                  </p:stCondLst>
                                  <p:childTnLst>
                                    <p:set>
                                      <p:cBhvr>
                                        <p:cTn id="77" dur="1" fill="hold">
                                          <p:stCondLst>
                                            <p:cond delay="0"/>
                                          </p:stCondLst>
                                        </p:cTn>
                                        <p:tgtEl>
                                          <p:spTgt spid="4">
                                            <p:graphicEl>
                                              <a:dgm id="{779C60FE-1D78-44B3-A22D-95BDE596BD2B}"/>
                                            </p:graphicEl>
                                          </p:spTgt>
                                        </p:tgtEl>
                                        <p:attrNameLst>
                                          <p:attrName>style.visibility</p:attrName>
                                        </p:attrNameLst>
                                      </p:cBhvr>
                                      <p:to>
                                        <p:strVal val="visible"/>
                                      </p:to>
                                    </p:set>
                                    <p:anim calcmode="lin" valueType="num">
                                      <p:cBhvr>
                                        <p:cTn id="78" dur="500" decel="50000" fill="hold">
                                          <p:stCondLst>
                                            <p:cond delay="0"/>
                                          </p:stCondLst>
                                        </p:cTn>
                                        <p:tgtEl>
                                          <p:spTgt spid="4">
                                            <p:graphicEl>
                                              <a:dgm id="{779C60FE-1D78-44B3-A22D-95BDE596BD2B}"/>
                                            </p:graphicEl>
                                          </p:spTgt>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4">
                                            <p:graphicEl>
                                              <a:dgm id="{779C60FE-1D78-44B3-A22D-95BDE596BD2B}"/>
                                            </p:graphicEl>
                                          </p:spTgt>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4">
                                            <p:graphicEl>
                                              <a:dgm id="{779C60FE-1D78-44B3-A22D-95BDE596BD2B}"/>
                                            </p:graphicEl>
                                          </p:spTgt>
                                        </p:tgtEl>
                                        <p:attrNameLst>
                                          <p:attrName>ppt_w</p:attrName>
                                        </p:attrNameLst>
                                      </p:cBhvr>
                                      <p:tavLst>
                                        <p:tav tm="0">
                                          <p:val>
                                            <p:strVal val="#ppt_w*.05"/>
                                          </p:val>
                                        </p:tav>
                                        <p:tav tm="100000">
                                          <p:val>
                                            <p:strVal val="#ppt_w"/>
                                          </p:val>
                                        </p:tav>
                                      </p:tavLst>
                                    </p:anim>
                                    <p:anim calcmode="lin" valueType="num">
                                      <p:cBhvr>
                                        <p:cTn id="81" dur="1000" fill="hold"/>
                                        <p:tgtEl>
                                          <p:spTgt spid="4">
                                            <p:graphicEl>
                                              <a:dgm id="{779C60FE-1D78-44B3-A22D-95BDE596BD2B}"/>
                                            </p:graphicEl>
                                          </p:spTgt>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4">
                                            <p:graphicEl>
                                              <a:dgm id="{779C60FE-1D78-44B3-A22D-95BDE596BD2B}"/>
                                            </p:graphicEl>
                                          </p:spTgt>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4">
                                            <p:graphicEl>
                                              <a:dgm id="{779C60FE-1D78-44B3-A22D-95BDE596BD2B}"/>
                                            </p:graphicEl>
                                          </p:spTgt>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4">
                                            <p:graphicEl>
                                              <a:dgm id="{779C60FE-1D78-44B3-A22D-95BDE596BD2B}"/>
                                            </p:graphicEl>
                                          </p:spTgt>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4">
                                            <p:graphicEl>
                                              <a:dgm id="{779C60FE-1D78-44B3-A22D-95BDE596BD2B}"/>
                                            </p:graphicEl>
                                          </p:spTgt>
                                        </p:tgtEl>
                                      </p:cBhvr>
                                    </p:animEffect>
                                  </p:childTnLst>
                                </p:cTn>
                              </p:par>
                            </p:childTnLst>
                          </p:cTn>
                        </p:par>
                        <p:par>
                          <p:cTn id="86" fill="hold">
                            <p:stCondLst>
                              <p:cond delay="7500"/>
                            </p:stCondLst>
                            <p:childTnLst>
                              <p:par>
                                <p:cTn id="87" presetID="25" presetClass="entr" presetSubtype="0" fill="hold" grpId="0" nodeType="afterEffect">
                                  <p:stCondLst>
                                    <p:cond delay="0"/>
                                  </p:stCondLst>
                                  <p:childTnLst>
                                    <p:set>
                                      <p:cBhvr>
                                        <p:cTn id="88" dur="1" fill="hold">
                                          <p:stCondLst>
                                            <p:cond delay="0"/>
                                          </p:stCondLst>
                                        </p:cTn>
                                        <p:tgtEl>
                                          <p:spTgt spid="4">
                                            <p:graphicEl>
                                              <a:dgm id="{DE37D35F-B31A-4CE0-9B22-069C589F63C8}"/>
                                            </p:graphicEl>
                                          </p:spTgt>
                                        </p:tgtEl>
                                        <p:attrNameLst>
                                          <p:attrName>style.visibility</p:attrName>
                                        </p:attrNameLst>
                                      </p:cBhvr>
                                      <p:to>
                                        <p:strVal val="visible"/>
                                      </p:to>
                                    </p:set>
                                    <p:anim calcmode="lin" valueType="num">
                                      <p:cBhvr>
                                        <p:cTn id="89" dur="500" decel="50000" fill="hold">
                                          <p:stCondLst>
                                            <p:cond delay="0"/>
                                          </p:stCondLst>
                                        </p:cTn>
                                        <p:tgtEl>
                                          <p:spTgt spid="4">
                                            <p:graphicEl>
                                              <a:dgm id="{DE37D35F-B31A-4CE0-9B22-069C589F63C8}"/>
                                            </p:graphicEl>
                                          </p:spTgt>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4">
                                            <p:graphicEl>
                                              <a:dgm id="{DE37D35F-B31A-4CE0-9B22-069C589F63C8}"/>
                                            </p:graphicEl>
                                          </p:spTgt>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4">
                                            <p:graphicEl>
                                              <a:dgm id="{DE37D35F-B31A-4CE0-9B22-069C589F63C8}"/>
                                            </p:graphicEl>
                                          </p:spTgt>
                                        </p:tgtEl>
                                        <p:attrNameLst>
                                          <p:attrName>ppt_w</p:attrName>
                                        </p:attrNameLst>
                                      </p:cBhvr>
                                      <p:tavLst>
                                        <p:tav tm="0">
                                          <p:val>
                                            <p:strVal val="#ppt_w*.05"/>
                                          </p:val>
                                        </p:tav>
                                        <p:tav tm="100000">
                                          <p:val>
                                            <p:strVal val="#ppt_w"/>
                                          </p:val>
                                        </p:tav>
                                      </p:tavLst>
                                    </p:anim>
                                    <p:anim calcmode="lin" valueType="num">
                                      <p:cBhvr>
                                        <p:cTn id="92" dur="1000" fill="hold"/>
                                        <p:tgtEl>
                                          <p:spTgt spid="4">
                                            <p:graphicEl>
                                              <a:dgm id="{DE37D35F-B31A-4CE0-9B22-069C589F63C8}"/>
                                            </p:graphicEl>
                                          </p:spTgt>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4">
                                            <p:graphicEl>
                                              <a:dgm id="{DE37D35F-B31A-4CE0-9B22-069C589F63C8}"/>
                                            </p:graphicEl>
                                          </p:spTgt>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4">
                                            <p:graphicEl>
                                              <a:dgm id="{DE37D35F-B31A-4CE0-9B22-069C589F63C8}"/>
                                            </p:graphicEl>
                                          </p:spTgt>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4">
                                            <p:graphicEl>
                                              <a:dgm id="{DE37D35F-B31A-4CE0-9B22-069C589F63C8}"/>
                                            </p:graphicEl>
                                          </p:spTgt>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4">
                                            <p:graphicEl>
                                              <a:dgm id="{DE37D35F-B31A-4CE0-9B22-069C589F63C8}"/>
                                            </p:graphicEl>
                                          </p:spTgt>
                                        </p:tgtEl>
                                      </p:cBhvr>
                                    </p:animEffect>
                                  </p:childTnLst>
                                </p:cTn>
                              </p:par>
                            </p:childTnLst>
                          </p:cTn>
                        </p:par>
                        <p:par>
                          <p:cTn id="97" fill="hold">
                            <p:stCondLst>
                              <p:cond delay="8500"/>
                            </p:stCondLst>
                            <p:childTnLst>
                              <p:par>
                                <p:cTn id="98" presetID="25" presetClass="entr" presetSubtype="0" fill="hold" grpId="0" nodeType="afterEffect">
                                  <p:stCondLst>
                                    <p:cond delay="0"/>
                                  </p:stCondLst>
                                  <p:childTnLst>
                                    <p:set>
                                      <p:cBhvr>
                                        <p:cTn id="99" dur="1" fill="hold">
                                          <p:stCondLst>
                                            <p:cond delay="0"/>
                                          </p:stCondLst>
                                        </p:cTn>
                                        <p:tgtEl>
                                          <p:spTgt spid="4">
                                            <p:graphicEl>
                                              <a:dgm id="{76DAD223-374A-49F6-9BD2-78C06A1AF3B7}"/>
                                            </p:graphicEl>
                                          </p:spTgt>
                                        </p:tgtEl>
                                        <p:attrNameLst>
                                          <p:attrName>style.visibility</p:attrName>
                                        </p:attrNameLst>
                                      </p:cBhvr>
                                      <p:to>
                                        <p:strVal val="visible"/>
                                      </p:to>
                                    </p:set>
                                    <p:anim calcmode="lin" valueType="num">
                                      <p:cBhvr>
                                        <p:cTn id="100" dur="500" decel="50000" fill="hold">
                                          <p:stCondLst>
                                            <p:cond delay="0"/>
                                          </p:stCondLst>
                                        </p:cTn>
                                        <p:tgtEl>
                                          <p:spTgt spid="4">
                                            <p:graphicEl>
                                              <a:dgm id="{76DAD223-374A-49F6-9BD2-78C06A1AF3B7}"/>
                                            </p:graphicEl>
                                          </p:spTgt>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4">
                                            <p:graphicEl>
                                              <a:dgm id="{76DAD223-374A-49F6-9BD2-78C06A1AF3B7}"/>
                                            </p:graphicEl>
                                          </p:spTgt>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4">
                                            <p:graphicEl>
                                              <a:dgm id="{76DAD223-374A-49F6-9BD2-78C06A1AF3B7}"/>
                                            </p:graphicEl>
                                          </p:spTgt>
                                        </p:tgtEl>
                                        <p:attrNameLst>
                                          <p:attrName>ppt_w</p:attrName>
                                        </p:attrNameLst>
                                      </p:cBhvr>
                                      <p:tavLst>
                                        <p:tav tm="0">
                                          <p:val>
                                            <p:strVal val="#ppt_w*.05"/>
                                          </p:val>
                                        </p:tav>
                                        <p:tav tm="100000">
                                          <p:val>
                                            <p:strVal val="#ppt_w"/>
                                          </p:val>
                                        </p:tav>
                                      </p:tavLst>
                                    </p:anim>
                                    <p:anim calcmode="lin" valueType="num">
                                      <p:cBhvr>
                                        <p:cTn id="103" dur="1000" fill="hold"/>
                                        <p:tgtEl>
                                          <p:spTgt spid="4">
                                            <p:graphicEl>
                                              <a:dgm id="{76DAD223-374A-49F6-9BD2-78C06A1AF3B7}"/>
                                            </p:graphicEl>
                                          </p:spTgt>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4">
                                            <p:graphicEl>
                                              <a:dgm id="{76DAD223-374A-49F6-9BD2-78C06A1AF3B7}"/>
                                            </p:graphicEl>
                                          </p:spTgt>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4">
                                            <p:graphicEl>
                                              <a:dgm id="{76DAD223-374A-49F6-9BD2-78C06A1AF3B7}"/>
                                            </p:graphicEl>
                                          </p:spTgt>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4">
                                            <p:graphicEl>
                                              <a:dgm id="{76DAD223-374A-49F6-9BD2-78C06A1AF3B7}"/>
                                            </p:graphicEl>
                                          </p:spTgt>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4">
                                            <p:graphicEl>
                                              <a:dgm id="{76DAD223-374A-49F6-9BD2-78C06A1AF3B7}"/>
                                            </p:graphicEl>
                                          </p:spTgt>
                                        </p:tgtEl>
                                      </p:cBhvr>
                                    </p:animEffect>
                                  </p:childTnLst>
                                </p:cTn>
                              </p:par>
                            </p:childTnLst>
                          </p:cTn>
                        </p:par>
                        <p:par>
                          <p:cTn id="108" fill="hold">
                            <p:stCondLst>
                              <p:cond delay="9500"/>
                            </p:stCondLst>
                            <p:childTnLst>
                              <p:par>
                                <p:cTn id="109" presetID="25" presetClass="entr" presetSubtype="0" fill="hold" grpId="0" nodeType="afterEffect">
                                  <p:stCondLst>
                                    <p:cond delay="0"/>
                                  </p:stCondLst>
                                  <p:childTnLst>
                                    <p:set>
                                      <p:cBhvr>
                                        <p:cTn id="110" dur="1" fill="hold">
                                          <p:stCondLst>
                                            <p:cond delay="0"/>
                                          </p:stCondLst>
                                        </p:cTn>
                                        <p:tgtEl>
                                          <p:spTgt spid="4">
                                            <p:graphicEl>
                                              <a:dgm id="{AF6C7B0E-9FFB-46AE-A07E-BFAC6ECBE118}"/>
                                            </p:graphicEl>
                                          </p:spTgt>
                                        </p:tgtEl>
                                        <p:attrNameLst>
                                          <p:attrName>style.visibility</p:attrName>
                                        </p:attrNameLst>
                                      </p:cBhvr>
                                      <p:to>
                                        <p:strVal val="visible"/>
                                      </p:to>
                                    </p:set>
                                    <p:anim calcmode="lin" valueType="num">
                                      <p:cBhvr>
                                        <p:cTn id="111" dur="500" decel="50000" fill="hold">
                                          <p:stCondLst>
                                            <p:cond delay="0"/>
                                          </p:stCondLst>
                                        </p:cTn>
                                        <p:tgtEl>
                                          <p:spTgt spid="4">
                                            <p:graphicEl>
                                              <a:dgm id="{AF6C7B0E-9FFB-46AE-A07E-BFAC6ECBE118}"/>
                                            </p:graphicEl>
                                          </p:spTgt>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4">
                                            <p:graphicEl>
                                              <a:dgm id="{AF6C7B0E-9FFB-46AE-A07E-BFAC6ECBE118}"/>
                                            </p:graphicEl>
                                          </p:spTgt>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4">
                                            <p:graphicEl>
                                              <a:dgm id="{AF6C7B0E-9FFB-46AE-A07E-BFAC6ECBE118}"/>
                                            </p:graphicEl>
                                          </p:spTgt>
                                        </p:tgtEl>
                                        <p:attrNameLst>
                                          <p:attrName>ppt_w</p:attrName>
                                        </p:attrNameLst>
                                      </p:cBhvr>
                                      <p:tavLst>
                                        <p:tav tm="0">
                                          <p:val>
                                            <p:strVal val="#ppt_w*.05"/>
                                          </p:val>
                                        </p:tav>
                                        <p:tav tm="100000">
                                          <p:val>
                                            <p:strVal val="#ppt_w"/>
                                          </p:val>
                                        </p:tav>
                                      </p:tavLst>
                                    </p:anim>
                                    <p:anim calcmode="lin" valueType="num">
                                      <p:cBhvr>
                                        <p:cTn id="114" dur="1000" fill="hold"/>
                                        <p:tgtEl>
                                          <p:spTgt spid="4">
                                            <p:graphicEl>
                                              <a:dgm id="{AF6C7B0E-9FFB-46AE-A07E-BFAC6ECBE118}"/>
                                            </p:graphicEl>
                                          </p:spTgt>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4">
                                            <p:graphicEl>
                                              <a:dgm id="{AF6C7B0E-9FFB-46AE-A07E-BFAC6ECBE118}"/>
                                            </p:graphicEl>
                                          </p:spTgt>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4">
                                            <p:graphicEl>
                                              <a:dgm id="{AF6C7B0E-9FFB-46AE-A07E-BFAC6ECBE118}"/>
                                            </p:graphicEl>
                                          </p:spTgt>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4">
                                            <p:graphicEl>
                                              <a:dgm id="{AF6C7B0E-9FFB-46AE-A07E-BFAC6ECBE118}"/>
                                            </p:graphicEl>
                                          </p:spTgt>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4">
                                            <p:graphicEl>
                                              <a:dgm id="{AF6C7B0E-9FFB-46AE-A07E-BFAC6ECBE1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p>
        </p:txBody>
      </p:sp>
      <p:sp>
        <p:nvSpPr>
          <p:cNvPr id="5" name="TextBox 4"/>
          <p:cNvSpPr txBox="1"/>
          <p:nvPr/>
        </p:nvSpPr>
        <p:spPr>
          <a:xfrm>
            <a:off x="810188" y="6135553"/>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Sidney Nolan </a:t>
            </a:r>
            <a:r>
              <a:rPr lang="en-AU" sz="1200" dirty="0">
                <a:latin typeface="FSFFatBottom" panose="02000603000000000000" pitchFamily="2" charset="0"/>
                <a:ea typeface="FSFFatBottom" panose="02000603000000000000" pitchFamily="2" charset="0"/>
              </a:rPr>
              <a:t>– 1942</a:t>
            </a:r>
          </a:p>
          <a:p>
            <a:pPr algn="ctr"/>
            <a:r>
              <a:rPr lang="en-AU" sz="1200" i="1" dirty="0">
                <a:latin typeface="FSFFatBottom" panose="02000603000000000000" pitchFamily="2" charset="0"/>
                <a:ea typeface="FSFFatBottom" panose="02000603000000000000" pitchFamily="2" charset="0"/>
              </a:rPr>
              <a:t>Farmer, Dimboola</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‘Expressionism’</a:t>
            </a:r>
          </a:p>
        </p:txBody>
      </p:sp>
      <p:sp>
        <p:nvSpPr>
          <p:cNvPr id="6" name="Content Placeholder 5"/>
          <p:cNvSpPr txBox="1">
            <a:spLocks/>
          </p:cNvSpPr>
          <p:nvPr/>
        </p:nvSpPr>
        <p:spPr>
          <a:xfrm>
            <a:off x="4397339" y="1882546"/>
            <a:ext cx="7794661" cy="37777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sz="2400" dirty="0">
                <a:latin typeface="FSFFatBottom" panose="02000603000000000000" pitchFamily="2" charset="0"/>
                <a:ea typeface="FSFFatBottom" panose="02000603000000000000" pitchFamily="2" charset="0"/>
              </a:rPr>
              <a:t>What is expressionism?</a:t>
            </a:r>
          </a:p>
        </p:txBody>
      </p:sp>
      <p:pic>
        <p:nvPicPr>
          <p:cNvPr id="7" name="Content Placeholder 6"/>
          <p:cNvPicPr>
            <a:picLocks noGrp="1" noChangeAspect="1"/>
          </p:cNvPicPr>
          <p:nvPr>
            <p:ph idx="1"/>
          </p:nvPr>
        </p:nvPicPr>
        <p:blipFill>
          <a:blip r:embed="rId3"/>
          <a:stretch>
            <a:fillRect/>
          </a:stretch>
        </p:blipFill>
        <p:spPr>
          <a:xfrm>
            <a:off x="139881" y="1882544"/>
            <a:ext cx="4083330" cy="4253009"/>
          </a:xfrm>
          <a:prstGeom prst="rect">
            <a:avLst/>
          </a:prstGeom>
        </p:spPr>
      </p:pic>
      <p:sp>
        <p:nvSpPr>
          <p:cNvPr id="9" name="Rectangle: Rounded Corners 8"/>
          <p:cNvSpPr/>
          <p:nvPr/>
        </p:nvSpPr>
        <p:spPr>
          <a:xfrm>
            <a:off x="4736385" y="2426906"/>
            <a:ext cx="6750122" cy="377061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3600" dirty="0">
                <a:latin typeface="FSFFatBottom" panose="02000603000000000000" pitchFamily="2" charset="0"/>
                <a:ea typeface="FSFFatBottom" panose="02000603000000000000" pitchFamily="2" charset="0"/>
              </a:rPr>
              <a:t>A style of art in which the intention is not to produce a subject accurately, but instead to portray it in such a way as to express an </a:t>
            </a:r>
            <a:r>
              <a:rPr lang="en-AU" sz="4800" dirty="0">
                <a:latin typeface="HelloBlueprint" panose="02000603000000000000" pitchFamily="2" charset="0"/>
                <a:ea typeface="HelloBlueprint" panose="02000603000000000000" pitchFamily="2" charset="0"/>
              </a:rPr>
              <a:t>emotion</a:t>
            </a:r>
            <a:r>
              <a:rPr lang="en-AU" sz="4800" dirty="0">
                <a:latin typeface="FSFFatBottom" panose="02000603000000000000" pitchFamily="2" charset="0"/>
                <a:ea typeface="FSFFatBottom" panose="02000603000000000000" pitchFamily="2" charset="0"/>
              </a:rPr>
              <a:t>.</a:t>
            </a:r>
            <a:endParaRPr lang="en-AU" sz="3600" dirty="0">
              <a:latin typeface="FSFFatBottom" panose="02000603000000000000" pitchFamily="2" charset="0"/>
              <a:ea typeface="FSFFatBottom" panose="02000603000000000000" pitchFamily="2" charset="0"/>
            </a:endParaRPr>
          </a:p>
        </p:txBody>
      </p:sp>
      <p:sp>
        <p:nvSpPr>
          <p:cNvPr id="8" name="TextBox 7">
            <a:extLst>
              <a:ext uri="{FF2B5EF4-FFF2-40B4-BE49-F238E27FC236}">
                <a16:creationId xmlns:a16="http://schemas.microsoft.com/office/drawing/2014/main" id="{552578E4-C034-410D-B576-91A7D4243D3F}"/>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1085432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1"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8)">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iterate type="wd">
                                    <p:tmPct val="10000"/>
                                  </p:iterate>
                                  <p:childTnLst>
                                    <p:set>
                                      <p:cBhvr>
                                        <p:cTn id="14" dur="1" fill="hold">
                                          <p:stCondLst>
                                            <p:cond delay="0"/>
                                          </p:stCondLst>
                                        </p:cTn>
                                        <p:tgtEl>
                                          <p:spTgt spid="6">
                                            <p:txEl>
                                              <p:pRg st="0" end="0"/>
                                            </p:txEl>
                                          </p:spTgt>
                                        </p:tgtEl>
                                        <p:attrNameLst>
                                          <p:attrName>style.visibility</p:attrName>
                                        </p:attrNameLst>
                                      </p:cBhvr>
                                      <p:to>
                                        <p:strVal val="visible"/>
                                      </p:to>
                                    </p:set>
                                    <p:animScale>
                                      <p:cBhvr>
                                        <p:cTn id="15"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
                                            <p:txEl>
                                              <p:pRg st="0" end="0"/>
                                            </p:txEl>
                                          </p:spTgt>
                                        </p:tgtEl>
                                        <p:attrNameLst>
                                          <p:attrName>ppt_x</p:attrName>
                                          <p:attrName>ppt_y</p:attrName>
                                        </p:attrNameLst>
                                      </p:cBhvr>
                                    </p:animMotion>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iterate type="wd">
                                    <p:tmPct val="10000"/>
                                  </p:iterate>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9">
                                            <p:txEl>
                                              <p:pRg st="0" end="0"/>
                                            </p:txEl>
                                          </p:spTgt>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p>
        </p:txBody>
      </p:sp>
      <p:sp>
        <p:nvSpPr>
          <p:cNvPr id="5" name="TextBox 4"/>
          <p:cNvSpPr txBox="1"/>
          <p:nvPr/>
        </p:nvSpPr>
        <p:spPr>
          <a:xfrm>
            <a:off x="441789" y="6211669"/>
            <a:ext cx="2742715" cy="461665"/>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Noel </a:t>
            </a:r>
            <a:r>
              <a:rPr lang="en-AU" sz="1200" b="1" dirty="0" err="1">
                <a:latin typeface="FSFFatBottom" panose="02000603000000000000" pitchFamily="2" charset="0"/>
                <a:ea typeface="FSFFatBottom" panose="02000603000000000000" pitchFamily="2" charset="0"/>
              </a:rPr>
              <a:t>Counihan</a:t>
            </a:r>
            <a:r>
              <a:rPr lang="en-AU" sz="1200" b="1" dirty="0">
                <a:latin typeface="FSFFatBottom" panose="02000603000000000000" pitchFamily="2" charset="0"/>
                <a:ea typeface="FSFFatBottom" panose="02000603000000000000" pitchFamily="2" charset="0"/>
              </a:rPr>
              <a:t> </a:t>
            </a:r>
            <a:r>
              <a:rPr lang="en-AU" sz="1200" dirty="0">
                <a:latin typeface="FSFFatBottom" panose="02000603000000000000" pitchFamily="2" charset="0"/>
                <a:ea typeface="FSFFatBottom" panose="02000603000000000000" pitchFamily="2" charset="0"/>
              </a:rPr>
              <a:t>– 1954</a:t>
            </a:r>
          </a:p>
          <a:p>
            <a:pPr algn="ctr"/>
            <a:r>
              <a:rPr lang="en-AU" sz="1200" i="1" dirty="0">
                <a:latin typeface="FSFFatBottom" panose="02000603000000000000" pitchFamily="2" charset="0"/>
                <a:ea typeface="FSFFatBottom" panose="02000603000000000000" pitchFamily="2" charset="0"/>
              </a:rPr>
              <a:t>The Magistrate</a:t>
            </a:r>
            <a:endParaRPr lang="en-AU" sz="1200" dirty="0">
              <a:latin typeface="FSFFatBottom" panose="02000603000000000000" pitchFamily="2" charset="0"/>
              <a:ea typeface="FSFFatBottom" panose="02000603000000000000" pitchFamily="2" charset="0"/>
            </a:endParaRPr>
          </a:p>
        </p:txBody>
      </p:sp>
      <p:sp>
        <p:nvSpPr>
          <p:cNvPr id="6" name="Content Placeholder 5"/>
          <p:cNvSpPr txBox="1">
            <a:spLocks/>
          </p:cNvSpPr>
          <p:nvPr/>
        </p:nvSpPr>
        <p:spPr>
          <a:xfrm>
            <a:off x="441789" y="1882546"/>
            <a:ext cx="11750211" cy="37777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sz="2400" dirty="0">
                <a:latin typeface="FSFFatBottom" panose="02000603000000000000" pitchFamily="2" charset="0"/>
                <a:ea typeface="FSFFatBottom" panose="02000603000000000000" pitchFamily="2" charset="0"/>
              </a:rPr>
              <a:t>How do these artworks show emotion?</a:t>
            </a:r>
          </a:p>
        </p:txBody>
      </p:sp>
      <p:pic>
        <p:nvPicPr>
          <p:cNvPr id="8" name="Content Placeholder 7"/>
          <p:cNvPicPr>
            <a:picLocks noGrp="1" noChangeAspect="1"/>
          </p:cNvPicPr>
          <p:nvPr>
            <p:ph idx="1"/>
          </p:nvPr>
        </p:nvPicPr>
        <p:blipFill rotWithShape="1">
          <a:blip r:embed="rId3"/>
          <a:srcRect l="10859" t="11961" r="10606" b="11594"/>
          <a:stretch/>
        </p:blipFill>
        <p:spPr>
          <a:xfrm>
            <a:off x="82194" y="2260315"/>
            <a:ext cx="3760341" cy="3951354"/>
          </a:xfrm>
          <a:prstGeom prst="rect">
            <a:avLst/>
          </a:prstGeom>
        </p:spPr>
      </p:pic>
      <p:sp>
        <p:nvSpPr>
          <p:cNvPr id="11" name="TextBox 10"/>
          <p:cNvSpPr txBox="1"/>
          <p:nvPr/>
        </p:nvSpPr>
        <p:spPr>
          <a:xfrm>
            <a:off x="4488094" y="6211668"/>
            <a:ext cx="2742715" cy="461665"/>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Ernst Kirchner </a:t>
            </a:r>
            <a:r>
              <a:rPr lang="en-AU" sz="1200" dirty="0">
                <a:latin typeface="FSFFatBottom" panose="02000603000000000000" pitchFamily="2" charset="0"/>
                <a:ea typeface="FSFFatBottom" panose="02000603000000000000" pitchFamily="2" charset="0"/>
              </a:rPr>
              <a:t>– 1914</a:t>
            </a:r>
          </a:p>
          <a:p>
            <a:pPr algn="ctr"/>
            <a:r>
              <a:rPr lang="en-AU" sz="1200" i="1" dirty="0">
                <a:latin typeface="FSFFatBottom" panose="02000603000000000000" pitchFamily="2" charset="0"/>
                <a:ea typeface="FSFFatBottom" panose="02000603000000000000" pitchFamily="2" charset="0"/>
              </a:rPr>
              <a:t>Portrait of Gerda</a:t>
            </a:r>
            <a:endParaRPr lang="en-AU" sz="1200" dirty="0">
              <a:latin typeface="FSFFatBottom" panose="02000603000000000000" pitchFamily="2" charset="0"/>
              <a:ea typeface="FSFFatBottom" panose="02000603000000000000" pitchFamily="2" charset="0"/>
            </a:endParaRPr>
          </a:p>
        </p:txBody>
      </p:sp>
      <p:pic>
        <p:nvPicPr>
          <p:cNvPr id="1028" name="Picture 4" descr="http://www.visual-arts-cork.com/images-modern-era/kirchner-ger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451" y="2260315"/>
            <a:ext cx="3810200" cy="39513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152108" y="6211668"/>
            <a:ext cx="3663163"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Martina Shapiro </a:t>
            </a:r>
            <a:r>
              <a:rPr lang="en-AU" sz="1200" dirty="0">
                <a:latin typeface="FSFFatBottom" panose="02000603000000000000" pitchFamily="2" charset="0"/>
                <a:ea typeface="FSFFatBottom" panose="02000603000000000000" pitchFamily="2" charset="0"/>
              </a:rPr>
              <a:t>– 2008</a:t>
            </a:r>
          </a:p>
          <a:p>
            <a:pPr algn="ctr"/>
            <a:r>
              <a:rPr lang="en-AU" sz="1200" i="1" dirty="0">
                <a:latin typeface="FSFFatBottom" panose="02000603000000000000" pitchFamily="2" charset="0"/>
                <a:ea typeface="FSFFatBottom" panose="02000603000000000000" pitchFamily="2" charset="0"/>
              </a:rPr>
              <a:t>Feminine Emotion</a:t>
            </a:r>
            <a:endParaRPr lang="en-AU" sz="1200" dirty="0">
              <a:latin typeface="FSFFatBottom" panose="02000603000000000000" pitchFamily="2" charset="0"/>
              <a:ea typeface="FSFFatBottom" panose="02000603000000000000" pitchFamily="2" charset="0"/>
            </a:endParaRPr>
          </a:p>
          <a:p>
            <a:pPr algn="ctr"/>
            <a:r>
              <a:rPr lang="en-AU" sz="1200" b="1" dirty="0" err="1">
                <a:latin typeface="FSFFatBottom" panose="02000603000000000000" pitchFamily="2" charset="0"/>
                <a:ea typeface="FSFFatBottom" panose="02000603000000000000" pitchFamily="2" charset="0"/>
              </a:rPr>
              <a:t>Nb</a:t>
            </a:r>
            <a:r>
              <a:rPr lang="en-AU" sz="1200" b="1" dirty="0">
                <a:latin typeface="FSFFatBottom" panose="02000603000000000000" pitchFamily="2" charset="0"/>
                <a:ea typeface="FSFFatBottom" panose="02000603000000000000" pitchFamily="2" charset="0"/>
              </a:rPr>
              <a:t>:</a:t>
            </a:r>
            <a:r>
              <a:rPr lang="en-AU" sz="1200" dirty="0">
                <a:latin typeface="FSFFatBottom" panose="02000603000000000000" pitchFamily="2" charset="0"/>
                <a:ea typeface="FSFFatBottom" panose="02000603000000000000" pitchFamily="2" charset="0"/>
              </a:rPr>
              <a:t> click on image to watch it being made</a:t>
            </a:r>
            <a:endParaRPr lang="en-AU" sz="1200" b="1" dirty="0">
              <a:latin typeface="FSFFatBottom" panose="02000603000000000000" pitchFamily="2" charset="0"/>
              <a:ea typeface="FSFFatBottom" panose="02000603000000000000" pitchFamily="2" charset="0"/>
            </a:endParaRPr>
          </a:p>
        </p:txBody>
      </p:sp>
      <p:pic>
        <p:nvPicPr>
          <p:cNvPr id="1030" name="Picture 6" descr="http://0901.nccdn.net/4_2/000/000/07e/96f/feminineemotion-160x21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3156" y="2260314"/>
            <a:ext cx="4102531" cy="39513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7AECC0-5744-4744-B43C-3DCC224BBB7C}"/>
              </a:ext>
            </a:extLst>
          </p:cNvPr>
          <p:cNvSpPr txBox="1"/>
          <p:nvPr/>
        </p:nvSpPr>
        <p:spPr>
          <a:xfrm>
            <a:off x="3327964" y="644250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356529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6">
                                            <p:txEl>
                                              <p:pRg st="0" end="0"/>
                                            </p:txEl>
                                          </p:spTgt>
                                        </p:tgtEl>
                                        <p:attrNameLst>
                                          <p:attrName>style.visibility</p:attrName>
                                        </p:attrNameLst>
                                      </p:cBhvr>
                                      <p:to>
                                        <p:strVal val="visible"/>
                                      </p:to>
                                    </p:set>
                                    <p:animScale>
                                      <p:cBhvr>
                                        <p:cTn id="12"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xEl>
                                              <p:pRg st="0" end="0"/>
                                            </p:txEl>
                                          </p:spTgt>
                                        </p:tgtEl>
                                        <p:attrNameLst>
                                          <p:attrName>ppt_x</p:attrName>
                                          <p:attrName>ppt_y</p:attrName>
                                        </p:attrNameLst>
                                      </p:cBhvr>
                                    </p:animMotion>
                                    <p:animEffect transition="in" filter="fade">
                                      <p:cBhvr>
                                        <p:cTn id="14" dur="1000"/>
                                        <p:tgtEl>
                                          <p:spTgt spid="6">
                                            <p:txEl>
                                              <p:pRg st="0" end="0"/>
                                            </p:txEl>
                                          </p:spTgt>
                                        </p:tgtEl>
                                      </p:cBhvr>
                                    </p:animEffect>
                                  </p:childTnLst>
                                </p:cTn>
                              </p:par>
                            </p:childTnLst>
                          </p:cTn>
                        </p:par>
                        <p:par>
                          <p:cTn id="15" fill="hold">
                            <p:stCondLst>
                              <p:cond delay="1600"/>
                            </p:stCondLst>
                            <p:childTnLst>
                              <p:par>
                                <p:cTn id="16" presetID="21"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8)">
                                      <p:cBhvr>
                                        <p:cTn id="18" dur="2000"/>
                                        <p:tgtEl>
                                          <p:spTgt spid="11"/>
                                        </p:tgtEl>
                                      </p:cBhvr>
                                    </p:animEffect>
                                  </p:childTnLst>
                                </p:cTn>
                              </p:par>
                            </p:childTnLst>
                          </p:cTn>
                        </p:par>
                        <p:par>
                          <p:cTn id="19" fill="hold">
                            <p:stCondLst>
                              <p:cond delay="3600"/>
                            </p:stCondLst>
                            <p:childTnLst>
                              <p:par>
                                <p:cTn id="20" presetID="21"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8)">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endParaRPr lang="en-AU" dirty="0"/>
          </a:p>
        </p:txBody>
      </p:sp>
      <p:sp>
        <p:nvSpPr>
          <p:cNvPr id="6" name="Content Placeholder 5"/>
          <p:cNvSpPr txBox="1">
            <a:spLocks/>
          </p:cNvSpPr>
          <p:nvPr/>
        </p:nvSpPr>
        <p:spPr>
          <a:xfrm>
            <a:off x="5543611" y="1882545"/>
            <a:ext cx="6648389" cy="497545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AU" sz="2800" b="1" u="sng" dirty="0">
                <a:solidFill>
                  <a:schemeClr val="accent5"/>
                </a:solidFill>
                <a:latin typeface="FSFFatBottom" panose="02000603000000000000" pitchFamily="2" charset="0"/>
                <a:ea typeface="FSFFatBottom" panose="02000603000000000000" pitchFamily="2" charset="0"/>
              </a:rPr>
              <a:t>Artwork Instructions:</a:t>
            </a:r>
          </a:p>
          <a:p>
            <a:pPr marL="0" indent="0" algn="ctr">
              <a:buNone/>
            </a:pPr>
            <a:endParaRPr lang="en-AU" sz="2800" b="1" dirty="0">
              <a:solidFill>
                <a:schemeClr val="accent5"/>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Choose an emotion to portray</a:t>
            </a:r>
          </a:p>
          <a:p>
            <a:pPr marL="171450" lvl="0" indent="-171450">
              <a:buFont typeface="Wingdings" panose="05000000000000000000" pitchFamily="2" charset="2"/>
              <a:buChar char="q"/>
            </a:pPr>
            <a:endParaRPr lang="en-AU" sz="2000" dirty="0">
              <a:solidFill>
                <a:schemeClr val="tx1"/>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Brainstorm ways that emotion could be depicted in art</a:t>
            </a:r>
          </a:p>
          <a:p>
            <a:pPr marL="171450" lvl="0" indent="-171450">
              <a:buFont typeface="Wingdings" panose="05000000000000000000" pitchFamily="2" charset="2"/>
              <a:buChar char="q"/>
            </a:pPr>
            <a:endParaRPr lang="en-AU" sz="2000" dirty="0">
              <a:solidFill>
                <a:schemeClr val="tx1"/>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Decide which medium you will use </a:t>
            </a:r>
            <a:r>
              <a:rPr lang="en-AU" sz="2000" dirty="0">
                <a:solidFill>
                  <a:schemeClr val="tx1"/>
                </a:solidFill>
                <a:latin typeface="FSFFatBottom" panose="02000603000000000000" pitchFamily="2" charset="0"/>
                <a:ea typeface="FSFFatBottom" panose="02000603000000000000" pitchFamily="2" charset="0"/>
                <a:sym typeface="Wingdings" panose="05000000000000000000" pitchFamily="2" charset="2"/>
              </a:rPr>
              <a:t> watercolour, paint, oil pastel, pencil, charcoal etc.</a:t>
            </a:r>
          </a:p>
          <a:p>
            <a:pPr marL="171450" lvl="0" indent="-171450">
              <a:buFont typeface="Wingdings" panose="05000000000000000000" pitchFamily="2" charset="2"/>
              <a:buChar char="q"/>
            </a:pPr>
            <a:endParaRPr lang="en-AU" sz="2000" dirty="0">
              <a:solidFill>
                <a:schemeClr val="tx1"/>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Create and display artwork</a:t>
            </a:r>
            <a:endParaRPr lang="en-AU" sz="2000" u="sng" dirty="0">
              <a:latin typeface="FSFFatBottom" panose="02000603000000000000" pitchFamily="2" charset="0"/>
              <a:ea typeface="FSFFatBottom" panose="02000603000000000000" pitchFamily="2"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441" y="1882545"/>
            <a:ext cx="5142024" cy="4857302"/>
          </a:xfrm>
        </p:spPr>
      </p:pic>
      <p:sp>
        <p:nvSpPr>
          <p:cNvPr id="5" name="TextBox 4">
            <a:extLst>
              <a:ext uri="{FF2B5EF4-FFF2-40B4-BE49-F238E27FC236}">
                <a16:creationId xmlns:a16="http://schemas.microsoft.com/office/drawing/2014/main" id="{07CFDB6D-2D03-4D1B-BC12-6E28DC881F49}"/>
              </a:ext>
            </a:extLst>
          </p:cNvPr>
          <p:cNvSpPr txBox="1"/>
          <p:nvPr/>
        </p:nvSpPr>
        <p:spPr>
          <a:xfrm>
            <a:off x="11212286"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299583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anim calcmode="lin" valueType="num">
                                      <p:cBhvr>
                                        <p:cTn id="10" dur="1000" fill="hold"/>
                                        <p:tgtEl>
                                          <p:spTgt spid="9"/>
                                        </p:tgtEl>
                                        <p:attrNameLst>
                                          <p:attrName>ppt_x</p:attrName>
                                        </p:attrNameLst>
                                      </p:cBhvr>
                                      <p:tavLst>
                                        <p:tav tm="0">
                                          <p:val>
                                            <p:fltVal val="0.5"/>
                                          </p:val>
                                        </p:tav>
                                        <p:tav tm="100000">
                                          <p:val>
                                            <p:strVal val="#ppt_x"/>
                                          </p:val>
                                        </p:tav>
                                      </p:tavLst>
                                    </p:anim>
                                    <p:anim calcmode="lin" valueType="num">
                                      <p:cBhvr>
                                        <p:cTn id="11" dur="10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iterate type="wd">
                                    <p:tmPct val="10000"/>
                                  </p:iterate>
                                  <p:childTnLst>
                                    <p:set>
                                      <p:cBhvr>
                                        <p:cTn id="15" dur="1" fill="hold">
                                          <p:stCondLst>
                                            <p:cond delay="0"/>
                                          </p:stCondLst>
                                        </p:cTn>
                                        <p:tgtEl>
                                          <p:spTgt spid="6">
                                            <p:txEl>
                                              <p:pRg st="0" end="0"/>
                                            </p:txEl>
                                          </p:spTgt>
                                        </p:tgtEl>
                                        <p:attrNameLst>
                                          <p:attrName>style.visibility</p:attrName>
                                        </p:attrNameLst>
                                      </p:cBhvr>
                                      <p:to>
                                        <p:strVal val="visible"/>
                                      </p:to>
                                    </p:set>
                                    <p:animScale>
                                      <p:cBhvr>
                                        <p:cTn id="16"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xEl>
                                              <p:pRg st="0" end="0"/>
                                            </p:txEl>
                                          </p:spTgt>
                                        </p:tgtEl>
                                        <p:attrNameLst>
                                          <p:attrName>ppt_x</p:attrName>
                                          <p:attrName>ppt_y</p:attrName>
                                        </p:attrNameLst>
                                      </p:cBhvr>
                                    </p:animMotion>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iterate type="wd">
                                    <p:tmPct val="10000"/>
                                  </p:iterate>
                                  <p:childTnLst>
                                    <p:set>
                                      <p:cBhvr>
                                        <p:cTn id="22" dur="1" fill="hold">
                                          <p:stCondLst>
                                            <p:cond delay="0"/>
                                          </p:stCondLst>
                                        </p:cTn>
                                        <p:tgtEl>
                                          <p:spTgt spid="6">
                                            <p:txEl>
                                              <p:pRg st="2" end="2"/>
                                            </p:txEl>
                                          </p:spTgt>
                                        </p:tgtEl>
                                        <p:attrNameLst>
                                          <p:attrName>style.visibility</p:attrName>
                                        </p:attrNameLst>
                                      </p:cBhvr>
                                      <p:to>
                                        <p:strVal val="visible"/>
                                      </p:to>
                                    </p:set>
                                    <p:animScale>
                                      <p:cBhvr>
                                        <p:cTn id="23"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xEl>
                                              <p:pRg st="2" end="2"/>
                                            </p:txEl>
                                          </p:spTgt>
                                        </p:tgtEl>
                                        <p:attrNameLst>
                                          <p:attrName>ppt_x</p:attrName>
                                          <p:attrName>ppt_y</p:attrName>
                                        </p:attrNameLst>
                                      </p:cBhvr>
                                    </p:animMotion>
                                    <p:animEffect transition="in" filter="fade">
                                      <p:cBhvr>
                                        <p:cTn id="25" dur="10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iterate type="wd">
                                    <p:tmPct val="10000"/>
                                  </p:iterate>
                                  <p:childTnLst>
                                    <p:set>
                                      <p:cBhvr>
                                        <p:cTn id="29" dur="1" fill="hold">
                                          <p:stCondLst>
                                            <p:cond delay="0"/>
                                          </p:stCondLst>
                                        </p:cTn>
                                        <p:tgtEl>
                                          <p:spTgt spid="6">
                                            <p:txEl>
                                              <p:pRg st="4" end="4"/>
                                            </p:txEl>
                                          </p:spTgt>
                                        </p:tgtEl>
                                        <p:attrNameLst>
                                          <p:attrName>style.visibility</p:attrName>
                                        </p:attrNameLst>
                                      </p:cBhvr>
                                      <p:to>
                                        <p:strVal val="visible"/>
                                      </p:to>
                                    </p:set>
                                    <p:animScale>
                                      <p:cBhvr>
                                        <p:cTn id="30"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6">
                                            <p:txEl>
                                              <p:pRg st="4" end="4"/>
                                            </p:txEl>
                                          </p:spTgt>
                                        </p:tgtEl>
                                        <p:attrNameLst>
                                          <p:attrName>ppt_x</p:attrName>
                                          <p:attrName>ppt_y</p:attrName>
                                        </p:attrNameLst>
                                      </p:cBhvr>
                                    </p:animMotion>
                                    <p:animEffect transition="in" filter="fade">
                                      <p:cBhvr>
                                        <p:cTn id="32" dur="1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iterate type="wd">
                                    <p:tmPct val="10000"/>
                                  </p:iterate>
                                  <p:childTnLst>
                                    <p:set>
                                      <p:cBhvr>
                                        <p:cTn id="36" dur="1" fill="hold">
                                          <p:stCondLst>
                                            <p:cond delay="0"/>
                                          </p:stCondLst>
                                        </p:cTn>
                                        <p:tgtEl>
                                          <p:spTgt spid="6">
                                            <p:txEl>
                                              <p:pRg st="6" end="6"/>
                                            </p:txEl>
                                          </p:spTgt>
                                        </p:tgtEl>
                                        <p:attrNameLst>
                                          <p:attrName>style.visibility</p:attrName>
                                        </p:attrNameLst>
                                      </p:cBhvr>
                                      <p:to>
                                        <p:strVal val="visible"/>
                                      </p:to>
                                    </p:set>
                                    <p:animScale>
                                      <p:cBhvr>
                                        <p:cTn id="37"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6">
                                            <p:txEl>
                                              <p:pRg st="6" end="6"/>
                                            </p:txEl>
                                          </p:spTgt>
                                        </p:tgtEl>
                                        <p:attrNameLst>
                                          <p:attrName>ppt_x</p:attrName>
                                          <p:attrName>ppt_y</p:attrName>
                                        </p:attrNameLst>
                                      </p:cBhvr>
                                    </p:animMotion>
                                    <p:animEffect transition="in" filter="fade">
                                      <p:cBhvr>
                                        <p:cTn id="39" dur="10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grpId="0" nodeType="clickEffect">
                                  <p:stCondLst>
                                    <p:cond delay="0"/>
                                  </p:stCondLst>
                                  <p:iterate type="wd">
                                    <p:tmPct val="10000"/>
                                  </p:iterate>
                                  <p:childTnLst>
                                    <p:set>
                                      <p:cBhvr>
                                        <p:cTn id="43" dur="1" fill="hold">
                                          <p:stCondLst>
                                            <p:cond delay="0"/>
                                          </p:stCondLst>
                                        </p:cTn>
                                        <p:tgtEl>
                                          <p:spTgt spid="6">
                                            <p:txEl>
                                              <p:pRg st="8" end="8"/>
                                            </p:txEl>
                                          </p:spTgt>
                                        </p:tgtEl>
                                        <p:attrNameLst>
                                          <p:attrName>style.visibility</p:attrName>
                                        </p:attrNameLst>
                                      </p:cBhvr>
                                      <p:to>
                                        <p:strVal val="visible"/>
                                      </p:to>
                                    </p:set>
                                    <p:animScale>
                                      <p:cBhvr>
                                        <p:cTn id="44"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6">
                                            <p:txEl>
                                              <p:pRg st="8" end="8"/>
                                            </p:txEl>
                                          </p:spTgt>
                                        </p:tgtEl>
                                        <p:attrNameLst>
                                          <p:attrName>ppt_x</p:attrName>
                                          <p:attrName>ppt_y</p:attrName>
                                        </p:attrNameLst>
                                      </p:cBhvr>
                                    </p:animMotion>
                                    <p:animEffect transition="in" filter="fade">
                                      <p:cBhvr>
                                        <p:cTn id="46"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1709738"/>
            <a:ext cx="10515600" cy="3373990"/>
          </a:xfrm>
        </p:spPr>
        <p:txBody>
          <a:bodyPr>
            <a:normAutofit fontScale="90000"/>
          </a:bodyPr>
          <a:lstStyle/>
          <a:p>
            <a:pPr algn="ctr"/>
            <a:r>
              <a:rPr lang="en-AU" sz="9600" dirty="0">
                <a:solidFill>
                  <a:schemeClr val="accent6"/>
                </a:solidFill>
                <a:latin typeface="FSFFatBottom" panose="02000603000000000000" pitchFamily="2" charset="0"/>
                <a:ea typeface="FSFFatBottom" panose="02000603000000000000" pitchFamily="2" charset="0"/>
              </a:rPr>
              <a:t>Pablo Picasso inspired portraiture</a:t>
            </a:r>
          </a:p>
        </p:txBody>
      </p:sp>
      <p:sp>
        <p:nvSpPr>
          <p:cNvPr id="2" name="Text Placeholder 1"/>
          <p:cNvSpPr>
            <a:spLocks noGrp="1"/>
          </p:cNvSpPr>
          <p:nvPr>
            <p:ph type="body" idx="1"/>
          </p:nvPr>
        </p:nvSpPr>
        <p:spPr>
          <a:xfrm>
            <a:off x="831850" y="5486400"/>
            <a:ext cx="10515600" cy="603250"/>
          </a:xfrm>
        </p:spPr>
        <p:txBody>
          <a:bodyPr>
            <a:normAutofit/>
          </a:bodyPr>
          <a:lstStyle/>
          <a:p>
            <a:pPr algn="ctr"/>
            <a:r>
              <a:rPr lang="en-AU" sz="1600" dirty="0">
                <a:solidFill>
                  <a:schemeClr val="accent6">
                    <a:lumMod val="20000"/>
                    <a:lumOff val="80000"/>
                  </a:schemeClr>
                </a:solidFill>
                <a:latin typeface="FSFFatBottom" panose="02000603000000000000" pitchFamily="2" charset="0"/>
                <a:ea typeface="FSFFatBottom" panose="02000603000000000000" pitchFamily="2" charset="0"/>
              </a:rPr>
              <a:t>We are learning to use shapes to create portraits</a:t>
            </a:r>
          </a:p>
        </p:txBody>
      </p:sp>
      <p:sp>
        <p:nvSpPr>
          <p:cNvPr id="4" name="TextBox 3">
            <a:extLst>
              <a:ext uri="{FF2B5EF4-FFF2-40B4-BE49-F238E27FC236}">
                <a16:creationId xmlns:a16="http://schemas.microsoft.com/office/drawing/2014/main" id="{C20725CF-1194-490F-92FA-2A550E12E8AF}"/>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3898812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6">
                    <a:lumMod val="20000"/>
                    <a:lumOff val="80000"/>
                  </a:schemeClr>
                </a:solidFill>
                <a:latin typeface="FSFFatBottom" panose="02000603000000000000" pitchFamily="2" charset="0"/>
                <a:ea typeface="FSFFatBottom" panose="02000603000000000000" pitchFamily="2" charset="0"/>
              </a:rPr>
              <a:t>We are learning to use shapes to create portraits</a:t>
            </a:r>
          </a:p>
        </p:txBody>
      </p:sp>
      <p:sp>
        <p:nvSpPr>
          <p:cNvPr id="5" name="TextBox 4"/>
          <p:cNvSpPr txBox="1"/>
          <p:nvPr/>
        </p:nvSpPr>
        <p:spPr>
          <a:xfrm>
            <a:off x="1390659" y="6186925"/>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Pablo Picasso </a:t>
            </a:r>
            <a:r>
              <a:rPr lang="en-AU" sz="1200" dirty="0">
                <a:latin typeface="FSFFatBottom" panose="02000603000000000000" pitchFamily="2" charset="0"/>
                <a:ea typeface="FSFFatBottom" panose="02000603000000000000" pitchFamily="2" charset="0"/>
              </a:rPr>
              <a:t>– 1937</a:t>
            </a:r>
          </a:p>
          <a:p>
            <a:pPr algn="ctr"/>
            <a:r>
              <a:rPr lang="en-AU" sz="1200" i="1" dirty="0">
                <a:latin typeface="FSFFatBottom" panose="02000603000000000000" pitchFamily="2" charset="0"/>
                <a:ea typeface="FSFFatBottom" panose="02000603000000000000" pitchFamily="2" charset="0"/>
              </a:rPr>
              <a:t>The Weeping Woman</a:t>
            </a:r>
          </a:p>
          <a:p>
            <a:pPr algn="ctr"/>
            <a:r>
              <a:rPr lang="en-AU" sz="1200" i="1" dirty="0">
                <a:latin typeface="FSFFatBottom" panose="02000603000000000000" pitchFamily="2" charset="0"/>
                <a:ea typeface="FSFFatBottom" panose="02000603000000000000" pitchFamily="2" charset="0"/>
              </a:rPr>
              <a:t>‘Cubism’</a:t>
            </a:r>
            <a:endParaRPr lang="en-AU" sz="1200" dirty="0">
              <a:latin typeface="FSFFatBottom" panose="02000603000000000000" pitchFamily="2" charset="0"/>
              <a:ea typeface="FSFFatBottom" panose="02000603000000000000" pitchFamily="2" charset="0"/>
            </a:endParaRPr>
          </a:p>
        </p:txBody>
      </p:sp>
      <p:sp>
        <p:nvSpPr>
          <p:cNvPr id="6" name="Content Placeholder 5"/>
          <p:cNvSpPr txBox="1">
            <a:spLocks/>
          </p:cNvSpPr>
          <p:nvPr/>
        </p:nvSpPr>
        <p:spPr>
          <a:xfrm>
            <a:off x="5543611" y="1882545"/>
            <a:ext cx="6648389" cy="497545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a:latin typeface="FSFFatBottom" panose="02000603000000000000" pitchFamily="2" charset="0"/>
                <a:ea typeface="FSFFatBottom" panose="02000603000000000000" pitchFamily="2" charset="0"/>
              </a:rPr>
              <a:t>What do you </a:t>
            </a:r>
            <a:r>
              <a:rPr lang="en-AU" b="1">
                <a:latin typeface="FSFFatBottom" panose="02000603000000000000" pitchFamily="2" charset="0"/>
                <a:ea typeface="FSFFatBottom" panose="02000603000000000000" pitchFamily="2" charset="0"/>
              </a:rPr>
              <a:t>see</a:t>
            </a:r>
            <a:r>
              <a:rPr lang="en-AU">
                <a:latin typeface="FSFFatBottom" panose="02000603000000000000" pitchFamily="2" charset="0"/>
                <a:ea typeface="FSFFatBottom" panose="02000603000000000000" pitchFamily="2" charset="0"/>
              </a:rPr>
              <a:t>, observe or notice?</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How does this portrait make you feel?</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gains your attention first? Why do you think that is?</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mood is created by the portrait?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does it make you </a:t>
            </a:r>
            <a:r>
              <a:rPr lang="en-AU" b="1">
                <a:latin typeface="FSFFatBottom" panose="02000603000000000000" pitchFamily="2" charset="0"/>
                <a:ea typeface="FSFFatBottom" panose="02000603000000000000" pitchFamily="2" charset="0"/>
              </a:rPr>
              <a:t>think</a:t>
            </a:r>
            <a:r>
              <a:rPr lang="en-AU">
                <a:latin typeface="FSFFatBottom" panose="02000603000000000000" pitchFamily="2" charset="0"/>
                <a:ea typeface="FSFFatBottom" panose="02000603000000000000" pitchFamily="2" charset="0"/>
              </a:rPr>
              <a:t>?</a:t>
            </a:r>
          </a:p>
          <a:p>
            <a:endParaRPr lang="en-AU">
              <a:latin typeface="FSFFatBottom" panose="02000603000000000000" pitchFamily="2" charset="0"/>
              <a:ea typeface="FSFFatBottom" panose="02000603000000000000" pitchFamily="2" charset="0"/>
            </a:endParaRPr>
          </a:p>
          <a:p>
            <a:r>
              <a:rPr lang="en-AU">
                <a:latin typeface="FSFFatBottom" panose="02000603000000000000" pitchFamily="2" charset="0"/>
                <a:ea typeface="FSFFatBottom" panose="02000603000000000000" pitchFamily="2" charset="0"/>
              </a:rPr>
              <a:t>What questions or </a:t>
            </a:r>
            <a:r>
              <a:rPr lang="en-AU" b="1">
                <a:latin typeface="FSFFatBottom" panose="02000603000000000000" pitchFamily="2" charset="0"/>
                <a:ea typeface="FSFFatBottom" panose="02000603000000000000" pitchFamily="2" charset="0"/>
              </a:rPr>
              <a:t>puzzles</a:t>
            </a:r>
            <a:r>
              <a:rPr lang="en-AU">
                <a:latin typeface="FSFFatBottom" panose="02000603000000000000" pitchFamily="2" charset="0"/>
                <a:ea typeface="FSFFatBottom" panose="02000603000000000000" pitchFamily="2" charset="0"/>
              </a:rPr>
              <a:t> do you have about this portrait?</a:t>
            </a:r>
          </a:p>
          <a:p>
            <a:endParaRPr lang="en-AU" dirty="0">
              <a:latin typeface="FSFFatBottom" panose="02000603000000000000" pitchFamily="2" charset="0"/>
              <a:ea typeface="FSFFatBottom" panose="02000603000000000000" pitchFamily="2" charset="0"/>
            </a:endParaRPr>
          </a:p>
        </p:txBody>
      </p:sp>
      <p:pic>
        <p:nvPicPr>
          <p:cNvPr id="7" name="Content Placeholder 6"/>
          <p:cNvPicPr>
            <a:picLocks noGrp="1" noChangeAspect="1"/>
          </p:cNvPicPr>
          <p:nvPr>
            <p:ph idx="1"/>
          </p:nvPr>
        </p:nvPicPr>
        <p:blipFill>
          <a:blip r:embed="rId3"/>
          <a:stretch>
            <a:fillRect/>
          </a:stretch>
        </p:blipFill>
        <p:spPr>
          <a:xfrm>
            <a:off x="269536" y="1882545"/>
            <a:ext cx="4723704" cy="4304380"/>
          </a:xfrm>
          <a:prstGeom prst="rect">
            <a:avLst/>
          </a:prstGeom>
        </p:spPr>
      </p:pic>
      <p:sp>
        <p:nvSpPr>
          <p:cNvPr id="8" name="TextBox 7">
            <a:extLst>
              <a:ext uri="{FF2B5EF4-FFF2-40B4-BE49-F238E27FC236}">
                <a16:creationId xmlns:a16="http://schemas.microsoft.com/office/drawing/2014/main" id="{DB56B81A-5A06-42EF-83A6-DDA81125391F}"/>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3857802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1"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8)">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iterate type="wd">
                                    <p:tmPct val="10000"/>
                                  </p:iterate>
                                  <p:childTnLst>
                                    <p:set>
                                      <p:cBhvr>
                                        <p:cTn id="18" dur="1" fill="hold">
                                          <p:stCondLst>
                                            <p:cond delay="0"/>
                                          </p:stCondLst>
                                        </p:cTn>
                                        <p:tgtEl>
                                          <p:spTgt spid="6">
                                            <p:txEl>
                                              <p:pRg st="0" end="0"/>
                                            </p:txEl>
                                          </p:spTgt>
                                        </p:tgtEl>
                                        <p:attrNameLst>
                                          <p:attrName>style.visibility</p:attrName>
                                        </p:attrNameLst>
                                      </p:cBhvr>
                                      <p:to>
                                        <p:strVal val="visible"/>
                                      </p:to>
                                    </p:set>
                                    <p:animScale>
                                      <p:cBhvr>
                                        <p:cTn id="19"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xEl>
                                              <p:pRg st="0" end="0"/>
                                            </p:txEl>
                                          </p:spTgt>
                                        </p:tgtEl>
                                        <p:attrNameLst>
                                          <p:attrName>ppt_x</p:attrName>
                                          <p:attrName>ppt_y</p:attrName>
                                        </p:attrNameLst>
                                      </p:cBhvr>
                                    </p:animMotion>
                                    <p:animEffect transition="in" filter="fade">
                                      <p:cBhvr>
                                        <p:cTn id="21" dur="1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iterate type="wd">
                                    <p:tmPct val="10000"/>
                                  </p:iterate>
                                  <p:childTnLst>
                                    <p:set>
                                      <p:cBhvr>
                                        <p:cTn id="25" dur="1" fill="hold">
                                          <p:stCondLst>
                                            <p:cond delay="0"/>
                                          </p:stCondLst>
                                        </p:cTn>
                                        <p:tgtEl>
                                          <p:spTgt spid="6">
                                            <p:txEl>
                                              <p:pRg st="2" end="2"/>
                                            </p:txEl>
                                          </p:spTgt>
                                        </p:tgtEl>
                                        <p:attrNameLst>
                                          <p:attrName>style.visibility</p:attrName>
                                        </p:attrNameLst>
                                      </p:cBhvr>
                                      <p:to>
                                        <p:strVal val="visible"/>
                                      </p:to>
                                    </p:set>
                                    <p:animScale>
                                      <p:cBhvr>
                                        <p:cTn id="26"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
                                            <p:txEl>
                                              <p:pRg st="2" end="2"/>
                                            </p:txEl>
                                          </p:spTgt>
                                        </p:tgtEl>
                                        <p:attrNameLst>
                                          <p:attrName>ppt_x</p:attrName>
                                          <p:attrName>ppt_y</p:attrName>
                                        </p:attrNameLst>
                                      </p:cBhvr>
                                    </p:animMotion>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iterate type="wd">
                                    <p:tmPct val="10000"/>
                                  </p:iterate>
                                  <p:childTnLst>
                                    <p:set>
                                      <p:cBhvr>
                                        <p:cTn id="32" dur="1" fill="hold">
                                          <p:stCondLst>
                                            <p:cond delay="0"/>
                                          </p:stCondLst>
                                        </p:cTn>
                                        <p:tgtEl>
                                          <p:spTgt spid="6">
                                            <p:txEl>
                                              <p:pRg st="4" end="4"/>
                                            </p:txEl>
                                          </p:spTgt>
                                        </p:tgtEl>
                                        <p:attrNameLst>
                                          <p:attrName>style.visibility</p:attrName>
                                        </p:attrNameLst>
                                      </p:cBhvr>
                                      <p:to>
                                        <p:strVal val="visible"/>
                                      </p:to>
                                    </p:set>
                                    <p:animScale>
                                      <p:cBhvr>
                                        <p:cTn id="33"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xEl>
                                              <p:pRg st="4" end="4"/>
                                            </p:txEl>
                                          </p:spTgt>
                                        </p:tgtEl>
                                        <p:attrNameLst>
                                          <p:attrName>ppt_x</p:attrName>
                                          <p:attrName>ppt_y</p:attrName>
                                        </p:attrNameLst>
                                      </p:cBhvr>
                                    </p:animMotion>
                                    <p:animEffect transition="in" filter="fade">
                                      <p:cBhvr>
                                        <p:cTn id="35" dur="10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iterate type="wd">
                                    <p:tmPct val="10000"/>
                                  </p:iterate>
                                  <p:childTnLst>
                                    <p:set>
                                      <p:cBhvr>
                                        <p:cTn id="39" dur="1" fill="hold">
                                          <p:stCondLst>
                                            <p:cond delay="0"/>
                                          </p:stCondLst>
                                        </p:cTn>
                                        <p:tgtEl>
                                          <p:spTgt spid="6">
                                            <p:txEl>
                                              <p:pRg st="6" end="6"/>
                                            </p:txEl>
                                          </p:spTgt>
                                        </p:tgtEl>
                                        <p:attrNameLst>
                                          <p:attrName>style.visibility</p:attrName>
                                        </p:attrNameLst>
                                      </p:cBhvr>
                                      <p:to>
                                        <p:strVal val="visible"/>
                                      </p:to>
                                    </p:set>
                                    <p:animScale>
                                      <p:cBhvr>
                                        <p:cTn id="40"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xEl>
                                              <p:pRg st="6" end="6"/>
                                            </p:txEl>
                                          </p:spTgt>
                                        </p:tgtEl>
                                        <p:attrNameLst>
                                          <p:attrName>ppt_x</p:attrName>
                                          <p:attrName>ppt_y</p:attrName>
                                        </p:attrNameLst>
                                      </p:cBhvr>
                                    </p:animMotion>
                                    <p:animEffect transition="in" filter="fade">
                                      <p:cBhvr>
                                        <p:cTn id="42" dur="10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iterate type="wd">
                                    <p:tmPct val="10000"/>
                                  </p:iterate>
                                  <p:childTnLst>
                                    <p:set>
                                      <p:cBhvr>
                                        <p:cTn id="46" dur="1" fill="hold">
                                          <p:stCondLst>
                                            <p:cond delay="0"/>
                                          </p:stCondLst>
                                        </p:cTn>
                                        <p:tgtEl>
                                          <p:spTgt spid="6">
                                            <p:txEl>
                                              <p:pRg st="8" end="8"/>
                                            </p:txEl>
                                          </p:spTgt>
                                        </p:tgtEl>
                                        <p:attrNameLst>
                                          <p:attrName>style.visibility</p:attrName>
                                        </p:attrNameLst>
                                      </p:cBhvr>
                                      <p:to>
                                        <p:strVal val="visible"/>
                                      </p:to>
                                    </p:set>
                                    <p:animScale>
                                      <p:cBhvr>
                                        <p:cTn id="47"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6">
                                            <p:txEl>
                                              <p:pRg st="8" end="8"/>
                                            </p:txEl>
                                          </p:spTgt>
                                        </p:tgtEl>
                                        <p:attrNameLst>
                                          <p:attrName>ppt_x</p:attrName>
                                          <p:attrName>ppt_y</p:attrName>
                                        </p:attrNameLst>
                                      </p:cBhvr>
                                    </p:animMotion>
                                    <p:animEffect transition="in" filter="fade">
                                      <p:cBhvr>
                                        <p:cTn id="49" dur="1000"/>
                                        <p:tgtEl>
                                          <p:spTgt spid="6">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grpId="0" nodeType="clickEffect">
                                  <p:stCondLst>
                                    <p:cond delay="0"/>
                                  </p:stCondLst>
                                  <p:iterate type="wd">
                                    <p:tmPct val="10000"/>
                                  </p:iterate>
                                  <p:childTnLst>
                                    <p:set>
                                      <p:cBhvr>
                                        <p:cTn id="53" dur="1" fill="hold">
                                          <p:stCondLst>
                                            <p:cond delay="0"/>
                                          </p:stCondLst>
                                        </p:cTn>
                                        <p:tgtEl>
                                          <p:spTgt spid="6">
                                            <p:txEl>
                                              <p:pRg st="10" end="10"/>
                                            </p:txEl>
                                          </p:spTgt>
                                        </p:tgtEl>
                                        <p:attrNameLst>
                                          <p:attrName>style.visibility</p:attrName>
                                        </p:attrNameLst>
                                      </p:cBhvr>
                                      <p:to>
                                        <p:strVal val="visible"/>
                                      </p:to>
                                    </p:set>
                                    <p:animScale>
                                      <p:cBhvr>
                                        <p:cTn id="54"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6">
                                            <p:txEl>
                                              <p:pRg st="10" end="10"/>
                                            </p:txEl>
                                          </p:spTgt>
                                        </p:tgtEl>
                                        <p:attrNameLst>
                                          <p:attrName>ppt_x</p:attrName>
                                          <p:attrName>ppt_y</p:attrName>
                                        </p:attrNameLst>
                                      </p:cBhvr>
                                    </p:animMotion>
                                    <p:animEffect transition="in" filter="fade">
                                      <p:cBhvr>
                                        <p:cTn id="56"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6">
                    <a:lumMod val="20000"/>
                    <a:lumOff val="80000"/>
                  </a:schemeClr>
                </a:solidFill>
                <a:latin typeface="FSFFatBottom" panose="02000603000000000000" pitchFamily="2" charset="0"/>
                <a:ea typeface="FSFFatBottom" panose="02000603000000000000" pitchFamily="2" charset="0"/>
              </a:rPr>
              <a:t>We are learning to use shapes to create portraits</a:t>
            </a:r>
            <a:endParaRPr lang="en-AU" dirty="0">
              <a:solidFill>
                <a:schemeClr val="accent5">
                  <a:lumMod val="20000"/>
                  <a:lumOff val="80000"/>
                </a:schemeClr>
              </a:solidFill>
              <a:latin typeface="FSFFatBottom" panose="02000603000000000000" pitchFamily="2" charset="0"/>
              <a:ea typeface="FSFFatBottom" panose="02000603000000000000" pitchFamily="2" charset="0"/>
            </a:endParaRPr>
          </a:p>
        </p:txBody>
      </p:sp>
      <p:sp>
        <p:nvSpPr>
          <p:cNvPr id="5" name="TextBox 4"/>
          <p:cNvSpPr txBox="1"/>
          <p:nvPr/>
        </p:nvSpPr>
        <p:spPr>
          <a:xfrm>
            <a:off x="810188" y="6135553"/>
            <a:ext cx="2742715" cy="461665"/>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Watch this video about Pablo Picasso and Cubism</a:t>
            </a:r>
            <a:endParaRPr lang="en-AU" sz="1200" dirty="0">
              <a:latin typeface="FSFFatBottom" panose="02000603000000000000" pitchFamily="2" charset="0"/>
              <a:ea typeface="FSFFatBottom" panose="02000603000000000000" pitchFamily="2" charset="0"/>
            </a:endParaRPr>
          </a:p>
        </p:txBody>
      </p:sp>
      <p:sp>
        <p:nvSpPr>
          <p:cNvPr id="6" name="Content Placeholder 5"/>
          <p:cNvSpPr txBox="1">
            <a:spLocks/>
          </p:cNvSpPr>
          <p:nvPr/>
        </p:nvSpPr>
        <p:spPr>
          <a:xfrm>
            <a:off x="4880225" y="1882546"/>
            <a:ext cx="7311775" cy="37777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sz="2400" dirty="0">
                <a:latin typeface="FSFFatBottom" panose="02000603000000000000" pitchFamily="2" charset="0"/>
                <a:ea typeface="FSFFatBottom" panose="02000603000000000000" pitchFamily="2" charset="0"/>
              </a:rPr>
              <a:t>What is cubism?</a:t>
            </a:r>
          </a:p>
        </p:txBody>
      </p:sp>
      <p:sp>
        <p:nvSpPr>
          <p:cNvPr id="9" name="Rectangle: Rounded Corners 8"/>
          <p:cNvSpPr/>
          <p:nvPr/>
        </p:nvSpPr>
        <p:spPr>
          <a:xfrm>
            <a:off x="4736385" y="2426906"/>
            <a:ext cx="6750122" cy="37706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3600" dirty="0">
                <a:latin typeface="FSFFatBottom" panose="02000603000000000000" pitchFamily="2" charset="0"/>
                <a:ea typeface="FSFFatBottom" panose="02000603000000000000" pitchFamily="2" charset="0"/>
              </a:rPr>
              <a:t>A style of art that uses lots of shapes and interesting colours to show ordinary objects.</a:t>
            </a:r>
          </a:p>
        </p:txBody>
      </p:sp>
      <p:pic>
        <p:nvPicPr>
          <p:cNvPr id="8" name="RlNf5XZDcQs">
            <a:hlinkClick r:id="" action="ppaction://media"/>
          </p:cNvPr>
          <p:cNvPicPr>
            <a:picLocks noGrp="1" noRot="1" noChangeAspect="1"/>
          </p:cNvPicPr>
          <p:nvPr>
            <p:ph idx="1"/>
            <a:videoFile r:link="rId1"/>
          </p:nvPr>
        </p:nvPicPr>
        <p:blipFill>
          <a:blip r:embed="rId4"/>
          <a:stretch>
            <a:fillRect/>
          </a:stretch>
        </p:blipFill>
        <p:spPr>
          <a:xfrm>
            <a:off x="133564" y="1882546"/>
            <a:ext cx="4263775" cy="4253007"/>
          </a:xfrm>
          <a:prstGeom prst="rect">
            <a:avLst/>
          </a:prstGeom>
        </p:spPr>
      </p:pic>
      <p:sp>
        <p:nvSpPr>
          <p:cNvPr id="7" name="TextBox 6">
            <a:extLst>
              <a:ext uri="{FF2B5EF4-FFF2-40B4-BE49-F238E27FC236}">
                <a16:creationId xmlns:a16="http://schemas.microsoft.com/office/drawing/2014/main" id="{F7C7C3C6-6FE8-4927-9A9F-8FBA0622F300}"/>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7511028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6">
                                            <p:txEl>
                                              <p:pRg st="0" end="0"/>
                                            </p:txEl>
                                          </p:spTgt>
                                        </p:tgtEl>
                                        <p:attrNameLst>
                                          <p:attrName>style.visibility</p:attrName>
                                        </p:attrNameLst>
                                      </p:cBhvr>
                                      <p:to>
                                        <p:strVal val="visible"/>
                                      </p:to>
                                    </p:set>
                                    <p:animScale>
                                      <p:cBhvr>
                                        <p:cTn id="12"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xEl>
                                              <p:pRg st="0" end="0"/>
                                            </p:txEl>
                                          </p:spTgt>
                                        </p:tgtEl>
                                        <p:attrNameLst>
                                          <p:attrName>ppt_x</p:attrName>
                                          <p:attrName>ppt_y</p:attrName>
                                        </p:attrNameLst>
                                      </p:cBhvr>
                                    </p:animMotion>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iterate type="wd">
                                    <p:tmPct val="10000"/>
                                  </p:iterate>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9">
                                            <p:txEl>
                                              <p:pRg st="0" end="0"/>
                                            </p:txEl>
                                          </p:spTgt>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8"/>
                </p:tgtEl>
              </p:cMediaNode>
            </p:video>
          </p:childTnLst>
        </p:cTn>
      </p:par>
    </p:tnLst>
    <p:bldLst>
      <p:bldP spid="5" grpId="0"/>
      <p:bldP spid="6" grpId="0"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5">
                    <a:lumMod val="20000"/>
                    <a:lumOff val="80000"/>
                  </a:schemeClr>
                </a:solidFill>
                <a:latin typeface="FSFFatBottom" panose="02000603000000000000" pitchFamily="2" charset="0"/>
                <a:ea typeface="FSFFatBottom" panose="02000603000000000000" pitchFamily="2" charset="0"/>
              </a:rPr>
              <a:t>We are learning to explore expressionism in portraits</a:t>
            </a:r>
            <a:endParaRPr lang="en-AU" dirty="0"/>
          </a:p>
        </p:txBody>
      </p:sp>
      <p:sp>
        <p:nvSpPr>
          <p:cNvPr id="6" name="Content Placeholder 5"/>
          <p:cNvSpPr txBox="1">
            <a:spLocks/>
          </p:cNvSpPr>
          <p:nvPr/>
        </p:nvSpPr>
        <p:spPr>
          <a:xfrm>
            <a:off x="4715839" y="1882545"/>
            <a:ext cx="7476162" cy="497545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AU" sz="2800" b="1" u="sng" dirty="0">
                <a:solidFill>
                  <a:schemeClr val="accent6"/>
                </a:solidFill>
                <a:latin typeface="FSFFatBottom" panose="02000603000000000000" pitchFamily="2" charset="0"/>
                <a:ea typeface="FSFFatBottom" panose="02000603000000000000" pitchFamily="2" charset="0"/>
              </a:rPr>
              <a:t>Artwork Instructions:</a:t>
            </a:r>
          </a:p>
          <a:p>
            <a:pPr marL="0" indent="0" algn="ctr">
              <a:buNone/>
            </a:pPr>
            <a:endParaRPr lang="en-AU" sz="2800" b="1" dirty="0">
              <a:solidFill>
                <a:schemeClr val="accent6"/>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Create a portrait the uses shapes to depict a person</a:t>
            </a:r>
          </a:p>
          <a:p>
            <a:pPr marL="171450" lvl="0" indent="-171450">
              <a:buFont typeface="Wingdings" panose="05000000000000000000" pitchFamily="2" charset="2"/>
              <a:buChar char="q"/>
            </a:pPr>
            <a:endParaRPr lang="en-AU" sz="2000" dirty="0">
              <a:solidFill>
                <a:schemeClr val="tx1"/>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Decide which medium you will use </a:t>
            </a:r>
            <a:r>
              <a:rPr lang="en-AU" sz="2000" dirty="0">
                <a:solidFill>
                  <a:schemeClr val="tx1"/>
                </a:solidFill>
                <a:latin typeface="FSFFatBottom" panose="02000603000000000000" pitchFamily="2" charset="0"/>
                <a:ea typeface="FSFFatBottom" panose="02000603000000000000" pitchFamily="2" charset="0"/>
                <a:sym typeface="Wingdings" panose="05000000000000000000" pitchFamily="2" charset="2"/>
              </a:rPr>
              <a:t> </a:t>
            </a:r>
            <a:r>
              <a:rPr lang="en-AU" sz="2000" dirty="0">
                <a:solidFill>
                  <a:schemeClr val="tx1"/>
                </a:solidFill>
                <a:latin typeface="FSFFatBottom" panose="02000603000000000000" pitchFamily="2" charset="0"/>
                <a:ea typeface="FSFFatBottom" panose="02000603000000000000" pitchFamily="2" charset="0"/>
              </a:rPr>
              <a:t>watercolour, paint, oil pastel, pencil, charcoal etc.</a:t>
            </a:r>
          </a:p>
          <a:p>
            <a:pPr marL="171450" lvl="0" indent="-171450">
              <a:buFont typeface="Wingdings" panose="05000000000000000000" pitchFamily="2" charset="2"/>
              <a:buChar char="q"/>
            </a:pPr>
            <a:endParaRPr lang="en-AU" sz="2000" dirty="0">
              <a:solidFill>
                <a:schemeClr val="tx1"/>
              </a:solidFill>
              <a:latin typeface="FSFFatBottom" panose="02000603000000000000" pitchFamily="2" charset="0"/>
              <a:ea typeface="FSFFatBottom" panose="02000603000000000000" pitchFamily="2" charset="0"/>
            </a:endParaRPr>
          </a:p>
          <a:p>
            <a:pPr marL="171450" lvl="0" indent="-171450">
              <a:buFont typeface="Wingdings" panose="05000000000000000000" pitchFamily="2" charset="2"/>
              <a:buChar char="q"/>
            </a:pPr>
            <a:r>
              <a:rPr lang="en-AU" sz="2000" dirty="0">
                <a:solidFill>
                  <a:schemeClr val="tx1"/>
                </a:solidFill>
                <a:latin typeface="FSFFatBottom" panose="02000603000000000000" pitchFamily="2" charset="0"/>
                <a:ea typeface="FSFFatBottom" panose="02000603000000000000" pitchFamily="2" charset="0"/>
              </a:rPr>
              <a:t>Create and display artwork</a:t>
            </a:r>
          </a:p>
          <a:p>
            <a:pPr marL="171450" lvl="0" indent="-171450">
              <a:buFont typeface="Wingdings" panose="05000000000000000000" pitchFamily="2" charset="2"/>
              <a:buChar char="q"/>
            </a:pPr>
            <a:endParaRPr lang="en-AU" sz="2000" u="sng" dirty="0">
              <a:latin typeface="FSFFatBottom" panose="02000603000000000000" pitchFamily="2" charset="0"/>
              <a:ea typeface="FSFFatBottom" panose="02000603000000000000" pitchFamily="2" charset="0"/>
            </a:endParaRPr>
          </a:p>
        </p:txBody>
      </p:sp>
      <p:pic>
        <p:nvPicPr>
          <p:cNvPr id="5" name="Content Placeholder 4"/>
          <p:cNvPicPr>
            <a:picLocks noGrp="1" noChangeAspect="1"/>
          </p:cNvPicPr>
          <p:nvPr>
            <p:ph idx="1"/>
          </p:nvPr>
        </p:nvPicPr>
        <p:blipFill>
          <a:blip r:embed="rId3"/>
          <a:stretch>
            <a:fillRect/>
          </a:stretch>
        </p:blipFill>
        <p:spPr>
          <a:xfrm>
            <a:off x="169651" y="1882545"/>
            <a:ext cx="1977648" cy="2494246"/>
          </a:xfrm>
          <a:prstGeom prst="rect">
            <a:avLst/>
          </a:prstGeom>
        </p:spPr>
      </p:pic>
      <p:pic>
        <p:nvPicPr>
          <p:cNvPr id="7" name="Picture 6"/>
          <p:cNvPicPr>
            <a:picLocks noChangeAspect="1"/>
          </p:cNvPicPr>
          <p:nvPr/>
        </p:nvPicPr>
        <p:blipFill>
          <a:blip r:embed="rId4"/>
          <a:stretch>
            <a:fillRect/>
          </a:stretch>
        </p:blipFill>
        <p:spPr>
          <a:xfrm>
            <a:off x="2253386" y="1882545"/>
            <a:ext cx="2113131" cy="2494246"/>
          </a:xfrm>
          <a:prstGeom prst="rect">
            <a:avLst/>
          </a:prstGeom>
        </p:spPr>
      </p:pic>
      <p:pic>
        <p:nvPicPr>
          <p:cNvPr id="8" name="Picture 7"/>
          <p:cNvPicPr>
            <a:picLocks noChangeAspect="1"/>
          </p:cNvPicPr>
          <p:nvPr/>
        </p:nvPicPr>
        <p:blipFill>
          <a:blip r:embed="rId5"/>
          <a:stretch>
            <a:fillRect/>
          </a:stretch>
        </p:blipFill>
        <p:spPr>
          <a:xfrm>
            <a:off x="169652" y="4514955"/>
            <a:ext cx="1977648" cy="2347003"/>
          </a:xfrm>
          <a:prstGeom prst="rect">
            <a:avLst/>
          </a:prstGeom>
        </p:spPr>
      </p:pic>
      <p:pic>
        <p:nvPicPr>
          <p:cNvPr id="10" name="Picture 9"/>
          <p:cNvPicPr>
            <a:picLocks noChangeAspect="1"/>
          </p:cNvPicPr>
          <p:nvPr/>
        </p:nvPicPr>
        <p:blipFill>
          <a:blip r:embed="rId6"/>
          <a:stretch>
            <a:fillRect/>
          </a:stretch>
        </p:blipFill>
        <p:spPr>
          <a:xfrm>
            <a:off x="2253386" y="4514955"/>
            <a:ext cx="2113131" cy="2343045"/>
          </a:xfrm>
          <a:prstGeom prst="rect">
            <a:avLst/>
          </a:prstGeom>
        </p:spPr>
      </p:pic>
      <p:sp>
        <p:nvSpPr>
          <p:cNvPr id="9" name="TextBox 8">
            <a:extLst>
              <a:ext uri="{FF2B5EF4-FFF2-40B4-BE49-F238E27FC236}">
                <a16:creationId xmlns:a16="http://schemas.microsoft.com/office/drawing/2014/main" id="{45CD257B-C979-4A9B-85C4-06BED9BA03D0}"/>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314378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iterate type="wd">
                                    <p:tmPct val="10000"/>
                                  </p:iterate>
                                  <p:childTnLst>
                                    <p:set>
                                      <p:cBhvr>
                                        <p:cTn id="13" dur="1" fill="hold">
                                          <p:stCondLst>
                                            <p:cond delay="0"/>
                                          </p:stCondLst>
                                        </p:cTn>
                                        <p:tgtEl>
                                          <p:spTgt spid="6">
                                            <p:txEl>
                                              <p:pRg st="2" end="2"/>
                                            </p:txEl>
                                          </p:spTgt>
                                        </p:tgtEl>
                                        <p:attrNameLst>
                                          <p:attrName>style.visibility</p:attrName>
                                        </p:attrNameLst>
                                      </p:cBhvr>
                                      <p:to>
                                        <p:strVal val="visible"/>
                                      </p:to>
                                    </p:set>
                                    <p:animEffect transition="in" filter="wipe(down)">
                                      <p:cBhvr>
                                        <p:cTn id="14" dur="580">
                                          <p:stCondLst>
                                            <p:cond delay="0"/>
                                          </p:stCondLst>
                                        </p:cTn>
                                        <p:tgtEl>
                                          <p:spTgt spid="6">
                                            <p:txEl>
                                              <p:pRg st="2" end="2"/>
                                            </p:txEl>
                                          </p:spTgt>
                                        </p:tgtEl>
                                      </p:cBhvr>
                                    </p:animEffect>
                                    <p:anim calcmode="lin" valueType="num">
                                      <p:cBhvr>
                                        <p:cTn id="15"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xEl>
                                              <p:pRg st="2" end="2"/>
                                            </p:txEl>
                                          </p:spTgt>
                                        </p:tgtEl>
                                      </p:cBhvr>
                                      <p:to x="100000" y="60000"/>
                                    </p:animScale>
                                    <p:animScale>
                                      <p:cBhvr>
                                        <p:cTn id="21" dur="166" decel="50000">
                                          <p:stCondLst>
                                            <p:cond delay="676"/>
                                          </p:stCondLst>
                                        </p:cTn>
                                        <p:tgtEl>
                                          <p:spTgt spid="6">
                                            <p:txEl>
                                              <p:pRg st="2" end="2"/>
                                            </p:txEl>
                                          </p:spTgt>
                                        </p:tgtEl>
                                      </p:cBhvr>
                                      <p:to x="100000" y="100000"/>
                                    </p:animScale>
                                    <p:animScale>
                                      <p:cBhvr>
                                        <p:cTn id="22" dur="26">
                                          <p:stCondLst>
                                            <p:cond delay="1312"/>
                                          </p:stCondLst>
                                        </p:cTn>
                                        <p:tgtEl>
                                          <p:spTgt spid="6">
                                            <p:txEl>
                                              <p:pRg st="2" end="2"/>
                                            </p:txEl>
                                          </p:spTgt>
                                        </p:tgtEl>
                                      </p:cBhvr>
                                      <p:to x="100000" y="80000"/>
                                    </p:animScale>
                                    <p:animScale>
                                      <p:cBhvr>
                                        <p:cTn id="23" dur="166" decel="50000">
                                          <p:stCondLst>
                                            <p:cond delay="1338"/>
                                          </p:stCondLst>
                                        </p:cTn>
                                        <p:tgtEl>
                                          <p:spTgt spid="6">
                                            <p:txEl>
                                              <p:pRg st="2" end="2"/>
                                            </p:txEl>
                                          </p:spTgt>
                                        </p:tgtEl>
                                      </p:cBhvr>
                                      <p:to x="100000" y="100000"/>
                                    </p:animScale>
                                    <p:animScale>
                                      <p:cBhvr>
                                        <p:cTn id="24" dur="26">
                                          <p:stCondLst>
                                            <p:cond delay="1642"/>
                                          </p:stCondLst>
                                        </p:cTn>
                                        <p:tgtEl>
                                          <p:spTgt spid="6">
                                            <p:txEl>
                                              <p:pRg st="2" end="2"/>
                                            </p:txEl>
                                          </p:spTgt>
                                        </p:tgtEl>
                                      </p:cBhvr>
                                      <p:to x="100000" y="90000"/>
                                    </p:animScale>
                                    <p:animScale>
                                      <p:cBhvr>
                                        <p:cTn id="25" dur="166" decel="50000">
                                          <p:stCondLst>
                                            <p:cond delay="1668"/>
                                          </p:stCondLst>
                                        </p:cTn>
                                        <p:tgtEl>
                                          <p:spTgt spid="6">
                                            <p:txEl>
                                              <p:pRg st="2" end="2"/>
                                            </p:txEl>
                                          </p:spTgt>
                                        </p:tgtEl>
                                      </p:cBhvr>
                                      <p:to x="100000" y="100000"/>
                                    </p:animScale>
                                    <p:animScale>
                                      <p:cBhvr>
                                        <p:cTn id="26" dur="26">
                                          <p:stCondLst>
                                            <p:cond delay="1808"/>
                                          </p:stCondLst>
                                        </p:cTn>
                                        <p:tgtEl>
                                          <p:spTgt spid="6">
                                            <p:txEl>
                                              <p:pRg st="2" end="2"/>
                                            </p:txEl>
                                          </p:spTgt>
                                        </p:tgtEl>
                                      </p:cBhvr>
                                      <p:to x="100000" y="95000"/>
                                    </p:animScale>
                                    <p:animScale>
                                      <p:cBhvr>
                                        <p:cTn id="27" dur="166" decel="50000">
                                          <p:stCondLst>
                                            <p:cond delay="1834"/>
                                          </p:stCondLst>
                                        </p:cTn>
                                        <p:tgtEl>
                                          <p:spTgt spid="6">
                                            <p:txEl>
                                              <p:pRg st="2" end="2"/>
                                            </p:txEl>
                                          </p:spTgt>
                                        </p:tgtEl>
                                      </p:cBhvr>
                                      <p:to x="100000" y="100000"/>
                                    </p:animScale>
                                  </p:childTnLst>
                                </p:cTn>
                              </p:par>
                              <p:par>
                                <p:cTn id="28" presetID="26" presetClass="entr" presetSubtype="0" fill="hold" nodeType="withEffect">
                                  <p:stCondLst>
                                    <p:cond delay="0"/>
                                  </p:stCondLst>
                                  <p:iterate type="wd">
                                    <p:tmPct val="10000"/>
                                  </p:iterate>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down)">
                                      <p:cBhvr>
                                        <p:cTn id="30" dur="580">
                                          <p:stCondLst>
                                            <p:cond delay="0"/>
                                          </p:stCondLst>
                                        </p:cTn>
                                        <p:tgtEl>
                                          <p:spTgt spid="6">
                                            <p:txEl>
                                              <p:pRg st="4" end="4"/>
                                            </p:txEl>
                                          </p:spTgt>
                                        </p:tgtEl>
                                      </p:cBhvr>
                                    </p:animEffect>
                                    <p:anim calcmode="lin" valueType="num">
                                      <p:cBhvr>
                                        <p:cTn id="31"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xEl>
                                              <p:pRg st="4" end="4"/>
                                            </p:txEl>
                                          </p:spTgt>
                                        </p:tgtEl>
                                      </p:cBhvr>
                                      <p:to x="100000" y="60000"/>
                                    </p:animScale>
                                    <p:animScale>
                                      <p:cBhvr>
                                        <p:cTn id="37" dur="166" decel="50000">
                                          <p:stCondLst>
                                            <p:cond delay="676"/>
                                          </p:stCondLst>
                                        </p:cTn>
                                        <p:tgtEl>
                                          <p:spTgt spid="6">
                                            <p:txEl>
                                              <p:pRg st="4" end="4"/>
                                            </p:txEl>
                                          </p:spTgt>
                                        </p:tgtEl>
                                      </p:cBhvr>
                                      <p:to x="100000" y="100000"/>
                                    </p:animScale>
                                    <p:animScale>
                                      <p:cBhvr>
                                        <p:cTn id="38" dur="26">
                                          <p:stCondLst>
                                            <p:cond delay="1312"/>
                                          </p:stCondLst>
                                        </p:cTn>
                                        <p:tgtEl>
                                          <p:spTgt spid="6">
                                            <p:txEl>
                                              <p:pRg st="4" end="4"/>
                                            </p:txEl>
                                          </p:spTgt>
                                        </p:tgtEl>
                                      </p:cBhvr>
                                      <p:to x="100000" y="80000"/>
                                    </p:animScale>
                                    <p:animScale>
                                      <p:cBhvr>
                                        <p:cTn id="39" dur="166" decel="50000">
                                          <p:stCondLst>
                                            <p:cond delay="1338"/>
                                          </p:stCondLst>
                                        </p:cTn>
                                        <p:tgtEl>
                                          <p:spTgt spid="6">
                                            <p:txEl>
                                              <p:pRg st="4" end="4"/>
                                            </p:txEl>
                                          </p:spTgt>
                                        </p:tgtEl>
                                      </p:cBhvr>
                                      <p:to x="100000" y="100000"/>
                                    </p:animScale>
                                    <p:animScale>
                                      <p:cBhvr>
                                        <p:cTn id="40" dur="26">
                                          <p:stCondLst>
                                            <p:cond delay="1642"/>
                                          </p:stCondLst>
                                        </p:cTn>
                                        <p:tgtEl>
                                          <p:spTgt spid="6">
                                            <p:txEl>
                                              <p:pRg st="4" end="4"/>
                                            </p:txEl>
                                          </p:spTgt>
                                        </p:tgtEl>
                                      </p:cBhvr>
                                      <p:to x="100000" y="90000"/>
                                    </p:animScale>
                                    <p:animScale>
                                      <p:cBhvr>
                                        <p:cTn id="41" dur="166" decel="50000">
                                          <p:stCondLst>
                                            <p:cond delay="1668"/>
                                          </p:stCondLst>
                                        </p:cTn>
                                        <p:tgtEl>
                                          <p:spTgt spid="6">
                                            <p:txEl>
                                              <p:pRg st="4" end="4"/>
                                            </p:txEl>
                                          </p:spTgt>
                                        </p:tgtEl>
                                      </p:cBhvr>
                                      <p:to x="100000" y="100000"/>
                                    </p:animScale>
                                    <p:animScale>
                                      <p:cBhvr>
                                        <p:cTn id="42" dur="26">
                                          <p:stCondLst>
                                            <p:cond delay="1808"/>
                                          </p:stCondLst>
                                        </p:cTn>
                                        <p:tgtEl>
                                          <p:spTgt spid="6">
                                            <p:txEl>
                                              <p:pRg st="4" end="4"/>
                                            </p:txEl>
                                          </p:spTgt>
                                        </p:tgtEl>
                                      </p:cBhvr>
                                      <p:to x="100000" y="95000"/>
                                    </p:animScale>
                                    <p:animScale>
                                      <p:cBhvr>
                                        <p:cTn id="43" dur="166" decel="50000">
                                          <p:stCondLst>
                                            <p:cond delay="1834"/>
                                          </p:stCondLst>
                                        </p:cTn>
                                        <p:tgtEl>
                                          <p:spTgt spid="6">
                                            <p:txEl>
                                              <p:pRg st="4" end="4"/>
                                            </p:txEl>
                                          </p:spTgt>
                                        </p:tgtEl>
                                      </p:cBhvr>
                                      <p:to x="100000" y="100000"/>
                                    </p:animScale>
                                  </p:childTnLst>
                                </p:cTn>
                              </p:par>
                              <p:par>
                                <p:cTn id="44" presetID="26" presetClass="entr" presetSubtype="0"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80">
                                          <p:stCondLst>
                                            <p:cond delay="0"/>
                                          </p:stCondLst>
                                        </p:cTn>
                                        <p:tgtEl>
                                          <p:spTgt spid="6">
                                            <p:txEl>
                                              <p:pRg st="6" end="6"/>
                                            </p:txEl>
                                          </p:spTgt>
                                        </p:tgtEl>
                                      </p:cBhvr>
                                    </p:animEffect>
                                    <p:anim calcmode="lin" valueType="num">
                                      <p:cBhvr>
                                        <p:cTn id="47" dur="1822" tmFilter="0,0; 0.14,0.36; 0.43,0.73; 0.71,0.91; 1.0,1.0">
                                          <p:stCondLst>
                                            <p:cond delay="0"/>
                                          </p:stCondLst>
                                        </p:cTn>
                                        <p:tgtEl>
                                          <p:spTgt spid="6">
                                            <p:txEl>
                                              <p:pRg st="6" end="6"/>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xEl>
                                              <p:pRg st="6" end="6"/>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xEl>
                                              <p:pRg st="6" end="6"/>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xEl>
                                              <p:pRg st="6" end="6"/>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xEl>
                                              <p:pRg st="6" end="6"/>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xEl>
                                              <p:pRg st="6" end="6"/>
                                            </p:txEl>
                                          </p:spTgt>
                                        </p:tgtEl>
                                      </p:cBhvr>
                                      <p:to x="100000" y="60000"/>
                                    </p:animScale>
                                    <p:animScale>
                                      <p:cBhvr>
                                        <p:cTn id="53" dur="166" decel="50000">
                                          <p:stCondLst>
                                            <p:cond delay="676"/>
                                          </p:stCondLst>
                                        </p:cTn>
                                        <p:tgtEl>
                                          <p:spTgt spid="6">
                                            <p:txEl>
                                              <p:pRg st="6" end="6"/>
                                            </p:txEl>
                                          </p:spTgt>
                                        </p:tgtEl>
                                      </p:cBhvr>
                                      <p:to x="100000" y="100000"/>
                                    </p:animScale>
                                    <p:animScale>
                                      <p:cBhvr>
                                        <p:cTn id="54" dur="26">
                                          <p:stCondLst>
                                            <p:cond delay="1312"/>
                                          </p:stCondLst>
                                        </p:cTn>
                                        <p:tgtEl>
                                          <p:spTgt spid="6">
                                            <p:txEl>
                                              <p:pRg st="6" end="6"/>
                                            </p:txEl>
                                          </p:spTgt>
                                        </p:tgtEl>
                                      </p:cBhvr>
                                      <p:to x="100000" y="80000"/>
                                    </p:animScale>
                                    <p:animScale>
                                      <p:cBhvr>
                                        <p:cTn id="55" dur="166" decel="50000">
                                          <p:stCondLst>
                                            <p:cond delay="1338"/>
                                          </p:stCondLst>
                                        </p:cTn>
                                        <p:tgtEl>
                                          <p:spTgt spid="6">
                                            <p:txEl>
                                              <p:pRg st="6" end="6"/>
                                            </p:txEl>
                                          </p:spTgt>
                                        </p:tgtEl>
                                      </p:cBhvr>
                                      <p:to x="100000" y="100000"/>
                                    </p:animScale>
                                    <p:animScale>
                                      <p:cBhvr>
                                        <p:cTn id="56" dur="26">
                                          <p:stCondLst>
                                            <p:cond delay="1642"/>
                                          </p:stCondLst>
                                        </p:cTn>
                                        <p:tgtEl>
                                          <p:spTgt spid="6">
                                            <p:txEl>
                                              <p:pRg st="6" end="6"/>
                                            </p:txEl>
                                          </p:spTgt>
                                        </p:tgtEl>
                                      </p:cBhvr>
                                      <p:to x="100000" y="90000"/>
                                    </p:animScale>
                                    <p:animScale>
                                      <p:cBhvr>
                                        <p:cTn id="57" dur="166" decel="50000">
                                          <p:stCondLst>
                                            <p:cond delay="1668"/>
                                          </p:stCondLst>
                                        </p:cTn>
                                        <p:tgtEl>
                                          <p:spTgt spid="6">
                                            <p:txEl>
                                              <p:pRg st="6" end="6"/>
                                            </p:txEl>
                                          </p:spTgt>
                                        </p:tgtEl>
                                      </p:cBhvr>
                                      <p:to x="100000" y="100000"/>
                                    </p:animScale>
                                    <p:animScale>
                                      <p:cBhvr>
                                        <p:cTn id="58" dur="26">
                                          <p:stCondLst>
                                            <p:cond delay="1808"/>
                                          </p:stCondLst>
                                        </p:cTn>
                                        <p:tgtEl>
                                          <p:spTgt spid="6">
                                            <p:txEl>
                                              <p:pRg st="6" end="6"/>
                                            </p:txEl>
                                          </p:spTgt>
                                        </p:tgtEl>
                                      </p:cBhvr>
                                      <p:to x="100000" y="95000"/>
                                    </p:animScale>
                                    <p:animScale>
                                      <p:cBhvr>
                                        <p:cTn id="59" dur="166" decel="50000">
                                          <p:stCondLst>
                                            <p:cond delay="1834"/>
                                          </p:stCondLst>
                                        </p:cTn>
                                        <p:tgtEl>
                                          <p:spTgt spid="6">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1709738"/>
            <a:ext cx="10515600" cy="3373990"/>
          </a:xfrm>
        </p:spPr>
        <p:txBody>
          <a:bodyPr>
            <a:normAutofit fontScale="90000"/>
          </a:bodyPr>
          <a:lstStyle/>
          <a:p>
            <a:pPr algn="ctr"/>
            <a:r>
              <a:rPr lang="en-AU" sz="9600" dirty="0">
                <a:solidFill>
                  <a:schemeClr val="accent2"/>
                </a:solidFill>
                <a:latin typeface="FSFFatBottom" panose="02000603000000000000" pitchFamily="2" charset="0"/>
                <a:ea typeface="FSFFatBottom" panose="02000603000000000000" pitchFamily="2" charset="0"/>
              </a:rPr>
              <a:t>Looking &amp; Responding to Portraiture</a:t>
            </a:r>
          </a:p>
        </p:txBody>
      </p:sp>
      <p:sp>
        <p:nvSpPr>
          <p:cNvPr id="2" name="Text Placeholder 1"/>
          <p:cNvSpPr>
            <a:spLocks noGrp="1"/>
          </p:cNvSpPr>
          <p:nvPr>
            <p:ph type="body" idx="1"/>
          </p:nvPr>
        </p:nvSpPr>
        <p:spPr>
          <a:xfrm>
            <a:off x="831850" y="5486400"/>
            <a:ext cx="10515600" cy="603250"/>
          </a:xfrm>
        </p:spPr>
        <p:txBody>
          <a:bodyPr>
            <a:normAutofit/>
          </a:bodyPr>
          <a:lstStyle/>
          <a:p>
            <a:pPr algn="ctr"/>
            <a:r>
              <a:rPr lang="en-AU" sz="1600" dirty="0">
                <a:solidFill>
                  <a:schemeClr val="accent2">
                    <a:lumMod val="20000"/>
                    <a:lumOff val="80000"/>
                  </a:schemeClr>
                </a:solidFill>
                <a:latin typeface="FSFFatBottom" panose="02000603000000000000" pitchFamily="2" charset="0"/>
                <a:ea typeface="FSFFatBottom" panose="02000603000000000000" pitchFamily="2" charset="0"/>
              </a:rPr>
              <a:t>We are learning to understand the role of portraiture in art</a:t>
            </a:r>
          </a:p>
        </p:txBody>
      </p:sp>
      <p:sp>
        <p:nvSpPr>
          <p:cNvPr id="4" name="TextBox 3">
            <a:extLst>
              <a:ext uri="{FF2B5EF4-FFF2-40B4-BE49-F238E27FC236}">
                <a16:creationId xmlns:a16="http://schemas.microsoft.com/office/drawing/2014/main" id="{4ECDADF1-1855-44BC-8051-003D18B7D05C}"/>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919609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2">
                    <a:lumMod val="20000"/>
                    <a:lumOff val="80000"/>
                  </a:schemeClr>
                </a:solidFill>
                <a:latin typeface="FSFFatBottom" panose="02000603000000000000" pitchFamily="2" charset="0"/>
                <a:ea typeface="FSFFatBottom" panose="02000603000000000000" pitchFamily="2" charset="0"/>
              </a:rPr>
              <a:t>We are learning to understand the role of portraiture in art</a:t>
            </a:r>
            <a:endParaRPr lang="en-AU" dirty="0">
              <a:solidFill>
                <a:schemeClr val="accent2">
                  <a:lumMod val="20000"/>
                  <a:lumOff val="80000"/>
                </a:schemeClr>
              </a:solidFill>
            </a:endParaRPr>
          </a:p>
        </p:txBody>
      </p:sp>
      <p:pic>
        <p:nvPicPr>
          <p:cNvPr id="1026" name="Picture 2" descr="https://www.artgallery.nsw.gov.au/media/thumbnails/prize_images/A503_MCairns.jpg.494x605_q85.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6885" y="1879600"/>
            <a:ext cx="3925020" cy="4325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6885" y="6195317"/>
            <a:ext cx="3925020"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Mitch Cairns </a:t>
            </a:r>
            <a:r>
              <a:rPr lang="en-AU" sz="1200" dirty="0">
                <a:latin typeface="FSFFatBottom" panose="02000603000000000000" pitchFamily="2" charset="0"/>
                <a:ea typeface="FSFFatBottom" panose="02000603000000000000" pitchFamily="2" charset="0"/>
              </a:rPr>
              <a:t>–2013</a:t>
            </a:r>
          </a:p>
          <a:p>
            <a:pPr algn="ctr"/>
            <a:r>
              <a:rPr lang="en-AU" sz="1200" i="1" dirty="0">
                <a:latin typeface="FSFFatBottom" panose="02000603000000000000" pitchFamily="2" charset="0"/>
                <a:ea typeface="FSFFatBottom" panose="02000603000000000000" pitchFamily="2" charset="0"/>
              </a:rPr>
              <a:t>self portrait</a:t>
            </a:r>
            <a:r>
              <a:rPr lang="en-AU" sz="1200" dirty="0">
                <a:latin typeface="FSFFatBottom" panose="02000603000000000000" pitchFamily="2" charset="0"/>
                <a:ea typeface="FSFFatBottom" panose="02000603000000000000" pitchFamily="2" charset="0"/>
              </a:rPr>
              <a:t> </a:t>
            </a:r>
          </a:p>
          <a:p>
            <a:pPr algn="ctr"/>
            <a:r>
              <a:rPr lang="en-AU" sz="1200" dirty="0">
                <a:latin typeface="FSFFatBottom" panose="02000603000000000000" pitchFamily="2" charset="0"/>
                <a:ea typeface="FSFFatBottom" panose="02000603000000000000" pitchFamily="2" charset="0"/>
              </a:rPr>
              <a:t>Finalist 2013 Archibald Prize</a:t>
            </a:r>
          </a:p>
        </p:txBody>
      </p:sp>
      <p:sp>
        <p:nvSpPr>
          <p:cNvPr id="5" name="TextBox 4"/>
          <p:cNvSpPr txBox="1"/>
          <p:nvPr/>
        </p:nvSpPr>
        <p:spPr>
          <a:xfrm>
            <a:off x="4479533" y="1879600"/>
            <a:ext cx="7253555" cy="4154984"/>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What do you </a:t>
            </a:r>
            <a:r>
              <a:rPr lang="en-AU" sz="2400" b="1" dirty="0">
                <a:solidFill>
                  <a:schemeClr val="accent2">
                    <a:lumMod val="60000"/>
                    <a:lumOff val="40000"/>
                  </a:schemeClr>
                </a:solidFill>
                <a:latin typeface="FSFFatBottom" panose="02000603000000000000" pitchFamily="2" charset="0"/>
                <a:ea typeface="FSFFatBottom" panose="02000603000000000000" pitchFamily="2" charset="0"/>
              </a:rPr>
              <a:t>think</a:t>
            </a:r>
            <a:r>
              <a:rPr lang="en-AU" sz="2400" dirty="0">
                <a:latin typeface="FSFFatBottom" panose="02000603000000000000" pitchFamily="2" charset="0"/>
                <a:ea typeface="FSFFatBottom" panose="02000603000000000000" pitchFamily="2" charset="0"/>
              </a:rPr>
              <a:t> you know about portraiture?</a:t>
            </a: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What </a:t>
            </a:r>
            <a:r>
              <a:rPr lang="en-AU" sz="2400" b="1" dirty="0">
                <a:solidFill>
                  <a:schemeClr val="accent2">
                    <a:lumMod val="60000"/>
                    <a:lumOff val="40000"/>
                  </a:schemeClr>
                </a:solidFill>
                <a:latin typeface="FSFFatBottom" panose="02000603000000000000" pitchFamily="2" charset="0"/>
                <a:ea typeface="FSFFatBottom" panose="02000603000000000000" pitchFamily="2" charset="0"/>
              </a:rPr>
              <a:t>puzzles</a:t>
            </a:r>
            <a:r>
              <a:rPr lang="en-AU" sz="2400" dirty="0">
                <a:latin typeface="FSFFatBottom" panose="02000603000000000000" pitchFamily="2" charset="0"/>
                <a:ea typeface="FSFFatBottom" panose="02000603000000000000" pitchFamily="2" charset="0"/>
              </a:rPr>
              <a:t> or questions do you have about portraiture?</a:t>
            </a: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How can we </a:t>
            </a:r>
            <a:r>
              <a:rPr lang="en-AU" sz="2400" b="1" dirty="0">
                <a:solidFill>
                  <a:schemeClr val="accent2">
                    <a:lumMod val="60000"/>
                    <a:lumOff val="40000"/>
                  </a:schemeClr>
                </a:solidFill>
                <a:latin typeface="FSFFatBottom" panose="02000603000000000000" pitchFamily="2" charset="0"/>
                <a:ea typeface="FSFFatBottom" panose="02000603000000000000" pitchFamily="2" charset="0"/>
              </a:rPr>
              <a:t>explore</a:t>
            </a:r>
            <a:r>
              <a:rPr lang="en-AU" sz="2400" dirty="0">
                <a:latin typeface="FSFFatBottom" panose="02000603000000000000" pitchFamily="2" charset="0"/>
                <a:ea typeface="FSFFatBottom" panose="02000603000000000000" pitchFamily="2" charset="0"/>
              </a:rPr>
              <a:t> these puzzles?</a:t>
            </a:r>
          </a:p>
        </p:txBody>
      </p:sp>
      <p:sp>
        <p:nvSpPr>
          <p:cNvPr id="6" name="TextBox 5">
            <a:extLst>
              <a:ext uri="{FF2B5EF4-FFF2-40B4-BE49-F238E27FC236}">
                <a16:creationId xmlns:a16="http://schemas.microsoft.com/office/drawing/2014/main" id="{2DE168B7-E0D0-4CC3-80A2-D8A1155D8688}"/>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9604836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1" presetClass="entr" presetSubtype="8"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8)">
                                      <p:cBhvr>
                                        <p:cTn id="14" dur="2000"/>
                                        <p:tgtEl>
                                          <p:spTgt spid="1026"/>
                                        </p:tgtEl>
                                      </p:cBhvr>
                                    </p:animEffect>
                                  </p:childTnLst>
                                </p:cTn>
                              </p:par>
                            </p:childTnLst>
                          </p:cTn>
                        </p:par>
                        <p:par>
                          <p:cTn id="15" fill="hold">
                            <p:stCondLst>
                              <p:cond delay="3000"/>
                            </p:stCondLst>
                            <p:childTnLst>
                              <p:par>
                                <p:cTn id="16" presetID="21"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p:cTn id="3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2">
                    <a:lumMod val="20000"/>
                    <a:lumOff val="80000"/>
                  </a:schemeClr>
                </a:solidFill>
                <a:latin typeface="FSFFatBottom" panose="02000603000000000000" pitchFamily="2" charset="0"/>
                <a:ea typeface="FSFFatBottom" panose="02000603000000000000" pitchFamily="2" charset="0"/>
              </a:rPr>
              <a:t>We are learning to understand the role of portraiture in art</a:t>
            </a:r>
            <a:endParaRPr lang="en-AU" dirty="0">
              <a:solidFill>
                <a:schemeClr val="accent2">
                  <a:lumMod val="20000"/>
                  <a:lumOff val="80000"/>
                </a:schemeClr>
              </a:solidFill>
            </a:endParaRPr>
          </a:p>
        </p:txBody>
      </p:sp>
      <p:sp>
        <p:nvSpPr>
          <p:cNvPr id="4" name="TextBox 3"/>
          <p:cNvSpPr txBox="1"/>
          <p:nvPr/>
        </p:nvSpPr>
        <p:spPr>
          <a:xfrm>
            <a:off x="8424809" y="6185043"/>
            <a:ext cx="347266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Sian Luck </a:t>
            </a:r>
            <a:r>
              <a:rPr lang="en-AU" sz="1200" dirty="0">
                <a:latin typeface="FSFFatBottom" panose="02000603000000000000" pitchFamily="2" charset="0"/>
                <a:ea typeface="FSFFatBottom" panose="02000603000000000000" pitchFamily="2" charset="0"/>
              </a:rPr>
              <a:t>– 2016</a:t>
            </a:r>
          </a:p>
          <a:p>
            <a:pPr algn="ctr"/>
            <a:r>
              <a:rPr lang="en-AU" sz="1200" i="1" dirty="0">
                <a:latin typeface="FSFFatBottom" panose="02000603000000000000" pitchFamily="2" charset="0"/>
                <a:ea typeface="FSFFatBottom" panose="02000603000000000000" pitchFamily="2" charset="0"/>
              </a:rPr>
              <a:t>Untitled</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Finalist 2016 Young Archie (9-12 </a:t>
            </a:r>
            <a:r>
              <a:rPr lang="en-AU" sz="1200" dirty="0" err="1">
                <a:latin typeface="FSFFatBottom" panose="02000603000000000000" pitchFamily="2" charset="0"/>
                <a:ea typeface="FSFFatBottom" panose="02000603000000000000" pitchFamily="2" charset="0"/>
              </a:rPr>
              <a:t>yr</a:t>
            </a:r>
            <a:r>
              <a:rPr lang="en-AU" sz="1200" dirty="0">
                <a:latin typeface="FSFFatBottom" panose="02000603000000000000" pitchFamily="2" charset="0"/>
                <a:ea typeface="FSFFatBottom" panose="02000603000000000000" pitchFamily="2" charset="0"/>
              </a:rPr>
              <a:t> </a:t>
            </a:r>
            <a:r>
              <a:rPr lang="en-AU" sz="1200" dirty="0" err="1">
                <a:latin typeface="FSFFatBottom" panose="02000603000000000000" pitchFamily="2" charset="0"/>
                <a:ea typeface="FSFFatBottom" panose="02000603000000000000" pitchFamily="2" charset="0"/>
              </a:rPr>
              <a:t>olds</a:t>
            </a:r>
            <a:r>
              <a:rPr lang="en-AU" sz="1200" dirty="0">
                <a:latin typeface="FSFFatBottom" panose="02000603000000000000" pitchFamily="2" charset="0"/>
                <a:ea typeface="FSFFatBottom" panose="02000603000000000000" pitchFamily="2" charset="0"/>
              </a:rPr>
              <a:t>)</a:t>
            </a:r>
          </a:p>
        </p:txBody>
      </p:sp>
      <p:sp>
        <p:nvSpPr>
          <p:cNvPr id="5" name="TextBox 4"/>
          <p:cNvSpPr txBox="1"/>
          <p:nvPr/>
        </p:nvSpPr>
        <p:spPr>
          <a:xfrm>
            <a:off x="456885" y="1879600"/>
            <a:ext cx="7253555" cy="461665"/>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What is </a:t>
            </a:r>
            <a:r>
              <a:rPr lang="en-AU" sz="2400" dirty="0">
                <a:solidFill>
                  <a:schemeClr val="accent2">
                    <a:lumMod val="60000"/>
                    <a:lumOff val="40000"/>
                  </a:schemeClr>
                </a:solidFill>
                <a:latin typeface="FSFFatBottom" panose="02000603000000000000" pitchFamily="2" charset="0"/>
                <a:ea typeface="FSFFatBottom" panose="02000603000000000000" pitchFamily="2" charset="0"/>
              </a:rPr>
              <a:t>portraiture</a:t>
            </a:r>
            <a:r>
              <a:rPr lang="en-AU" sz="2400" dirty="0">
                <a:latin typeface="FSFFatBottom" panose="02000603000000000000" pitchFamily="2" charset="0"/>
                <a:ea typeface="FSFFatBottom" panose="02000603000000000000" pitchFamily="2" charset="0"/>
              </a:rPr>
              <a:t>? How could we define it?</a:t>
            </a:r>
          </a:p>
        </p:txBody>
      </p:sp>
      <p:pic>
        <p:nvPicPr>
          <p:cNvPr id="2050" name="Picture 2" descr="https://www.artgallery.nsw.gov.au/media/thumbnails/uploads/artexpress/works/2016YOU_SianLuck_2560opt.jpg.443x605_q85.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630292" y="1879599"/>
            <a:ext cx="3102796" cy="4305443"/>
          </a:xfrm>
          <a:prstGeom prst="rect">
            <a:avLst/>
          </a:prstGeom>
          <a:noFill/>
          <a:extLst>
            <a:ext uri="{909E8E84-426E-40DD-AFC4-6F175D3DCCD1}">
              <a14:hiddenFill xmlns:a14="http://schemas.microsoft.com/office/drawing/2010/main">
                <a:solidFill>
                  <a:srgbClr val="FFFFFF"/>
                </a:solidFill>
              </a14:hiddenFill>
            </a:ext>
          </a:extLst>
        </p:spPr>
      </p:pic>
      <p:pic>
        <p:nvPicPr>
          <p:cNvPr id="7" name="aPHKjVLix7M">
            <a:hlinkClick r:id="" action="ppaction://media"/>
          </p:cNvPr>
          <p:cNvPicPr>
            <a:picLocks noRot="1" noChangeAspect="1"/>
          </p:cNvPicPr>
          <p:nvPr>
            <a:videoFile r:link="rId1"/>
          </p:nvPr>
        </p:nvPicPr>
        <p:blipFill>
          <a:blip r:embed="rId5"/>
          <a:stretch>
            <a:fillRect/>
          </a:stretch>
        </p:blipFill>
        <p:spPr>
          <a:xfrm>
            <a:off x="0" y="4572000"/>
            <a:ext cx="3048000" cy="2286000"/>
          </a:xfrm>
          <a:prstGeom prst="rect">
            <a:avLst/>
          </a:prstGeom>
        </p:spPr>
      </p:pic>
      <p:sp>
        <p:nvSpPr>
          <p:cNvPr id="10" name="TextBox 9"/>
          <p:cNvSpPr txBox="1"/>
          <p:nvPr/>
        </p:nvSpPr>
        <p:spPr>
          <a:xfrm>
            <a:off x="3048000" y="4572000"/>
            <a:ext cx="5489825" cy="830997"/>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Does a </a:t>
            </a:r>
            <a:r>
              <a:rPr lang="en-AU" sz="2400" dirty="0">
                <a:solidFill>
                  <a:schemeClr val="accent2">
                    <a:lumMod val="60000"/>
                    <a:lumOff val="40000"/>
                  </a:schemeClr>
                </a:solidFill>
                <a:latin typeface="FSFFatBottom" panose="02000603000000000000" pitchFamily="2" charset="0"/>
                <a:ea typeface="FSFFatBottom" panose="02000603000000000000" pitchFamily="2" charset="0"/>
              </a:rPr>
              <a:t>portrait</a:t>
            </a:r>
            <a:r>
              <a:rPr lang="en-AU" sz="2400" dirty="0">
                <a:latin typeface="FSFFatBottom" panose="02000603000000000000" pitchFamily="2" charset="0"/>
                <a:ea typeface="FSFFatBottom" panose="02000603000000000000" pitchFamily="2" charset="0"/>
              </a:rPr>
              <a:t> always need to be a painting?</a:t>
            </a:r>
          </a:p>
        </p:txBody>
      </p:sp>
      <p:sp>
        <p:nvSpPr>
          <p:cNvPr id="8" name="TextBox 7">
            <a:extLst>
              <a:ext uri="{FF2B5EF4-FFF2-40B4-BE49-F238E27FC236}">
                <a16:creationId xmlns:a16="http://schemas.microsoft.com/office/drawing/2014/main" id="{DFD8EB2D-C197-4CA4-B6EE-F5C95FC153E1}"/>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4232198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1"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8)">
                                      <p:cBhvr>
                                        <p:cTn id="14" dur="2000"/>
                                        <p:tgtEl>
                                          <p:spTgt spid="4"/>
                                        </p:tgtEl>
                                      </p:cBhvr>
                                    </p:animEffect>
                                  </p:childTnLst>
                                </p:cTn>
                              </p:par>
                            </p:childTnLst>
                          </p:cTn>
                        </p:par>
                        <p:par>
                          <p:cTn id="15" fill="hold">
                            <p:stCondLst>
                              <p:cond delay="3000"/>
                            </p:stCondLst>
                            <p:childTnLst>
                              <p:par>
                                <p:cTn id="16" presetID="15"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fullScrn="1">
              <p:cMediaNode vol="80000">
                <p:cTn id="27" fill="hold" display="0">
                  <p:stCondLst>
                    <p:cond delay="indefinite"/>
                  </p:stCondLst>
                </p:cTn>
                <p:tgtEl>
                  <p:spTgt spid="7"/>
                </p:tgtEl>
              </p:cMediaNode>
            </p:video>
          </p:childTnLst>
        </p:cTn>
      </p:par>
    </p:tnLst>
    <p:bldLst>
      <p:bldP spid="4" grpId="0"/>
      <p:bldP spid="5" grpId="0" uiExpand="1" build="p"/>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2">
                    <a:lumMod val="20000"/>
                    <a:lumOff val="80000"/>
                  </a:schemeClr>
                </a:solidFill>
                <a:latin typeface="FSFFatBottom" panose="02000603000000000000" pitchFamily="2" charset="0"/>
                <a:ea typeface="FSFFatBottom" panose="02000603000000000000" pitchFamily="2" charset="0"/>
              </a:rPr>
              <a:t>We are learning to understand the role of portraiture in art</a:t>
            </a:r>
            <a:endParaRPr lang="en-AU" dirty="0">
              <a:solidFill>
                <a:schemeClr val="accent2">
                  <a:lumMod val="20000"/>
                  <a:lumOff val="80000"/>
                </a:schemeClr>
              </a:solidFill>
            </a:endParaRPr>
          </a:p>
        </p:txBody>
      </p:sp>
      <p:sp>
        <p:nvSpPr>
          <p:cNvPr id="4" name="TextBox 3"/>
          <p:cNvSpPr txBox="1"/>
          <p:nvPr/>
        </p:nvSpPr>
        <p:spPr>
          <a:xfrm>
            <a:off x="8424809" y="6185043"/>
            <a:ext cx="3472665" cy="646331"/>
          </a:xfrm>
          <a:prstGeom prst="rect">
            <a:avLst/>
          </a:prstGeom>
          <a:noFill/>
        </p:spPr>
        <p:txBody>
          <a:bodyPr wrap="square" rtlCol="0">
            <a:spAutoFit/>
          </a:bodyPr>
          <a:lstStyle/>
          <a:p>
            <a:pPr algn="ctr"/>
            <a:r>
              <a:rPr lang="en-AU" sz="1200" b="1" dirty="0" err="1">
                <a:latin typeface="FSFFatBottom" panose="02000603000000000000" pitchFamily="2" charset="0"/>
                <a:ea typeface="FSFFatBottom" panose="02000603000000000000" pitchFamily="2" charset="0"/>
              </a:rPr>
              <a:t>Aliki</a:t>
            </a:r>
            <a:r>
              <a:rPr lang="en-AU" sz="1200" b="1" dirty="0">
                <a:latin typeface="FSFFatBottom" panose="02000603000000000000" pitchFamily="2" charset="0"/>
                <a:ea typeface="FSFFatBottom" panose="02000603000000000000" pitchFamily="2" charset="0"/>
              </a:rPr>
              <a:t> </a:t>
            </a:r>
            <a:r>
              <a:rPr lang="en-AU" sz="1200" b="1" dirty="0" err="1">
                <a:latin typeface="FSFFatBottom" panose="02000603000000000000" pitchFamily="2" charset="0"/>
                <a:ea typeface="FSFFatBottom" panose="02000603000000000000" pitchFamily="2" charset="0"/>
              </a:rPr>
              <a:t>Tsopanian</a:t>
            </a:r>
            <a:r>
              <a:rPr lang="en-AU" sz="1200" dirty="0">
                <a:latin typeface="FSFFatBottom" panose="02000603000000000000" pitchFamily="2" charset="0"/>
                <a:ea typeface="FSFFatBottom" panose="02000603000000000000" pitchFamily="2" charset="0"/>
              </a:rPr>
              <a:t>– 2016</a:t>
            </a:r>
          </a:p>
          <a:p>
            <a:pPr algn="ctr"/>
            <a:r>
              <a:rPr lang="en-AU" sz="1200" i="1" dirty="0">
                <a:latin typeface="FSFFatBottom" panose="02000603000000000000" pitchFamily="2" charset="0"/>
                <a:ea typeface="FSFFatBottom" panose="02000603000000000000" pitchFamily="2" charset="0"/>
              </a:rPr>
              <a:t>Untitled</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Finalist 2016 Young Archie (13-15 </a:t>
            </a:r>
            <a:r>
              <a:rPr lang="en-AU" sz="1200" dirty="0" err="1">
                <a:latin typeface="FSFFatBottom" panose="02000603000000000000" pitchFamily="2" charset="0"/>
                <a:ea typeface="FSFFatBottom" panose="02000603000000000000" pitchFamily="2" charset="0"/>
              </a:rPr>
              <a:t>yr</a:t>
            </a:r>
            <a:r>
              <a:rPr lang="en-AU" sz="1200" dirty="0">
                <a:latin typeface="FSFFatBottom" panose="02000603000000000000" pitchFamily="2" charset="0"/>
                <a:ea typeface="FSFFatBottom" panose="02000603000000000000" pitchFamily="2" charset="0"/>
              </a:rPr>
              <a:t> </a:t>
            </a:r>
            <a:r>
              <a:rPr lang="en-AU" sz="1200" dirty="0" err="1">
                <a:latin typeface="FSFFatBottom" panose="02000603000000000000" pitchFamily="2" charset="0"/>
                <a:ea typeface="FSFFatBottom" panose="02000603000000000000" pitchFamily="2" charset="0"/>
              </a:rPr>
              <a:t>olds</a:t>
            </a:r>
            <a:r>
              <a:rPr lang="en-AU" sz="1200" dirty="0">
                <a:latin typeface="FSFFatBottom" panose="02000603000000000000" pitchFamily="2" charset="0"/>
                <a:ea typeface="FSFFatBottom" panose="02000603000000000000" pitchFamily="2" charset="0"/>
              </a:rPr>
              <a:t>)</a:t>
            </a:r>
          </a:p>
        </p:txBody>
      </p:sp>
      <p:sp>
        <p:nvSpPr>
          <p:cNvPr id="5" name="TextBox 4"/>
          <p:cNvSpPr txBox="1"/>
          <p:nvPr/>
        </p:nvSpPr>
        <p:spPr>
          <a:xfrm>
            <a:off x="456885" y="1879600"/>
            <a:ext cx="7253555" cy="461665"/>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Where might we find </a:t>
            </a:r>
            <a:r>
              <a:rPr lang="en-AU" sz="2400" dirty="0">
                <a:solidFill>
                  <a:schemeClr val="accent2">
                    <a:lumMod val="60000"/>
                    <a:lumOff val="40000"/>
                  </a:schemeClr>
                </a:solidFill>
                <a:latin typeface="FSFFatBottom" panose="02000603000000000000" pitchFamily="2" charset="0"/>
                <a:ea typeface="FSFFatBottom" panose="02000603000000000000" pitchFamily="2" charset="0"/>
              </a:rPr>
              <a:t>portraits</a:t>
            </a:r>
            <a:r>
              <a:rPr lang="en-AU" sz="2400" dirty="0">
                <a:latin typeface="FSFFatBottom" panose="02000603000000000000" pitchFamily="2" charset="0"/>
                <a:ea typeface="FSFFatBottom" panose="02000603000000000000" pitchFamily="2" charset="0"/>
              </a:rPr>
              <a:t>? </a:t>
            </a:r>
          </a:p>
        </p:txBody>
      </p:sp>
      <p:sp>
        <p:nvSpPr>
          <p:cNvPr id="10" name="TextBox 9"/>
          <p:cNvSpPr txBox="1"/>
          <p:nvPr/>
        </p:nvSpPr>
        <p:spPr>
          <a:xfrm>
            <a:off x="456885" y="4571999"/>
            <a:ext cx="5489825" cy="461665"/>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Why do artists create </a:t>
            </a:r>
            <a:r>
              <a:rPr lang="en-AU" sz="2400" dirty="0">
                <a:solidFill>
                  <a:schemeClr val="accent2">
                    <a:lumMod val="60000"/>
                    <a:lumOff val="40000"/>
                  </a:schemeClr>
                </a:solidFill>
                <a:latin typeface="FSFFatBottom" panose="02000603000000000000" pitchFamily="2" charset="0"/>
                <a:ea typeface="FSFFatBottom" panose="02000603000000000000" pitchFamily="2" charset="0"/>
              </a:rPr>
              <a:t>portraits</a:t>
            </a:r>
            <a:r>
              <a:rPr lang="en-AU" sz="2400" dirty="0">
                <a:latin typeface="FSFFatBottom" panose="02000603000000000000" pitchFamily="2" charset="0"/>
                <a:ea typeface="FSFFatBottom" panose="02000603000000000000" pitchFamily="2" charset="0"/>
              </a:rPr>
              <a:t>?</a:t>
            </a:r>
          </a:p>
        </p:txBody>
      </p:sp>
      <p:pic>
        <p:nvPicPr>
          <p:cNvPr id="8" name="Content Placeholder 7">
            <a:hlinkClick r:id="rId3"/>
          </p:cNvPr>
          <p:cNvPicPr>
            <a:picLocks noGrp="1" noChangeAspect="1"/>
          </p:cNvPicPr>
          <p:nvPr>
            <p:ph idx="1"/>
          </p:nvPr>
        </p:nvPicPr>
        <p:blipFill>
          <a:blip r:embed="rId4"/>
          <a:stretch>
            <a:fillRect/>
          </a:stretch>
        </p:blipFill>
        <p:spPr>
          <a:xfrm>
            <a:off x="8537825" y="1965467"/>
            <a:ext cx="3202783" cy="4219575"/>
          </a:xfrm>
          <a:prstGeom prst="rect">
            <a:avLst/>
          </a:prstGeom>
        </p:spPr>
      </p:pic>
      <p:sp>
        <p:nvSpPr>
          <p:cNvPr id="7" name="TextBox 6">
            <a:extLst>
              <a:ext uri="{FF2B5EF4-FFF2-40B4-BE49-F238E27FC236}">
                <a16:creationId xmlns:a16="http://schemas.microsoft.com/office/drawing/2014/main" id="{A817D53B-916B-40FC-A870-89381F75C2FF}"/>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59440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1"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8)">
                                      <p:cBhvr>
                                        <p:cTn id="14" dur="2000"/>
                                        <p:tgtEl>
                                          <p:spTgt spid="4"/>
                                        </p:tgtEl>
                                      </p:cBhvr>
                                    </p:animEffect>
                                  </p:childTnLst>
                                </p:cTn>
                              </p:par>
                            </p:childTnLst>
                          </p:cTn>
                        </p:par>
                        <p:par>
                          <p:cTn id="15" fill="hold">
                            <p:stCondLst>
                              <p:cond delay="3000"/>
                            </p:stCondLst>
                            <p:childTnLst>
                              <p:par>
                                <p:cTn id="16" presetID="15"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2">
                    <a:lumMod val="20000"/>
                    <a:lumOff val="80000"/>
                  </a:schemeClr>
                </a:solidFill>
                <a:latin typeface="FSFFatBottom" panose="02000603000000000000" pitchFamily="2" charset="0"/>
                <a:ea typeface="FSFFatBottom" panose="02000603000000000000" pitchFamily="2" charset="0"/>
              </a:rPr>
              <a:t>We are learning to understand the role of portraiture in art</a:t>
            </a:r>
            <a:endParaRPr lang="en-AU" dirty="0">
              <a:solidFill>
                <a:schemeClr val="accent2">
                  <a:lumMod val="20000"/>
                  <a:lumOff val="80000"/>
                </a:schemeClr>
              </a:solidFill>
            </a:endParaRPr>
          </a:p>
        </p:txBody>
      </p:sp>
      <p:sp>
        <p:nvSpPr>
          <p:cNvPr id="4" name="TextBox 3"/>
          <p:cNvSpPr txBox="1"/>
          <p:nvPr/>
        </p:nvSpPr>
        <p:spPr>
          <a:xfrm>
            <a:off x="0" y="6211669"/>
            <a:ext cx="2866491"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Tim </a:t>
            </a:r>
            <a:r>
              <a:rPr lang="en-AU" sz="1200" b="1" dirty="0" err="1">
                <a:latin typeface="FSFFatBottom" panose="02000603000000000000" pitchFamily="2" charset="0"/>
                <a:ea typeface="FSFFatBottom" panose="02000603000000000000" pitchFamily="2" charset="0"/>
              </a:rPr>
              <a:t>Storrier</a:t>
            </a:r>
            <a:r>
              <a:rPr lang="en-AU" sz="1200" b="1" dirty="0">
                <a:latin typeface="FSFFatBottom" panose="02000603000000000000" pitchFamily="2" charset="0"/>
                <a:ea typeface="FSFFatBottom" panose="02000603000000000000" pitchFamily="2" charset="0"/>
              </a:rPr>
              <a:t> </a:t>
            </a:r>
            <a:r>
              <a:rPr lang="en-AU" sz="1200" dirty="0">
                <a:latin typeface="FSFFatBottom" panose="02000603000000000000" pitchFamily="2" charset="0"/>
                <a:ea typeface="FSFFatBottom" panose="02000603000000000000" pitchFamily="2" charset="0"/>
              </a:rPr>
              <a:t>– 2012</a:t>
            </a:r>
          </a:p>
          <a:p>
            <a:pPr algn="ctr"/>
            <a:r>
              <a:rPr lang="en-AU" sz="1200" i="1" dirty="0">
                <a:latin typeface="FSFFatBottom" panose="02000603000000000000" pitchFamily="2" charset="0"/>
                <a:ea typeface="FSFFatBottom" panose="02000603000000000000" pitchFamily="2" charset="0"/>
              </a:rPr>
              <a:t>The Historic Wayfarer</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2012 Archibald Prize Winner</a:t>
            </a:r>
          </a:p>
        </p:txBody>
      </p:sp>
      <p:sp>
        <p:nvSpPr>
          <p:cNvPr id="11" name="TextBox 10"/>
          <p:cNvSpPr txBox="1"/>
          <p:nvPr/>
        </p:nvSpPr>
        <p:spPr>
          <a:xfrm>
            <a:off x="323320" y="1964264"/>
            <a:ext cx="11420042" cy="461665"/>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What do </a:t>
            </a:r>
            <a:r>
              <a:rPr lang="en-AU" sz="2400" dirty="0">
                <a:solidFill>
                  <a:schemeClr val="accent2">
                    <a:lumMod val="60000"/>
                    <a:lumOff val="40000"/>
                  </a:schemeClr>
                </a:solidFill>
                <a:latin typeface="FSFFatBottom" panose="02000603000000000000" pitchFamily="2" charset="0"/>
                <a:ea typeface="FSFFatBottom" panose="02000603000000000000" pitchFamily="2" charset="0"/>
              </a:rPr>
              <a:t>portraits</a:t>
            </a:r>
            <a:r>
              <a:rPr lang="en-AU" sz="2400" dirty="0">
                <a:latin typeface="FSFFatBottom" panose="02000603000000000000" pitchFamily="2" charset="0"/>
                <a:ea typeface="FSFFatBottom" panose="02000603000000000000" pitchFamily="2" charset="0"/>
              </a:rPr>
              <a:t> show us about the subject and their life?</a:t>
            </a:r>
          </a:p>
        </p:txBody>
      </p:sp>
      <p:pic>
        <p:nvPicPr>
          <p:cNvPr id="1026" name="Picture 2" descr="https://www.artgallery.nsw.gov.au/media/thumbnails/prize_images/TStorrier_1.jpg.404x605_q8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25929"/>
            <a:ext cx="2866490" cy="3785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5"/>
          </p:cNvPr>
          <p:cNvPicPr>
            <a:picLocks noChangeAspect="1"/>
          </p:cNvPicPr>
          <p:nvPr/>
        </p:nvPicPr>
        <p:blipFill>
          <a:blip r:embed="rId6"/>
          <a:stretch>
            <a:fillRect/>
          </a:stretch>
        </p:blipFill>
        <p:spPr>
          <a:xfrm>
            <a:off x="3143578" y="2425928"/>
            <a:ext cx="2794886" cy="3785740"/>
          </a:xfrm>
          <a:prstGeom prst="rect">
            <a:avLst/>
          </a:prstGeom>
        </p:spPr>
      </p:pic>
      <p:sp>
        <p:nvSpPr>
          <p:cNvPr id="16" name="TextBox 15"/>
          <p:cNvSpPr txBox="1"/>
          <p:nvPr/>
        </p:nvSpPr>
        <p:spPr>
          <a:xfrm>
            <a:off x="3143265" y="6211668"/>
            <a:ext cx="2795200"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Monica Rohan </a:t>
            </a:r>
            <a:r>
              <a:rPr lang="en-AU" sz="1200" dirty="0">
                <a:latin typeface="FSFFatBottom" panose="02000603000000000000" pitchFamily="2" charset="0"/>
                <a:ea typeface="FSFFatBottom" panose="02000603000000000000" pitchFamily="2" charset="0"/>
              </a:rPr>
              <a:t>– 2016</a:t>
            </a:r>
          </a:p>
          <a:p>
            <a:pPr algn="ctr"/>
            <a:r>
              <a:rPr lang="en-AU" sz="1200" i="1" dirty="0">
                <a:latin typeface="FSFFatBottom" panose="02000603000000000000" pitchFamily="2" charset="0"/>
                <a:ea typeface="FSFFatBottom" panose="02000603000000000000" pitchFamily="2" charset="0"/>
              </a:rPr>
              <a:t>Easton Pearson</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2016 Archibald Prize Finalist</a:t>
            </a:r>
          </a:p>
        </p:txBody>
      </p:sp>
      <p:pic>
        <p:nvPicPr>
          <p:cNvPr id="14" name="Picture 13">
            <a:hlinkClick r:id="rId7"/>
          </p:cNvPr>
          <p:cNvPicPr>
            <a:picLocks noChangeAspect="1"/>
          </p:cNvPicPr>
          <p:nvPr/>
        </p:nvPicPr>
        <p:blipFill>
          <a:blip r:embed="rId8"/>
          <a:stretch>
            <a:fillRect/>
          </a:stretch>
        </p:blipFill>
        <p:spPr>
          <a:xfrm>
            <a:off x="6261783" y="2425928"/>
            <a:ext cx="2933588" cy="3785739"/>
          </a:xfrm>
          <a:prstGeom prst="rect">
            <a:avLst/>
          </a:prstGeom>
        </p:spPr>
      </p:pic>
      <p:pic>
        <p:nvPicPr>
          <p:cNvPr id="15" name="Picture 14">
            <a:hlinkClick r:id="rId9"/>
          </p:cNvPr>
          <p:cNvPicPr>
            <a:picLocks noChangeAspect="1"/>
          </p:cNvPicPr>
          <p:nvPr/>
        </p:nvPicPr>
        <p:blipFill>
          <a:blip r:embed="rId10"/>
          <a:stretch>
            <a:fillRect/>
          </a:stretch>
        </p:blipFill>
        <p:spPr>
          <a:xfrm>
            <a:off x="9477033" y="2425928"/>
            <a:ext cx="2742713" cy="3785739"/>
          </a:xfrm>
          <a:prstGeom prst="rect">
            <a:avLst/>
          </a:prstGeom>
        </p:spPr>
      </p:pic>
      <p:sp>
        <p:nvSpPr>
          <p:cNvPr id="19" name="TextBox 18"/>
          <p:cNvSpPr txBox="1"/>
          <p:nvPr/>
        </p:nvSpPr>
        <p:spPr>
          <a:xfrm>
            <a:off x="9477031" y="6211669"/>
            <a:ext cx="2742715"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James </a:t>
            </a:r>
            <a:r>
              <a:rPr lang="en-AU" sz="1200" b="1" dirty="0" err="1">
                <a:latin typeface="FSFFatBottom" panose="02000603000000000000" pitchFamily="2" charset="0"/>
                <a:ea typeface="FSFFatBottom" panose="02000603000000000000" pitchFamily="2" charset="0"/>
              </a:rPr>
              <a:t>Stibilj</a:t>
            </a:r>
            <a:r>
              <a:rPr lang="en-AU" sz="1200" b="1" dirty="0">
                <a:latin typeface="FSFFatBottom" panose="02000603000000000000" pitchFamily="2" charset="0"/>
                <a:ea typeface="FSFFatBottom" panose="02000603000000000000" pitchFamily="2" charset="0"/>
              </a:rPr>
              <a:t> </a:t>
            </a:r>
            <a:r>
              <a:rPr lang="en-AU" sz="1200" dirty="0">
                <a:latin typeface="FSFFatBottom" panose="02000603000000000000" pitchFamily="2" charset="0"/>
                <a:ea typeface="FSFFatBottom" panose="02000603000000000000" pitchFamily="2" charset="0"/>
              </a:rPr>
              <a:t>– 2016</a:t>
            </a:r>
          </a:p>
          <a:p>
            <a:pPr algn="ctr"/>
            <a:r>
              <a:rPr lang="en-AU" sz="1200" i="1" dirty="0">
                <a:latin typeface="FSFFatBottom" panose="02000603000000000000" pitchFamily="2" charset="0"/>
                <a:ea typeface="FSFFatBottom" panose="02000603000000000000" pitchFamily="2" charset="0"/>
              </a:rPr>
              <a:t>Untitled</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2016 Young Archie Finalist </a:t>
            </a:r>
            <a:r>
              <a:rPr lang="en-AU" sz="1000" dirty="0">
                <a:latin typeface="FSFFatBottom" panose="02000603000000000000" pitchFamily="2" charset="0"/>
                <a:ea typeface="FSFFatBottom" panose="02000603000000000000" pitchFamily="2" charset="0"/>
              </a:rPr>
              <a:t>(13-15)</a:t>
            </a:r>
            <a:endParaRPr lang="en-AU" sz="1200" dirty="0">
              <a:latin typeface="FSFFatBottom" panose="02000603000000000000" pitchFamily="2" charset="0"/>
              <a:ea typeface="FSFFatBottom" panose="02000603000000000000" pitchFamily="2" charset="0"/>
            </a:endParaRPr>
          </a:p>
        </p:txBody>
      </p:sp>
      <p:sp>
        <p:nvSpPr>
          <p:cNvPr id="20" name="TextBox 19"/>
          <p:cNvSpPr txBox="1"/>
          <p:nvPr/>
        </p:nvSpPr>
        <p:spPr>
          <a:xfrm>
            <a:off x="6261781" y="6211667"/>
            <a:ext cx="2933589" cy="646331"/>
          </a:xfrm>
          <a:prstGeom prst="rect">
            <a:avLst/>
          </a:prstGeom>
          <a:noFill/>
        </p:spPr>
        <p:txBody>
          <a:bodyPr wrap="square" rtlCol="0">
            <a:spAutoFit/>
          </a:bodyPr>
          <a:lstStyle/>
          <a:p>
            <a:pPr algn="ctr"/>
            <a:r>
              <a:rPr lang="en-AU" sz="1200" b="1" dirty="0">
                <a:latin typeface="FSFFatBottom" panose="02000603000000000000" pitchFamily="2" charset="0"/>
                <a:ea typeface="FSFFatBottom" panose="02000603000000000000" pitchFamily="2" charset="0"/>
              </a:rPr>
              <a:t>Julia </a:t>
            </a:r>
            <a:r>
              <a:rPr lang="en-AU" sz="1200" b="1" dirty="0" err="1">
                <a:latin typeface="FSFFatBottom" panose="02000603000000000000" pitchFamily="2" charset="0"/>
                <a:ea typeface="FSFFatBottom" panose="02000603000000000000" pitchFamily="2" charset="0"/>
              </a:rPr>
              <a:t>Ciccarone</a:t>
            </a:r>
            <a:r>
              <a:rPr lang="en-AU" sz="1200" dirty="0">
                <a:latin typeface="FSFFatBottom" panose="02000603000000000000" pitchFamily="2" charset="0"/>
                <a:ea typeface="FSFFatBottom" panose="02000603000000000000" pitchFamily="2" charset="0"/>
              </a:rPr>
              <a:t>– 2013</a:t>
            </a:r>
          </a:p>
          <a:p>
            <a:pPr algn="ctr"/>
            <a:r>
              <a:rPr lang="en-AU" sz="1200" i="1" dirty="0">
                <a:latin typeface="FSFFatBottom" panose="02000603000000000000" pitchFamily="2" charset="0"/>
                <a:ea typeface="FSFFatBottom" panose="02000603000000000000" pitchFamily="2" charset="0"/>
              </a:rPr>
              <a:t>Portrait of Nicholas Jones</a:t>
            </a:r>
            <a:endParaRPr lang="en-AU" sz="1200" dirty="0">
              <a:latin typeface="FSFFatBottom" panose="02000603000000000000" pitchFamily="2" charset="0"/>
              <a:ea typeface="FSFFatBottom" panose="02000603000000000000" pitchFamily="2" charset="0"/>
            </a:endParaRPr>
          </a:p>
          <a:p>
            <a:pPr algn="ctr"/>
            <a:r>
              <a:rPr lang="en-AU" sz="1200" dirty="0">
                <a:latin typeface="FSFFatBottom" panose="02000603000000000000" pitchFamily="2" charset="0"/>
                <a:ea typeface="FSFFatBottom" panose="02000603000000000000" pitchFamily="2" charset="0"/>
              </a:rPr>
              <a:t>2013 Archibald Prize Finalist</a:t>
            </a:r>
          </a:p>
        </p:txBody>
      </p:sp>
      <p:sp>
        <p:nvSpPr>
          <p:cNvPr id="12" name="TextBox 11">
            <a:extLst>
              <a:ext uri="{FF2B5EF4-FFF2-40B4-BE49-F238E27FC236}">
                <a16:creationId xmlns:a16="http://schemas.microsoft.com/office/drawing/2014/main" id="{BE49EBB3-2119-40B4-A436-460554E5255F}"/>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4002434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par>
                          <p:cTn id="8" fill="hold">
                            <p:stCondLst>
                              <p:cond delay="2000"/>
                            </p:stCondLst>
                            <p:childTnLst>
                              <p:par>
                                <p:cTn id="9" presetID="15"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p:cTn id="11"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000"/>
                            </p:stCondLst>
                            <p:childTnLst>
                              <p:par>
                                <p:cTn id="16" presetID="21"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8)">
                                      <p:cBhvr>
                                        <p:cTn id="18" dur="2000"/>
                                        <p:tgtEl>
                                          <p:spTgt spid="16"/>
                                        </p:tgtEl>
                                      </p:cBhvr>
                                    </p:animEffect>
                                  </p:childTnLst>
                                </p:cTn>
                              </p:par>
                            </p:childTnLst>
                          </p:cTn>
                        </p:par>
                        <p:par>
                          <p:cTn id="19" fill="hold">
                            <p:stCondLst>
                              <p:cond delay="5000"/>
                            </p:stCondLst>
                            <p:childTnLst>
                              <p:par>
                                <p:cTn id="20" presetID="21"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8)">
                                      <p:cBhvr>
                                        <p:cTn id="22" dur="2000"/>
                                        <p:tgtEl>
                                          <p:spTgt spid="19"/>
                                        </p:tgtEl>
                                      </p:cBhvr>
                                    </p:animEffect>
                                  </p:childTnLst>
                                </p:cTn>
                              </p:par>
                            </p:childTnLst>
                          </p:cTn>
                        </p:par>
                        <p:par>
                          <p:cTn id="23" fill="hold">
                            <p:stCondLst>
                              <p:cond delay="7000"/>
                            </p:stCondLst>
                            <p:childTnLst>
                              <p:par>
                                <p:cTn id="24" presetID="21"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8)">
                                      <p:cBhvr>
                                        <p:cTn id="2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uiExpand="1" build="p"/>
      <p:bldP spid="16"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678094"/>
            <a:ext cx="10515600" cy="4405634"/>
          </a:xfrm>
        </p:spPr>
        <p:txBody>
          <a:bodyPr>
            <a:normAutofit fontScale="90000"/>
          </a:bodyPr>
          <a:lstStyle/>
          <a:p>
            <a:pPr algn="ctr"/>
            <a:r>
              <a:rPr lang="en-AU" sz="9600" dirty="0">
                <a:solidFill>
                  <a:schemeClr val="accent3"/>
                </a:solidFill>
                <a:latin typeface="FSFFatBottom" panose="02000603000000000000" pitchFamily="2" charset="0"/>
                <a:ea typeface="FSFFatBottom" panose="02000603000000000000" pitchFamily="2" charset="0"/>
              </a:rPr>
              <a:t>Introducing the Archibald prize</a:t>
            </a:r>
          </a:p>
        </p:txBody>
      </p:sp>
      <p:sp>
        <p:nvSpPr>
          <p:cNvPr id="2" name="Text Placeholder 1"/>
          <p:cNvSpPr>
            <a:spLocks noGrp="1"/>
          </p:cNvSpPr>
          <p:nvPr>
            <p:ph type="body" idx="1"/>
          </p:nvPr>
        </p:nvSpPr>
        <p:spPr>
          <a:xfrm>
            <a:off x="831850" y="5486400"/>
            <a:ext cx="10515600" cy="603250"/>
          </a:xfrm>
        </p:spPr>
        <p:txBody>
          <a:bodyPr>
            <a:normAutofit/>
          </a:bodyPr>
          <a:lstStyle/>
          <a:p>
            <a:pPr algn="ctr"/>
            <a:r>
              <a:rPr lang="en-AU" sz="1600"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sp>
        <p:nvSpPr>
          <p:cNvPr id="4" name="TextBox 3">
            <a:extLst>
              <a:ext uri="{FF2B5EF4-FFF2-40B4-BE49-F238E27FC236}">
                <a16:creationId xmlns:a16="http://schemas.microsoft.com/office/drawing/2014/main" id="{BBC4CB5E-AB90-4F4C-9C03-87ED2C4D5B37}"/>
              </a:ext>
            </a:extLst>
          </p:cNvPr>
          <p:cNvSpPr txBox="1"/>
          <p:nvPr/>
        </p:nvSpPr>
        <p:spPr>
          <a:xfrm>
            <a:off x="5606143"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2167698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chemeClr val="accent3">
                    <a:lumMod val="20000"/>
                    <a:lumOff val="80000"/>
                  </a:schemeClr>
                </a:solidFill>
                <a:latin typeface="FSFFatBottom" panose="02000603000000000000" pitchFamily="2" charset="0"/>
                <a:ea typeface="FSFFatBottom" panose="02000603000000000000" pitchFamily="2" charset="0"/>
              </a:rPr>
              <a:t>We are learning to identify the role and significance of the Archibald prize in art</a:t>
            </a:r>
          </a:p>
        </p:txBody>
      </p:sp>
      <p:pic>
        <p:nvPicPr>
          <p:cNvPr id="6" name="20090310_archibaldprize_h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4008" y="1914097"/>
            <a:ext cx="6538912" cy="4651090"/>
          </a:xfrm>
        </p:spPr>
      </p:pic>
      <p:sp>
        <p:nvSpPr>
          <p:cNvPr id="7" name="TextBox 6"/>
          <p:cNvSpPr txBox="1"/>
          <p:nvPr/>
        </p:nvSpPr>
        <p:spPr>
          <a:xfrm>
            <a:off x="6992920" y="1914097"/>
            <a:ext cx="5199080" cy="4154984"/>
          </a:xfrm>
          <a:prstGeom prst="rect">
            <a:avLst/>
          </a:prstGeom>
          <a:noFill/>
        </p:spPr>
        <p:txBody>
          <a:bodyPr wrap="square" rtlCol="0">
            <a:spAutoFit/>
          </a:bodyPr>
          <a:lstStyle/>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What is the Archibald Prize?</a:t>
            </a: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How long has it been running for?</a:t>
            </a: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endParaRPr lang="en-AU" sz="2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Who can enter?</a:t>
            </a:r>
          </a:p>
        </p:txBody>
      </p:sp>
      <p:sp>
        <p:nvSpPr>
          <p:cNvPr id="5" name="TextBox 4">
            <a:extLst>
              <a:ext uri="{FF2B5EF4-FFF2-40B4-BE49-F238E27FC236}">
                <a16:creationId xmlns:a16="http://schemas.microsoft.com/office/drawing/2014/main" id="{C67FDEB7-97BD-4CA4-BB01-3C34416899D2}"/>
              </a:ext>
            </a:extLst>
          </p:cNvPr>
          <p:cNvSpPr txBox="1"/>
          <p:nvPr/>
        </p:nvSpPr>
        <p:spPr>
          <a:xfrm>
            <a:off x="8338586" y="6365132"/>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2017</a:t>
            </a:r>
          </a:p>
        </p:txBody>
      </p:sp>
    </p:spTree>
    <p:extLst>
      <p:ext uri="{BB962C8B-B14F-4D97-AF65-F5344CB8AC3E}">
        <p14:creationId xmlns:p14="http://schemas.microsoft.com/office/powerpoint/2010/main" val="1707907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 calcmode="lin" valueType="num">
                                      <p:cBhvr>
                                        <p:cTn id="15"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anim calcmode="lin" valueType="num">
                                      <p:cBhvr>
                                        <p:cTn id="23" dur="1000" fill="hold"/>
                                        <p:tgtEl>
                                          <p:spTgt spid="7">
                                            <p:txEl>
                                              <p:pRg st="9" end="9"/>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9" end="9"/>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video fullScrn="1">
              <p:cMediaNode vol="80000">
                <p:cTn id="32" fill="hold" display="0">
                  <p:stCondLst>
                    <p:cond delay="indefinite"/>
                  </p:stCondLst>
                </p:cTn>
                <p:tgtEl>
                  <p:spTgt spid="6"/>
                </p:tgtEl>
              </p:cMediaNode>
            </p:video>
          </p:childTnLst>
        </p:cTn>
      </p:par>
    </p:tnLst>
    <p:bldLst>
      <p:bldP spid="7" grpId="0" uiExpand="1" build="p"/>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0480BBF-5CF3-42A1-972C-384415DA7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0</TotalTime>
  <Words>1803</Words>
  <Application>Microsoft Office PowerPoint</Application>
  <PresentationFormat>Widescreen</PresentationFormat>
  <Paragraphs>287</Paragraphs>
  <Slides>26</Slides>
  <Notes>17</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FSFFatBottom</vt:lpstr>
      <vt:lpstr>HelloWhimsy</vt:lpstr>
      <vt:lpstr>Calibri</vt:lpstr>
      <vt:lpstr>Wingdings 2</vt:lpstr>
      <vt:lpstr>Wingdings</vt:lpstr>
      <vt:lpstr>HelloBlueprint</vt:lpstr>
      <vt:lpstr>Gill Sans MT</vt:lpstr>
      <vt:lpstr>Dividend</vt:lpstr>
      <vt:lpstr>Portraiture  &amp;  The Archibald Prize</vt:lpstr>
      <vt:lpstr>Teaching and Learning Sequence</vt:lpstr>
      <vt:lpstr>Looking &amp; Responding to Portraiture</vt:lpstr>
      <vt:lpstr>We are learning to understand the role of portraiture in art</vt:lpstr>
      <vt:lpstr>We are learning to understand the role of portraiture in art</vt:lpstr>
      <vt:lpstr>We are learning to understand the role of portraiture in art</vt:lpstr>
      <vt:lpstr>We are learning to understand the role of portraiture in art</vt:lpstr>
      <vt:lpstr>Introducing the Archibald prize</vt:lpstr>
      <vt:lpstr>We are learning to identify the role and significance of the Archibald prize in art</vt:lpstr>
      <vt:lpstr>We are learning to identify the role and significance of the Archibald prize in art</vt:lpstr>
      <vt:lpstr>We are learning to identify the role and significance of the Archibald prize in art</vt:lpstr>
      <vt:lpstr>We are learning to identify the role and significance of the Archibald prize in art</vt:lpstr>
      <vt:lpstr>We are learning to identify the role and significance of the Archibald prize in art</vt:lpstr>
      <vt:lpstr>OLR Archibald Prize</vt:lpstr>
      <vt:lpstr>Andy Warhol inspired portraiture</vt:lpstr>
      <vt:lpstr>We are learning to use photography to create portraits</vt:lpstr>
      <vt:lpstr>We are learning to use photography to create portraits</vt:lpstr>
      <vt:lpstr>Exploring expressionism through portraiture</vt:lpstr>
      <vt:lpstr>We are learning to explore expressionism in portraits</vt:lpstr>
      <vt:lpstr>We are learning to explore expressionism in portraits</vt:lpstr>
      <vt:lpstr>We are learning to explore expressionism in portraits</vt:lpstr>
      <vt:lpstr>We are learning to explore expressionism in portraits</vt:lpstr>
      <vt:lpstr>Pablo Picasso inspired portraiture</vt:lpstr>
      <vt:lpstr>We are learning to use shapes to create portraits</vt:lpstr>
      <vt:lpstr>We are learning to use shapes to create portraits</vt:lpstr>
      <vt:lpstr>We are learning to explore expressionism in portraits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2017-04-15T05:14:21Z</dcterms:created>
  <dcterms:modified xsi:type="dcterms:W3CDTF">2018-03-05T02:10:12Z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TC034606179991</vt:lpwstr>
  </property>
</Properties>
</file>