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71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64" r:id="rId15"/>
    <p:sldId id="289" r:id="rId16"/>
  </p:sldIdLst>
  <p:sldSz cx="12192000" cy="6858000"/>
  <p:notesSz cx="6858000" cy="9144000"/>
  <p:embeddedFontLst>
    <p:embeddedFont>
      <p:font typeface="FSFFatBottom" panose="02000603000000000000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HelloWhimsy" panose="02000603000000000000" pitchFamily="2" charset="0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984" autoAdjust="0"/>
  </p:normalViewPr>
  <p:slideViewPr>
    <p:cSldViewPr snapToGrid="0">
      <p:cViewPr varScale="1">
        <p:scale>
          <a:sx n="104" d="100"/>
          <a:sy n="104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slide" Target="../slides/slide7.xml"/><Relationship Id="rId1" Type="http://schemas.openxmlformats.org/officeDocument/2006/relationships/slide" Target="../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9.xml"/><Relationship Id="rId1" Type="http://schemas.openxmlformats.org/officeDocument/2006/relationships/slide" Target="../slides/slide6.xml"/><Relationship Id="rId4" Type="http://schemas.openxmlformats.org/officeDocument/2006/relationships/slide" Target="../slides/slide13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" Target="../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51EBA5-824B-425E-B515-8B09665B50CA}" type="doc">
      <dgm:prSet loTypeId="urn:microsoft.com/office/officeart/2005/8/layout/defaul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83C5CF1-65EE-492C-A92A-2011AF68984C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To examine the themes and implications of a text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B601062-70B1-4167-A07E-12903DE8D8C8}" type="parTrans" cxnId="{414A00B8-D9B8-4A2F-9CCE-ECB352155ED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3F07275-8197-4431-9ED2-588B1EB3256A}" type="sibTrans" cxnId="{414A00B8-D9B8-4A2F-9CCE-ECB352155ED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86C2713-C96D-4330-99D0-2026D13778F8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To draw connections between texts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28A3AC-03C6-4DC3-94F7-DB3BAB8A859D}" type="parTrans" cxnId="{CAD37FA0-FFBF-49D8-8932-3622D9A14149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2DA6AE2-CC59-4065-B644-0441404DA52B}" type="sibTrans" cxnId="{CAD37FA0-FFBF-49D8-8932-3622D9A14149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539EDC-F3C8-4267-A4A3-9D190458A11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To compose an informative piece of writing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592273F-081C-4DE2-ABFD-91B76D031454}" type="parTrans" cxnId="{5BF16DB8-F7A8-47D6-B10D-0996BEAC1E5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D26F4F2-1295-4774-B7B2-746EE9F3A81B}" type="sibTrans" cxnId="{5BF16DB8-F7A8-47D6-B10D-0996BEAC1E5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DB74ABC-06EE-41E7-97FE-5F2AA76D619D}" type="pres">
      <dgm:prSet presAssocID="{D251EBA5-824B-425E-B515-8B09665B50CA}" presName="diagram" presStyleCnt="0">
        <dgm:presLayoutVars>
          <dgm:dir/>
          <dgm:resizeHandles val="exact"/>
        </dgm:presLayoutVars>
      </dgm:prSet>
      <dgm:spPr/>
    </dgm:pt>
    <dgm:pt modelId="{A3E7492B-AC0A-4F8E-B57C-68758F9087C6}" type="pres">
      <dgm:prSet presAssocID="{E83C5CF1-65EE-492C-A92A-2011AF68984C}" presName="node" presStyleLbl="node1" presStyleIdx="0" presStyleCnt="3">
        <dgm:presLayoutVars>
          <dgm:bulletEnabled val="1"/>
        </dgm:presLayoutVars>
      </dgm:prSet>
      <dgm:spPr/>
    </dgm:pt>
    <dgm:pt modelId="{814222E0-1717-4178-B34A-ED685ACEEDB2}" type="pres">
      <dgm:prSet presAssocID="{43F07275-8197-4431-9ED2-588B1EB3256A}" presName="sibTrans" presStyleCnt="0"/>
      <dgm:spPr/>
    </dgm:pt>
    <dgm:pt modelId="{9A51ECA0-7EBF-4706-A22D-F81799F355E0}" type="pres">
      <dgm:prSet presAssocID="{686C2713-C96D-4330-99D0-2026D13778F8}" presName="node" presStyleLbl="node1" presStyleIdx="1" presStyleCnt="3">
        <dgm:presLayoutVars>
          <dgm:bulletEnabled val="1"/>
        </dgm:presLayoutVars>
      </dgm:prSet>
      <dgm:spPr/>
    </dgm:pt>
    <dgm:pt modelId="{12869554-7BFF-4431-A241-239C5FE7C2D2}" type="pres">
      <dgm:prSet presAssocID="{D2DA6AE2-CC59-4065-B644-0441404DA52B}" presName="sibTrans" presStyleCnt="0"/>
      <dgm:spPr/>
    </dgm:pt>
    <dgm:pt modelId="{85F5DFB8-A8D9-4488-950B-2B6BCD527A2C}" type="pres">
      <dgm:prSet presAssocID="{4E539EDC-F3C8-4267-A4A3-9D190458A117}" presName="node" presStyleLbl="node1" presStyleIdx="2" presStyleCnt="3">
        <dgm:presLayoutVars>
          <dgm:bulletEnabled val="1"/>
        </dgm:presLayoutVars>
      </dgm:prSet>
      <dgm:spPr/>
    </dgm:pt>
  </dgm:ptLst>
  <dgm:cxnLst>
    <dgm:cxn modelId="{05157343-168A-4EA8-ABAD-64B6FE4315FC}" type="presOf" srcId="{E83C5CF1-65EE-492C-A92A-2011AF68984C}" destId="{A3E7492B-AC0A-4F8E-B57C-68758F9087C6}" srcOrd="0" destOrd="0" presId="urn:microsoft.com/office/officeart/2005/8/layout/default"/>
    <dgm:cxn modelId="{F83CE17A-291D-4140-8A5C-1FDFB6E8E294}" type="presOf" srcId="{4E539EDC-F3C8-4267-A4A3-9D190458A117}" destId="{85F5DFB8-A8D9-4488-950B-2B6BCD527A2C}" srcOrd="0" destOrd="0" presId="urn:microsoft.com/office/officeart/2005/8/layout/default"/>
    <dgm:cxn modelId="{CAD37FA0-FFBF-49D8-8932-3622D9A14149}" srcId="{D251EBA5-824B-425E-B515-8B09665B50CA}" destId="{686C2713-C96D-4330-99D0-2026D13778F8}" srcOrd="1" destOrd="0" parTransId="{1728A3AC-03C6-4DC3-94F7-DB3BAB8A859D}" sibTransId="{D2DA6AE2-CC59-4065-B644-0441404DA52B}"/>
    <dgm:cxn modelId="{414A00B8-D9B8-4A2F-9CCE-ECB352155EDB}" srcId="{D251EBA5-824B-425E-B515-8B09665B50CA}" destId="{E83C5CF1-65EE-492C-A92A-2011AF68984C}" srcOrd="0" destOrd="0" parTransId="{3B601062-70B1-4167-A07E-12903DE8D8C8}" sibTransId="{43F07275-8197-4431-9ED2-588B1EB3256A}"/>
    <dgm:cxn modelId="{5BF16DB8-F7A8-47D6-B10D-0996BEAC1E52}" srcId="{D251EBA5-824B-425E-B515-8B09665B50CA}" destId="{4E539EDC-F3C8-4267-A4A3-9D190458A117}" srcOrd="2" destOrd="0" parTransId="{5592273F-081C-4DE2-ABFD-91B76D031454}" sibTransId="{BD26F4F2-1295-4774-B7B2-746EE9F3A81B}"/>
    <dgm:cxn modelId="{0F0E63EB-ABFF-440D-A94E-CBF07C1E195D}" type="presOf" srcId="{686C2713-C96D-4330-99D0-2026D13778F8}" destId="{9A51ECA0-7EBF-4706-A22D-F81799F355E0}" srcOrd="0" destOrd="0" presId="urn:microsoft.com/office/officeart/2005/8/layout/default"/>
    <dgm:cxn modelId="{6D6A95F9-96A7-4F61-A259-6A555957A80C}" type="presOf" srcId="{D251EBA5-824B-425E-B515-8B09665B50CA}" destId="{BDB74ABC-06EE-41E7-97FE-5F2AA76D619D}" srcOrd="0" destOrd="0" presId="urn:microsoft.com/office/officeart/2005/8/layout/default"/>
    <dgm:cxn modelId="{FC581DA2-DAD8-4755-A79D-A95D78B6047E}" type="presParOf" srcId="{BDB74ABC-06EE-41E7-97FE-5F2AA76D619D}" destId="{A3E7492B-AC0A-4F8E-B57C-68758F9087C6}" srcOrd="0" destOrd="0" presId="urn:microsoft.com/office/officeart/2005/8/layout/default"/>
    <dgm:cxn modelId="{600F4585-DEA7-4928-A2AF-E93B419D706B}" type="presParOf" srcId="{BDB74ABC-06EE-41E7-97FE-5F2AA76D619D}" destId="{814222E0-1717-4178-B34A-ED685ACEEDB2}" srcOrd="1" destOrd="0" presId="urn:microsoft.com/office/officeart/2005/8/layout/default"/>
    <dgm:cxn modelId="{633EEDBC-7087-483C-A05E-908EF3908403}" type="presParOf" srcId="{BDB74ABC-06EE-41E7-97FE-5F2AA76D619D}" destId="{9A51ECA0-7EBF-4706-A22D-F81799F355E0}" srcOrd="2" destOrd="0" presId="urn:microsoft.com/office/officeart/2005/8/layout/default"/>
    <dgm:cxn modelId="{8C3B4B07-5D1E-47A5-B60F-828E5A599782}" type="presParOf" srcId="{BDB74ABC-06EE-41E7-97FE-5F2AA76D619D}" destId="{12869554-7BFF-4431-A241-239C5FE7C2D2}" srcOrd="3" destOrd="0" presId="urn:microsoft.com/office/officeart/2005/8/layout/default"/>
    <dgm:cxn modelId="{6E402859-8C3D-44BE-B271-A231E3B3B543}" type="presParOf" srcId="{BDB74ABC-06EE-41E7-97FE-5F2AA76D619D}" destId="{85F5DFB8-A8D9-4488-950B-2B6BCD527A2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A67EB-F568-451E-8E4F-C9168CD2DA10}" type="doc">
      <dgm:prSet loTypeId="urn:microsoft.com/office/officeart/2005/8/layout/defaul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BC31178-0E84-4D71-B4A6-C8F03421DA88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To use tension when writing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229EF88-906F-450C-85B0-35DB728CB6C6}" type="parTrans" cxnId="{860C7CDA-84A3-4AAE-A9ED-D86EA87855FE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27B835-FEEB-4ED6-8EC2-11037CB4CC45}" type="sibTrans" cxnId="{860C7CDA-84A3-4AAE-A9ED-D86EA87855FE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60BFD10-15E1-405E-ACBF-ED4A40205C8F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To examine character motives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950C176-2DC2-4067-9457-2887D8C54475}" type="parTrans" cxnId="{9B5DB287-8C71-429B-9974-376C772D2929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BB80928-72A8-49FD-A654-A62AA953FE0B}" type="sibTrans" cxnId="{9B5DB287-8C71-429B-9974-376C772D2929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9F7C5C4-CD92-4E35-8674-AEF59A856B3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To build vocabulary knowledge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9C93F1F-3423-43A4-9CCC-28016F2639AE}" type="parTrans" cxnId="{30BEE205-205B-4234-84F3-C109B95A26D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165A870-20E1-4310-BA46-D58D7A71B3E6}" type="sibTrans" cxnId="{30BEE205-205B-4234-84F3-C109B95A26D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DD4B23-7B78-4D01-89DA-CEE9FF3F0B09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To comprehend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1530B34-0934-42A1-BCF9-9D4810E627FD}" type="parTrans" cxnId="{784EA5E4-FE1D-416C-9358-17B4A7D049A4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9ABCA8C-61C6-4054-B892-6D35005AEF07}" type="sibTrans" cxnId="{784EA5E4-FE1D-416C-9358-17B4A7D049A4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CC212146-7435-4D81-9769-412E5AB6618C}" type="pres">
      <dgm:prSet presAssocID="{1D1A67EB-F568-451E-8E4F-C9168CD2DA10}" presName="diagram" presStyleCnt="0">
        <dgm:presLayoutVars>
          <dgm:dir/>
          <dgm:resizeHandles val="exact"/>
        </dgm:presLayoutVars>
      </dgm:prSet>
      <dgm:spPr/>
    </dgm:pt>
    <dgm:pt modelId="{5A5542F6-EDE5-4A09-8452-BD2E2AF261F0}" type="pres">
      <dgm:prSet presAssocID="{2BC31178-0E84-4D71-B4A6-C8F03421DA88}" presName="node" presStyleLbl="node1" presStyleIdx="0" presStyleCnt="4">
        <dgm:presLayoutVars>
          <dgm:bulletEnabled val="1"/>
        </dgm:presLayoutVars>
      </dgm:prSet>
      <dgm:spPr/>
    </dgm:pt>
    <dgm:pt modelId="{CA0A3AE3-C064-40B1-9AA3-13C86464318F}" type="pres">
      <dgm:prSet presAssocID="{E127B835-FEEB-4ED6-8EC2-11037CB4CC45}" presName="sibTrans" presStyleCnt="0"/>
      <dgm:spPr/>
    </dgm:pt>
    <dgm:pt modelId="{157FDDD0-3EA6-428E-AAF4-E8C4BF2CCE02}" type="pres">
      <dgm:prSet presAssocID="{760BFD10-15E1-405E-ACBF-ED4A40205C8F}" presName="node" presStyleLbl="node1" presStyleIdx="1" presStyleCnt="4">
        <dgm:presLayoutVars>
          <dgm:bulletEnabled val="1"/>
        </dgm:presLayoutVars>
      </dgm:prSet>
      <dgm:spPr/>
    </dgm:pt>
    <dgm:pt modelId="{E132F7AF-51D1-4F5E-BBE8-5208960C65D7}" type="pres">
      <dgm:prSet presAssocID="{DBB80928-72A8-49FD-A654-A62AA953FE0B}" presName="sibTrans" presStyleCnt="0"/>
      <dgm:spPr/>
    </dgm:pt>
    <dgm:pt modelId="{C055EC8F-DE18-41FC-A80C-9C2945C6714C}" type="pres">
      <dgm:prSet presAssocID="{49F7C5C4-CD92-4E35-8674-AEF59A856B37}" presName="node" presStyleLbl="node1" presStyleIdx="2" presStyleCnt="4">
        <dgm:presLayoutVars>
          <dgm:bulletEnabled val="1"/>
        </dgm:presLayoutVars>
      </dgm:prSet>
      <dgm:spPr/>
    </dgm:pt>
    <dgm:pt modelId="{2B056394-0A1C-427D-9F88-0762EE636395}" type="pres">
      <dgm:prSet presAssocID="{D165A870-20E1-4310-BA46-D58D7A71B3E6}" presName="sibTrans" presStyleCnt="0"/>
      <dgm:spPr/>
    </dgm:pt>
    <dgm:pt modelId="{D150DAF8-CDA6-4A5A-B537-3F74E4263C16}" type="pres">
      <dgm:prSet presAssocID="{28DD4B23-7B78-4D01-89DA-CEE9FF3F0B09}" presName="node" presStyleLbl="node1" presStyleIdx="3" presStyleCnt="4">
        <dgm:presLayoutVars>
          <dgm:bulletEnabled val="1"/>
        </dgm:presLayoutVars>
      </dgm:prSet>
      <dgm:spPr/>
    </dgm:pt>
  </dgm:ptLst>
  <dgm:cxnLst>
    <dgm:cxn modelId="{30BEE205-205B-4234-84F3-C109B95A26DF}" srcId="{1D1A67EB-F568-451E-8E4F-C9168CD2DA10}" destId="{49F7C5C4-CD92-4E35-8674-AEF59A856B37}" srcOrd="2" destOrd="0" parTransId="{69C93F1F-3423-43A4-9CCC-28016F2639AE}" sibTransId="{D165A870-20E1-4310-BA46-D58D7A71B3E6}"/>
    <dgm:cxn modelId="{5AB4560F-240F-4038-8D00-239E4DC4119D}" type="presOf" srcId="{28DD4B23-7B78-4D01-89DA-CEE9FF3F0B09}" destId="{D150DAF8-CDA6-4A5A-B537-3F74E4263C16}" srcOrd="0" destOrd="0" presId="urn:microsoft.com/office/officeart/2005/8/layout/default"/>
    <dgm:cxn modelId="{DACF416C-54B2-4377-91FF-629AD7E4E687}" type="presOf" srcId="{760BFD10-15E1-405E-ACBF-ED4A40205C8F}" destId="{157FDDD0-3EA6-428E-AAF4-E8C4BF2CCE02}" srcOrd="0" destOrd="0" presId="urn:microsoft.com/office/officeart/2005/8/layout/default"/>
    <dgm:cxn modelId="{9B5DB287-8C71-429B-9974-376C772D2929}" srcId="{1D1A67EB-F568-451E-8E4F-C9168CD2DA10}" destId="{760BFD10-15E1-405E-ACBF-ED4A40205C8F}" srcOrd="1" destOrd="0" parTransId="{B950C176-2DC2-4067-9457-2887D8C54475}" sibTransId="{DBB80928-72A8-49FD-A654-A62AA953FE0B}"/>
    <dgm:cxn modelId="{1A8CC6CC-ED42-492A-BB30-CEEEB1829FA0}" type="presOf" srcId="{49F7C5C4-CD92-4E35-8674-AEF59A856B37}" destId="{C055EC8F-DE18-41FC-A80C-9C2945C6714C}" srcOrd="0" destOrd="0" presId="urn:microsoft.com/office/officeart/2005/8/layout/default"/>
    <dgm:cxn modelId="{0B39EACE-4367-4C00-B7C0-036C5897EA46}" type="presOf" srcId="{2BC31178-0E84-4D71-B4A6-C8F03421DA88}" destId="{5A5542F6-EDE5-4A09-8452-BD2E2AF261F0}" srcOrd="0" destOrd="0" presId="urn:microsoft.com/office/officeart/2005/8/layout/default"/>
    <dgm:cxn modelId="{860C7CDA-84A3-4AAE-A9ED-D86EA87855FE}" srcId="{1D1A67EB-F568-451E-8E4F-C9168CD2DA10}" destId="{2BC31178-0E84-4D71-B4A6-C8F03421DA88}" srcOrd="0" destOrd="0" parTransId="{1229EF88-906F-450C-85B0-35DB728CB6C6}" sibTransId="{E127B835-FEEB-4ED6-8EC2-11037CB4CC45}"/>
    <dgm:cxn modelId="{784EA5E4-FE1D-416C-9358-17B4A7D049A4}" srcId="{1D1A67EB-F568-451E-8E4F-C9168CD2DA10}" destId="{28DD4B23-7B78-4D01-89DA-CEE9FF3F0B09}" srcOrd="3" destOrd="0" parTransId="{61530B34-0934-42A1-BCF9-9D4810E627FD}" sibTransId="{79ABCA8C-61C6-4054-B892-6D35005AEF07}"/>
    <dgm:cxn modelId="{B29E1DE9-AE59-415B-99FD-77B83FC0C326}" type="presOf" srcId="{1D1A67EB-F568-451E-8E4F-C9168CD2DA10}" destId="{CC212146-7435-4D81-9769-412E5AB6618C}" srcOrd="0" destOrd="0" presId="urn:microsoft.com/office/officeart/2005/8/layout/default"/>
    <dgm:cxn modelId="{F848E55E-EA3C-45D5-B2F6-DBD8355FF82B}" type="presParOf" srcId="{CC212146-7435-4D81-9769-412E5AB6618C}" destId="{5A5542F6-EDE5-4A09-8452-BD2E2AF261F0}" srcOrd="0" destOrd="0" presId="urn:microsoft.com/office/officeart/2005/8/layout/default"/>
    <dgm:cxn modelId="{204DB79B-6F09-4052-821D-19ED65472F32}" type="presParOf" srcId="{CC212146-7435-4D81-9769-412E5AB6618C}" destId="{CA0A3AE3-C064-40B1-9AA3-13C86464318F}" srcOrd="1" destOrd="0" presId="urn:microsoft.com/office/officeart/2005/8/layout/default"/>
    <dgm:cxn modelId="{257C136D-4087-4EC3-B869-5F1971382C8F}" type="presParOf" srcId="{CC212146-7435-4D81-9769-412E5AB6618C}" destId="{157FDDD0-3EA6-428E-AAF4-E8C4BF2CCE02}" srcOrd="2" destOrd="0" presId="urn:microsoft.com/office/officeart/2005/8/layout/default"/>
    <dgm:cxn modelId="{00DCFD1C-B1F3-441E-B258-BCE875740CF8}" type="presParOf" srcId="{CC212146-7435-4D81-9769-412E5AB6618C}" destId="{E132F7AF-51D1-4F5E-BBE8-5208960C65D7}" srcOrd="3" destOrd="0" presId="urn:microsoft.com/office/officeart/2005/8/layout/default"/>
    <dgm:cxn modelId="{57942ABB-63CB-4F8A-A038-F89B644C6E47}" type="presParOf" srcId="{CC212146-7435-4D81-9769-412E5AB6618C}" destId="{C055EC8F-DE18-41FC-A80C-9C2945C6714C}" srcOrd="4" destOrd="0" presId="urn:microsoft.com/office/officeart/2005/8/layout/default"/>
    <dgm:cxn modelId="{EDFF97BD-C789-4DBB-96FD-F4AC630F65D6}" type="presParOf" srcId="{CC212146-7435-4D81-9769-412E5AB6618C}" destId="{2B056394-0A1C-427D-9F88-0762EE636395}" srcOrd="5" destOrd="0" presId="urn:microsoft.com/office/officeart/2005/8/layout/default"/>
    <dgm:cxn modelId="{B04CAD18-1885-4C3B-A2D4-2E8030E14C9F}" type="presParOf" srcId="{CC212146-7435-4D81-9769-412E5AB6618C}" destId="{D150DAF8-CDA6-4A5A-B537-3F74E4263C1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1" u="sng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17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 </a:t>
          </a:r>
        </a:p>
        <a:p>
          <a:r>
            <a:rPr lang="en-US" sz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  <a:hlinkClick xmlns:r="http://schemas.openxmlformats.org/officeDocument/2006/relationships" r:id="rId1" action="ppaction://hlinksldjump"/>
            </a:rPr>
            <a:t>click here</a:t>
          </a:r>
          <a:r>
            <a:rPr lang="en-US" sz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  <a:hlinkClick xmlns:r="http://schemas.openxmlformats.org/officeDocument/2006/relationships" r:id="rId2" action="ppaction://hlinksldjump"/>
            </a:rPr>
            <a:t>Word Study</a:t>
          </a:r>
          <a:endParaRPr lang="en-US" dirty="0">
            <a:solidFill>
              <a:schemeClr val="accent2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1" u="sng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u="sng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u="none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u="sng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1" u="sng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 </a:t>
          </a:r>
          <a:r>
            <a:rPr lang="en-US" sz="17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  <a:endParaRPr lang="en-US" sz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u="sng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u="none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u="sng" dirty="0">
            <a:solidFill>
              <a:schemeClr val="accent2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0" u="none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/>
      <dgm:spPr>
        <a:solidFill>
          <a:srgbClr val="FFFF00"/>
        </a:solidFill>
      </dgm:spPr>
      <dgm:t>
        <a:bodyPr/>
        <a:lstStyle/>
        <a:p>
          <a:r>
            <a:rPr lang="en-US" b="1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u="none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0" u="none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 </a:t>
          </a:r>
          <a:r>
            <a:rPr lang="en-US" sz="17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  <a:endParaRPr lang="en-US" sz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u="none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0" u="none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u="none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/>
      <dgm:spPr>
        <a:solidFill>
          <a:srgbClr val="FFFF00"/>
        </a:solidFill>
      </dgm:spPr>
      <dgm:t>
        <a:bodyPr/>
        <a:lstStyle/>
        <a:p>
          <a:r>
            <a:rPr lang="en-US" b="0" u="sng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b="0" u="none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b="0" u="sng" dirty="0">
            <a:solidFill>
              <a:schemeClr val="accent3">
                <a:lumMod val="75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</a:t>
          </a:r>
          <a:r>
            <a:rPr lang="en-AU" b="1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Circle</a:t>
          </a:r>
          <a:endParaRPr lang="en-US" b="1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u="none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 custLinFactNeighborX="-505" custLinFactNeighborY="-3201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69CD10-4AB8-4E02-874B-FC599EC12DD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B2800-D510-45BF-B9C7-E1C9712EA04E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gm:t>
    </dgm:pt>
    <dgm:pt modelId="{ED03E9A8-EAC5-441B-957C-14B3AE0A53E0}" type="par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084BCFD-FD47-43C0-A261-4C6E29E97B49}" type="sibTrans" cxnId="{705CC2D5-270B-4CE3-A085-F56A1A6D3AC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FCB143-DF2D-4A52-BE80-28F063B200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b="0" u="sng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b="0" u="none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b="0" u="sng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44729BF-A6A0-4003-AB42-A9991EB7BF53}" type="par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E0D7FAE-D5AE-4D61-A9B4-C44778830E77}" type="sibTrans" cxnId="{E6DF5740-C447-43A5-8C24-D67E74938CB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A7C02CD-8078-4627-AEEC-09A5F49C72A2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EE1694A1-A8E5-452B-BD6F-685657D89467}" type="par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2357DDF-6266-4E8E-BA8F-9E0778FF6202}" type="sibTrans" cxnId="{4DBB2BCF-6C56-4A68-9C63-C5C7C03B7D0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FF1A8A0-474D-487E-8943-BB514F891DE1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r>
            <a:rPr lang="en-US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gm:t>
    </dgm:pt>
    <dgm:pt modelId="{8F57DC6C-55D3-41B9-A2A1-4246173A030B}" type="par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5390FC3-9F90-4E4A-AF18-ABC5F1C8875F}" type="sibTrans" cxnId="{10F7316B-0172-4F11-B761-3327A055168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7692707-937C-4754-8DEA-8FB0076A2A15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1" u="none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BD6FB89E-52CF-4A06-99E3-DF1950BAB9D0}" type="par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0892195-9FDC-4DC7-9ABD-C31FEF42838D}" type="sibTrans" cxnId="{32E695F2-E904-47AE-8AE4-C50DC5DA9EF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B823F2FC-7B11-47B0-8F17-8A2CABCF6A59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0" u="none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gm:t>
    </dgm:pt>
    <dgm:pt modelId="{9250CAE9-A82E-437A-893F-B0636981DB34}" type="par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337646B-013C-42BA-A4C9-77F0165C1B4E}" type="sibTrans" cxnId="{34505CDD-2655-41FC-98E7-96B3FE4C3CE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8A78500-E2D4-4E56-BD2F-308CB1AB4AE7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gm:t>
    </dgm:pt>
    <dgm:pt modelId="{3E82A8FD-2A65-4478-A76A-D31D44E2ABB2}" type="par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595AA9E-BF05-4075-BA26-99CAB1535157}" type="sibTrans" cxnId="{9B4D1FBA-E456-423B-9E93-D77BA82E38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B2582C1-B2E3-4A62-9A9F-0129CFE9FCCC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AA0A599B-38CE-4181-A682-B5728FAD2C52}" type="par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8C3B73C-7317-43BE-9187-A49F83C3AE1C}" type="sibTrans" cxnId="{EAB610AB-1F14-47FF-BB5D-72D1DA20666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9435ECF-05D4-4F04-A1DA-5DD7B9CB3517}">
      <dgm:prSet phldrT="[Text]"/>
      <dgm:spPr>
        <a:solidFill>
          <a:srgbClr val="FFFF00"/>
        </a:solidFill>
      </dgm:spPr>
      <dgm:t>
        <a:bodyPr/>
        <a:lstStyle/>
        <a:p>
          <a:r>
            <a:rPr lang="en-US" b="1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gm:t>
    </dgm:pt>
    <dgm:pt modelId="{21AA5408-6E2B-4CBB-AB16-A32B94699648}" type="par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BC3F21F-F4C1-4B2D-94F4-5BD2AA94A0BE}" type="sibTrans" cxnId="{0B0CF415-65BD-4BC4-A014-458A8A970D0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B9B0EA8-4A12-4EA2-B6B4-58857F61460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F368E19B-70ED-4326-BE04-8AFC6853BE2F}" type="par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C047290-47F7-45DF-A93E-2ED974EB67F1}" type="sibTrans" cxnId="{9678385D-AFF2-4AC6-9C4C-03B8BBF0AFE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0E32C240-2812-424C-A13B-B2F32FE94CB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gm:t>
    </dgm:pt>
    <dgm:pt modelId="{3F3038EA-AC0C-40C5-87E7-F4FDAD384405}" type="par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E2B9101-01E3-449C-A456-A0EA1FB59630}" type="sibTrans" cxnId="{72FF9263-9165-40CF-B7FE-643A06A75C2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A0940EA-5204-4ED4-8FB7-0597520F2BD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38F5A5DD-8765-49DD-980D-81CC00AFCEA9}" type="par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5115D5F-A5A5-4AAC-B2D8-68D969EDF06D}" type="sibTrans" cxnId="{9891B536-6647-4E40-87E2-57C5FCF2FCF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E1A3DE30-68CC-45D5-B302-D00630C3B077}">
      <dgm:prSet phldrT="[Text]"/>
      <dgm:spPr>
        <a:solidFill>
          <a:srgbClr val="00B050"/>
        </a:solidFill>
      </dgm:spPr>
      <dgm:t>
        <a:bodyPr/>
        <a:lstStyle/>
        <a:p>
          <a:r>
            <a:rPr lang="en-US" u="sng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u="none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u="sng" dirty="0">
            <a:solidFill>
              <a:schemeClr val="accent4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86F6351-9412-4965-BC6E-15C6875BF7C9}" type="par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D942DB9-BDF4-445D-BD84-63847E3CDFCF}" type="sibTrans" cxnId="{725DA793-5B1F-4D67-8AA6-F4E0697C028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4FF5E2F2-527F-4A11-BE7A-ECAE17D4F53D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u="sng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b="1" u="none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endParaRPr lang="en-US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r>
            <a:rPr lang="en-US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gm:t>
    </dgm:pt>
    <dgm:pt modelId="{B0ED1A58-3F37-4934-B99D-BA51B9D9C8FB}" type="par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CEAE336-42C3-47D9-9ABC-6FF113AE6237}" type="sibTrans" cxnId="{1853D671-4FE8-4BB2-9B0B-3A284B98693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29FC5E6-3368-49A0-BF19-F25D7525E139}">
      <dgm:prSet phldrT="[Text]"/>
      <dgm:spPr>
        <a:solidFill>
          <a:srgbClr val="00B0F0"/>
        </a:solidFill>
      </dgm:spPr>
      <dgm:t>
        <a:bodyPr/>
        <a:lstStyle/>
        <a:p>
          <a:r>
            <a:rPr lang="en-US" u="none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gm:t>
    </dgm:pt>
    <dgm:pt modelId="{C0DE410D-D040-4CA5-B871-02434D298847}" type="par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6D3BA47-2C29-46CD-BDA5-39E01B7BFD6C}" type="sibTrans" cxnId="{9B2182B8-79FD-4C68-ACA8-2EAF2ED896DD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9EB71575-A8B9-47CB-A48C-51E5F19AEFC3}" type="pres">
      <dgm:prSet presAssocID="{C069CD10-4AB8-4E02-874B-FC599EC12DDD}" presName="theList" presStyleCnt="0">
        <dgm:presLayoutVars>
          <dgm:dir/>
          <dgm:animLvl val="lvl"/>
          <dgm:resizeHandles val="exact"/>
        </dgm:presLayoutVars>
      </dgm:prSet>
      <dgm:spPr/>
    </dgm:pt>
    <dgm:pt modelId="{945C3875-64EE-487B-82A1-67B0E4F81243}" type="pres">
      <dgm:prSet presAssocID="{C87B2800-D510-45BF-B9C7-E1C9712EA04E}" presName="compNode" presStyleCnt="0"/>
      <dgm:spPr/>
    </dgm:pt>
    <dgm:pt modelId="{6E4499AC-DFBF-4D31-96B2-1630BB80F8D8}" type="pres">
      <dgm:prSet presAssocID="{C87B2800-D510-45BF-B9C7-E1C9712EA04E}" presName="aNode" presStyleLbl="bgShp" presStyleIdx="0" presStyleCnt="5"/>
      <dgm:spPr/>
    </dgm:pt>
    <dgm:pt modelId="{9BE02EB2-C799-4806-ADA6-6BC0BA9C5C96}" type="pres">
      <dgm:prSet presAssocID="{C87B2800-D510-45BF-B9C7-E1C9712EA04E}" presName="textNode" presStyleLbl="bgShp" presStyleIdx="0" presStyleCnt="5"/>
      <dgm:spPr/>
    </dgm:pt>
    <dgm:pt modelId="{1D0056A3-69FE-4FB9-A236-5528352B93FE}" type="pres">
      <dgm:prSet presAssocID="{C87B2800-D510-45BF-B9C7-E1C9712EA04E}" presName="compChildNode" presStyleCnt="0"/>
      <dgm:spPr/>
    </dgm:pt>
    <dgm:pt modelId="{0E2D38C7-96F1-484C-8300-1F19D4F93455}" type="pres">
      <dgm:prSet presAssocID="{C87B2800-D510-45BF-B9C7-E1C9712EA04E}" presName="theInnerList" presStyleCnt="0"/>
      <dgm:spPr/>
    </dgm:pt>
    <dgm:pt modelId="{F4D0824C-C24A-48B1-AEE1-1C6C93C3215D}" type="pres">
      <dgm:prSet presAssocID="{2BFCB143-DF2D-4A52-BE80-28F063B200DC}" presName="childNode" presStyleLbl="node1" presStyleIdx="0" presStyleCnt="10">
        <dgm:presLayoutVars>
          <dgm:bulletEnabled val="1"/>
        </dgm:presLayoutVars>
      </dgm:prSet>
      <dgm:spPr/>
    </dgm:pt>
    <dgm:pt modelId="{54CB65F4-DBF3-4F34-9857-D20A29116346}" type="pres">
      <dgm:prSet presAssocID="{2BFCB143-DF2D-4A52-BE80-28F063B200DC}" presName="aSpace2" presStyleCnt="0"/>
      <dgm:spPr/>
    </dgm:pt>
    <dgm:pt modelId="{761B18B7-F540-48B9-B697-C762D1513D7C}" type="pres">
      <dgm:prSet presAssocID="{3A7C02CD-8078-4627-AEEC-09A5F49C72A2}" presName="childNode" presStyleLbl="node1" presStyleIdx="1" presStyleCnt="10">
        <dgm:presLayoutVars>
          <dgm:bulletEnabled val="1"/>
        </dgm:presLayoutVars>
      </dgm:prSet>
      <dgm:spPr/>
    </dgm:pt>
    <dgm:pt modelId="{42E3C373-0091-4BED-997C-6922D445A1B7}" type="pres">
      <dgm:prSet presAssocID="{C87B2800-D510-45BF-B9C7-E1C9712EA04E}" presName="aSpace" presStyleCnt="0"/>
      <dgm:spPr/>
    </dgm:pt>
    <dgm:pt modelId="{135DDF99-3D2E-4C75-8AEF-DB584728CE09}" type="pres">
      <dgm:prSet presAssocID="{BFF1A8A0-474D-487E-8943-BB514F891DE1}" presName="compNode" presStyleCnt="0"/>
      <dgm:spPr/>
    </dgm:pt>
    <dgm:pt modelId="{A7493B9E-AAA7-4927-864B-75F015FF2E90}" type="pres">
      <dgm:prSet presAssocID="{BFF1A8A0-474D-487E-8943-BB514F891DE1}" presName="aNode" presStyleLbl="bgShp" presStyleIdx="1" presStyleCnt="5"/>
      <dgm:spPr/>
    </dgm:pt>
    <dgm:pt modelId="{5A61E4A2-9339-4219-AF08-6E092473829B}" type="pres">
      <dgm:prSet presAssocID="{BFF1A8A0-474D-487E-8943-BB514F891DE1}" presName="textNode" presStyleLbl="bgShp" presStyleIdx="1" presStyleCnt="5"/>
      <dgm:spPr/>
    </dgm:pt>
    <dgm:pt modelId="{80A49C99-D9BF-453F-9EA9-AED3F119E25D}" type="pres">
      <dgm:prSet presAssocID="{BFF1A8A0-474D-487E-8943-BB514F891DE1}" presName="compChildNode" presStyleCnt="0"/>
      <dgm:spPr/>
    </dgm:pt>
    <dgm:pt modelId="{7336343B-07F5-4C26-A99D-DB9682F04035}" type="pres">
      <dgm:prSet presAssocID="{BFF1A8A0-474D-487E-8943-BB514F891DE1}" presName="theInnerList" presStyleCnt="0"/>
      <dgm:spPr/>
    </dgm:pt>
    <dgm:pt modelId="{51D4211E-CC2A-4F22-8CF5-4961B87F531A}" type="pres">
      <dgm:prSet presAssocID="{F7692707-937C-4754-8DEA-8FB0076A2A15}" presName="childNode" presStyleLbl="node1" presStyleIdx="2" presStyleCnt="10">
        <dgm:presLayoutVars>
          <dgm:bulletEnabled val="1"/>
        </dgm:presLayoutVars>
      </dgm:prSet>
      <dgm:spPr/>
    </dgm:pt>
    <dgm:pt modelId="{FFAFDA46-90BF-49A4-8F9E-017B6F1399B8}" type="pres">
      <dgm:prSet presAssocID="{F7692707-937C-4754-8DEA-8FB0076A2A15}" presName="aSpace2" presStyleCnt="0"/>
      <dgm:spPr/>
    </dgm:pt>
    <dgm:pt modelId="{A15FAC73-19EC-48BF-BF4E-8F5ABAC1B924}" type="pres">
      <dgm:prSet presAssocID="{B823F2FC-7B11-47B0-8F17-8A2CABCF6A59}" presName="childNode" presStyleLbl="node1" presStyleIdx="3" presStyleCnt="10">
        <dgm:presLayoutVars>
          <dgm:bulletEnabled val="1"/>
        </dgm:presLayoutVars>
      </dgm:prSet>
      <dgm:spPr/>
    </dgm:pt>
    <dgm:pt modelId="{1B68B096-BBA0-4422-A1E7-85CB00200E86}" type="pres">
      <dgm:prSet presAssocID="{BFF1A8A0-474D-487E-8943-BB514F891DE1}" presName="aSpace" presStyleCnt="0"/>
      <dgm:spPr/>
    </dgm:pt>
    <dgm:pt modelId="{738C817B-BD23-4624-8574-260DDD9D55DB}" type="pres">
      <dgm:prSet presAssocID="{58A78500-E2D4-4E56-BD2F-308CB1AB4AE7}" presName="compNode" presStyleCnt="0"/>
      <dgm:spPr/>
    </dgm:pt>
    <dgm:pt modelId="{A2E2F0EE-BAD4-4E9A-BC6B-26041335A4AF}" type="pres">
      <dgm:prSet presAssocID="{58A78500-E2D4-4E56-BD2F-308CB1AB4AE7}" presName="aNode" presStyleLbl="bgShp" presStyleIdx="2" presStyleCnt="5"/>
      <dgm:spPr/>
    </dgm:pt>
    <dgm:pt modelId="{946CB801-5C33-4466-9939-0A886976DE70}" type="pres">
      <dgm:prSet presAssocID="{58A78500-E2D4-4E56-BD2F-308CB1AB4AE7}" presName="textNode" presStyleLbl="bgShp" presStyleIdx="2" presStyleCnt="5"/>
      <dgm:spPr/>
    </dgm:pt>
    <dgm:pt modelId="{144BB929-ACB1-4D1A-B4A3-232AC8771C04}" type="pres">
      <dgm:prSet presAssocID="{58A78500-E2D4-4E56-BD2F-308CB1AB4AE7}" presName="compChildNode" presStyleCnt="0"/>
      <dgm:spPr/>
    </dgm:pt>
    <dgm:pt modelId="{A5B6A438-5928-472C-8FA4-F383BA572CCA}" type="pres">
      <dgm:prSet presAssocID="{58A78500-E2D4-4E56-BD2F-308CB1AB4AE7}" presName="theInnerList" presStyleCnt="0"/>
      <dgm:spPr/>
    </dgm:pt>
    <dgm:pt modelId="{A0561C61-77C8-4C45-B19D-6621336A6A99}" type="pres">
      <dgm:prSet presAssocID="{0B2582C1-B2E3-4A62-9A9F-0129CFE9FCCC}" presName="childNode" presStyleLbl="node1" presStyleIdx="4" presStyleCnt="10" custLinFactNeighborX="-1902" custLinFactNeighborY="-3201">
        <dgm:presLayoutVars>
          <dgm:bulletEnabled val="1"/>
        </dgm:presLayoutVars>
      </dgm:prSet>
      <dgm:spPr/>
    </dgm:pt>
    <dgm:pt modelId="{42872597-53A5-4D0E-B290-755056FFC684}" type="pres">
      <dgm:prSet presAssocID="{0B2582C1-B2E3-4A62-9A9F-0129CFE9FCCC}" presName="aSpace2" presStyleCnt="0"/>
      <dgm:spPr/>
    </dgm:pt>
    <dgm:pt modelId="{F150BC19-9BBE-4E5C-BD30-6000833D8DBA}" type="pres">
      <dgm:prSet presAssocID="{59435ECF-05D4-4F04-A1DA-5DD7B9CB3517}" presName="childNode" presStyleLbl="node1" presStyleIdx="5" presStyleCnt="10">
        <dgm:presLayoutVars>
          <dgm:bulletEnabled val="1"/>
        </dgm:presLayoutVars>
      </dgm:prSet>
      <dgm:spPr/>
    </dgm:pt>
    <dgm:pt modelId="{179BF750-29BE-4183-8675-42035D229750}" type="pres">
      <dgm:prSet presAssocID="{58A78500-E2D4-4E56-BD2F-308CB1AB4AE7}" presName="aSpace" presStyleCnt="0"/>
      <dgm:spPr/>
    </dgm:pt>
    <dgm:pt modelId="{CB4EB217-45B7-4A7E-9A30-E6788543711F}" type="pres">
      <dgm:prSet presAssocID="{5A0940EA-5204-4ED4-8FB7-0597520F2BD8}" presName="compNode" presStyleCnt="0"/>
      <dgm:spPr/>
    </dgm:pt>
    <dgm:pt modelId="{91125322-A526-4BA4-AA8F-ECFBDC8506AC}" type="pres">
      <dgm:prSet presAssocID="{5A0940EA-5204-4ED4-8FB7-0597520F2BD8}" presName="aNode" presStyleLbl="bgShp" presStyleIdx="3" presStyleCnt="5"/>
      <dgm:spPr/>
    </dgm:pt>
    <dgm:pt modelId="{117C5AC0-52F0-4CB7-B367-C9EDB29A92D7}" type="pres">
      <dgm:prSet presAssocID="{5A0940EA-5204-4ED4-8FB7-0597520F2BD8}" presName="textNode" presStyleLbl="bgShp" presStyleIdx="3" presStyleCnt="5"/>
      <dgm:spPr/>
    </dgm:pt>
    <dgm:pt modelId="{F3EAC404-3B92-4C7E-B1DD-70412760FB9C}" type="pres">
      <dgm:prSet presAssocID="{5A0940EA-5204-4ED4-8FB7-0597520F2BD8}" presName="compChildNode" presStyleCnt="0"/>
      <dgm:spPr/>
    </dgm:pt>
    <dgm:pt modelId="{F7A6EF81-3BF5-4593-BC0D-21C22075F258}" type="pres">
      <dgm:prSet presAssocID="{5A0940EA-5204-4ED4-8FB7-0597520F2BD8}" presName="theInnerList" presStyleCnt="0"/>
      <dgm:spPr/>
    </dgm:pt>
    <dgm:pt modelId="{AB87DDB6-8491-40EE-BEF4-0CA6D25A39A3}" type="pres">
      <dgm:prSet presAssocID="{E1A3DE30-68CC-45D5-B302-D00630C3B077}" presName="childNode" presStyleLbl="node1" presStyleIdx="6" presStyleCnt="10">
        <dgm:presLayoutVars>
          <dgm:bulletEnabled val="1"/>
        </dgm:presLayoutVars>
      </dgm:prSet>
      <dgm:spPr/>
    </dgm:pt>
    <dgm:pt modelId="{7CFF7529-87F6-4482-97FA-A79D96ECE10B}" type="pres">
      <dgm:prSet presAssocID="{E1A3DE30-68CC-45D5-B302-D00630C3B077}" presName="aSpace2" presStyleCnt="0"/>
      <dgm:spPr/>
    </dgm:pt>
    <dgm:pt modelId="{53983961-7E7D-4A89-81B9-08C253C7964C}" type="pres">
      <dgm:prSet presAssocID="{0E32C240-2812-424C-A13B-B2F32FE94CBF}" presName="childNode" presStyleLbl="node1" presStyleIdx="7" presStyleCnt="10">
        <dgm:presLayoutVars>
          <dgm:bulletEnabled val="1"/>
        </dgm:presLayoutVars>
      </dgm:prSet>
      <dgm:spPr/>
    </dgm:pt>
    <dgm:pt modelId="{D4FF526F-BCCD-4F0B-9507-31EE75660BD6}" type="pres">
      <dgm:prSet presAssocID="{5A0940EA-5204-4ED4-8FB7-0597520F2BD8}" presName="aSpace" presStyleCnt="0"/>
      <dgm:spPr/>
    </dgm:pt>
    <dgm:pt modelId="{3D7395C8-90A7-4CB9-9C41-75CBCFB314B1}" type="pres">
      <dgm:prSet presAssocID="{4FF5E2F2-527F-4A11-BE7A-ECAE17D4F53D}" presName="compNode" presStyleCnt="0"/>
      <dgm:spPr/>
    </dgm:pt>
    <dgm:pt modelId="{E25D78E3-107E-443E-A8FD-3B0105D10A17}" type="pres">
      <dgm:prSet presAssocID="{4FF5E2F2-527F-4A11-BE7A-ECAE17D4F53D}" presName="aNode" presStyleLbl="bgShp" presStyleIdx="4" presStyleCnt="5"/>
      <dgm:spPr/>
    </dgm:pt>
    <dgm:pt modelId="{076B9A02-00B4-4FA9-902B-3A77B41A7DD3}" type="pres">
      <dgm:prSet presAssocID="{4FF5E2F2-527F-4A11-BE7A-ECAE17D4F53D}" presName="textNode" presStyleLbl="bgShp" presStyleIdx="4" presStyleCnt="5"/>
      <dgm:spPr/>
    </dgm:pt>
    <dgm:pt modelId="{20286716-808F-4BF0-A841-FF159A4AC6A9}" type="pres">
      <dgm:prSet presAssocID="{4FF5E2F2-527F-4A11-BE7A-ECAE17D4F53D}" presName="compChildNode" presStyleCnt="0"/>
      <dgm:spPr/>
    </dgm:pt>
    <dgm:pt modelId="{27BF7A8B-0619-4F0A-AFF3-E62973A95692}" type="pres">
      <dgm:prSet presAssocID="{4FF5E2F2-527F-4A11-BE7A-ECAE17D4F53D}" presName="theInnerList" presStyleCnt="0"/>
      <dgm:spPr/>
    </dgm:pt>
    <dgm:pt modelId="{B5B993EE-B93D-4FD3-A2CF-191E9CC83D1E}" type="pres">
      <dgm:prSet presAssocID="{729FC5E6-3368-49A0-BF19-F25D7525E139}" presName="childNode" presStyleLbl="node1" presStyleIdx="8" presStyleCnt="10" custLinFactNeighborX="1547">
        <dgm:presLayoutVars>
          <dgm:bulletEnabled val="1"/>
        </dgm:presLayoutVars>
      </dgm:prSet>
      <dgm:spPr/>
    </dgm:pt>
    <dgm:pt modelId="{0D085EE0-642E-47FC-9296-80641BEA143E}" type="pres">
      <dgm:prSet presAssocID="{729FC5E6-3368-49A0-BF19-F25D7525E139}" presName="aSpace2" presStyleCnt="0"/>
      <dgm:spPr/>
    </dgm:pt>
    <dgm:pt modelId="{61B85BD2-3985-4967-8EDF-F6198CF24A93}" type="pres">
      <dgm:prSet presAssocID="{2B9B0EA8-4A12-4EA2-B6B4-58857F61460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73DCE01-B6A3-4ECF-A250-E16B5BC27FD4}" type="presOf" srcId="{BFF1A8A0-474D-487E-8943-BB514F891DE1}" destId="{5A61E4A2-9339-4219-AF08-6E092473829B}" srcOrd="1" destOrd="0" presId="urn:microsoft.com/office/officeart/2005/8/layout/lProcess2"/>
    <dgm:cxn modelId="{1760FD04-E308-4975-A2DB-3F5978AF63DD}" type="presOf" srcId="{0E32C240-2812-424C-A13B-B2F32FE94CBF}" destId="{53983961-7E7D-4A89-81B9-08C253C7964C}" srcOrd="0" destOrd="0" presId="urn:microsoft.com/office/officeart/2005/8/layout/lProcess2"/>
    <dgm:cxn modelId="{F5D57F10-FD99-4081-9450-5FA4C37D2BCE}" type="presOf" srcId="{59435ECF-05D4-4F04-A1DA-5DD7B9CB3517}" destId="{F150BC19-9BBE-4E5C-BD30-6000833D8DBA}" srcOrd="0" destOrd="0" presId="urn:microsoft.com/office/officeart/2005/8/layout/lProcess2"/>
    <dgm:cxn modelId="{33FF2514-7CE8-4BF1-BE26-DC4A43885F81}" type="presOf" srcId="{BFF1A8A0-474D-487E-8943-BB514F891DE1}" destId="{A7493B9E-AAA7-4927-864B-75F015FF2E90}" srcOrd="0" destOrd="0" presId="urn:microsoft.com/office/officeart/2005/8/layout/lProcess2"/>
    <dgm:cxn modelId="{0B0CF415-65BD-4BC4-A014-458A8A970D0B}" srcId="{58A78500-E2D4-4E56-BD2F-308CB1AB4AE7}" destId="{59435ECF-05D4-4F04-A1DA-5DD7B9CB3517}" srcOrd="1" destOrd="0" parTransId="{21AA5408-6E2B-4CBB-AB16-A32B94699648}" sibTransId="{5BC3F21F-F4C1-4B2D-94F4-5BD2AA94A0BE}"/>
    <dgm:cxn modelId="{43215C16-C3A4-40F7-94E6-92036741EF41}" type="presOf" srcId="{58A78500-E2D4-4E56-BD2F-308CB1AB4AE7}" destId="{946CB801-5C33-4466-9939-0A886976DE70}" srcOrd="1" destOrd="0" presId="urn:microsoft.com/office/officeart/2005/8/layout/lProcess2"/>
    <dgm:cxn modelId="{79BD6F1A-B3A6-4A41-BB00-913D0EA120D0}" type="presOf" srcId="{5A0940EA-5204-4ED4-8FB7-0597520F2BD8}" destId="{91125322-A526-4BA4-AA8F-ECFBDC8506AC}" srcOrd="0" destOrd="0" presId="urn:microsoft.com/office/officeart/2005/8/layout/lProcess2"/>
    <dgm:cxn modelId="{9891B536-6647-4E40-87E2-57C5FCF2FCF5}" srcId="{C069CD10-4AB8-4E02-874B-FC599EC12DDD}" destId="{5A0940EA-5204-4ED4-8FB7-0597520F2BD8}" srcOrd="3" destOrd="0" parTransId="{38F5A5DD-8765-49DD-980D-81CC00AFCEA9}" sibTransId="{95115D5F-A5A5-4AAC-B2D8-68D969EDF06D}"/>
    <dgm:cxn modelId="{E6DF5740-C447-43A5-8C24-D67E74938CBD}" srcId="{C87B2800-D510-45BF-B9C7-E1C9712EA04E}" destId="{2BFCB143-DF2D-4A52-BE80-28F063B200DC}" srcOrd="0" destOrd="0" parTransId="{744729BF-A6A0-4003-AB42-A9991EB7BF53}" sibTransId="{4E0D7FAE-D5AE-4D61-A9B4-C44778830E77}"/>
    <dgm:cxn modelId="{9678385D-AFF2-4AC6-9C4C-03B8BBF0AFE8}" srcId="{4FF5E2F2-527F-4A11-BE7A-ECAE17D4F53D}" destId="{2B9B0EA8-4A12-4EA2-B6B4-58857F614600}" srcOrd="1" destOrd="0" parTransId="{F368E19B-70ED-4326-BE04-8AFC6853BE2F}" sibTransId="{5C047290-47F7-45DF-A93E-2ED974EB67F1}"/>
    <dgm:cxn modelId="{72FF9263-9165-40CF-B7FE-643A06A75C22}" srcId="{5A0940EA-5204-4ED4-8FB7-0597520F2BD8}" destId="{0E32C240-2812-424C-A13B-B2F32FE94CBF}" srcOrd="1" destOrd="0" parTransId="{3F3038EA-AC0C-40C5-87E7-F4FDAD384405}" sibTransId="{3E2B9101-01E3-449C-A456-A0EA1FB59630}"/>
    <dgm:cxn modelId="{557FE947-CB12-453C-9CBB-D89CCFB4A632}" type="presOf" srcId="{58A78500-E2D4-4E56-BD2F-308CB1AB4AE7}" destId="{A2E2F0EE-BAD4-4E9A-BC6B-26041335A4AF}" srcOrd="0" destOrd="0" presId="urn:microsoft.com/office/officeart/2005/8/layout/lProcess2"/>
    <dgm:cxn modelId="{10F7316B-0172-4F11-B761-3327A055168F}" srcId="{C069CD10-4AB8-4E02-874B-FC599EC12DDD}" destId="{BFF1A8A0-474D-487E-8943-BB514F891DE1}" srcOrd="1" destOrd="0" parTransId="{8F57DC6C-55D3-41B9-A2A1-4246173A030B}" sibTransId="{D5390FC3-9F90-4E4A-AF18-ABC5F1C8875F}"/>
    <dgm:cxn modelId="{1853D671-4FE8-4BB2-9B0B-3A284B986931}" srcId="{C069CD10-4AB8-4E02-874B-FC599EC12DDD}" destId="{4FF5E2F2-527F-4A11-BE7A-ECAE17D4F53D}" srcOrd="4" destOrd="0" parTransId="{B0ED1A58-3F37-4934-B99D-BA51B9D9C8FB}" sibTransId="{FCEAE336-42C3-47D9-9ABC-6FF113AE6237}"/>
    <dgm:cxn modelId="{F5CFB952-ACA1-4CF8-9ED1-F59F5CB2ECBF}" type="presOf" srcId="{4FF5E2F2-527F-4A11-BE7A-ECAE17D4F53D}" destId="{E25D78E3-107E-443E-A8FD-3B0105D10A17}" srcOrd="0" destOrd="0" presId="urn:microsoft.com/office/officeart/2005/8/layout/lProcess2"/>
    <dgm:cxn modelId="{D8B5D654-755B-466D-ADA3-F0C042BA9D3D}" type="presOf" srcId="{2BFCB143-DF2D-4A52-BE80-28F063B200DC}" destId="{F4D0824C-C24A-48B1-AEE1-1C6C93C3215D}" srcOrd="0" destOrd="0" presId="urn:microsoft.com/office/officeart/2005/8/layout/lProcess2"/>
    <dgm:cxn modelId="{C61E9C7A-35B5-4331-A9C5-60A5D4AF2DA6}" type="presOf" srcId="{B823F2FC-7B11-47B0-8F17-8A2CABCF6A59}" destId="{A15FAC73-19EC-48BF-BF4E-8F5ABAC1B924}" srcOrd="0" destOrd="0" presId="urn:microsoft.com/office/officeart/2005/8/layout/lProcess2"/>
    <dgm:cxn modelId="{7E6D317B-124A-4D4F-9137-588D9D3D578B}" type="presOf" srcId="{F7692707-937C-4754-8DEA-8FB0076A2A15}" destId="{51D4211E-CC2A-4F22-8CF5-4961B87F531A}" srcOrd="0" destOrd="0" presId="urn:microsoft.com/office/officeart/2005/8/layout/lProcess2"/>
    <dgm:cxn modelId="{200D0686-1A89-4F57-A096-9458A31C5B6F}" type="presOf" srcId="{2B9B0EA8-4A12-4EA2-B6B4-58857F614600}" destId="{61B85BD2-3985-4967-8EDF-F6198CF24A93}" srcOrd="0" destOrd="0" presId="urn:microsoft.com/office/officeart/2005/8/layout/lProcess2"/>
    <dgm:cxn modelId="{4A6FDC87-9F68-499B-B179-D949F7790EF8}" type="presOf" srcId="{E1A3DE30-68CC-45D5-B302-D00630C3B077}" destId="{AB87DDB6-8491-40EE-BEF4-0CA6D25A39A3}" srcOrd="0" destOrd="0" presId="urn:microsoft.com/office/officeart/2005/8/layout/lProcess2"/>
    <dgm:cxn modelId="{725DA793-5B1F-4D67-8AA6-F4E0697C028B}" srcId="{5A0940EA-5204-4ED4-8FB7-0597520F2BD8}" destId="{E1A3DE30-68CC-45D5-B302-D00630C3B077}" srcOrd="0" destOrd="0" parTransId="{186F6351-9412-4965-BC6E-15C6875BF7C9}" sibTransId="{6D942DB9-BDF4-445D-BD84-63847E3CDFCF}"/>
    <dgm:cxn modelId="{3ABE7694-9A47-43A7-8B6B-18D78B9BC2DF}" type="presOf" srcId="{729FC5E6-3368-49A0-BF19-F25D7525E139}" destId="{B5B993EE-B93D-4FD3-A2CF-191E9CC83D1E}" srcOrd="0" destOrd="0" presId="urn:microsoft.com/office/officeart/2005/8/layout/lProcess2"/>
    <dgm:cxn modelId="{FB27FC9A-71DE-4988-A6AB-B95AF8787D5E}" type="presOf" srcId="{C87B2800-D510-45BF-B9C7-E1C9712EA04E}" destId="{9BE02EB2-C799-4806-ADA6-6BC0BA9C5C96}" srcOrd="1" destOrd="0" presId="urn:microsoft.com/office/officeart/2005/8/layout/lProcess2"/>
    <dgm:cxn modelId="{0AC223A6-5C80-4A7A-A435-0A822229DEDD}" type="presOf" srcId="{3A7C02CD-8078-4627-AEEC-09A5F49C72A2}" destId="{761B18B7-F540-48B9-B697-C762D1513D7C}" srcOrd="0" destOrd="0" presId="urn:microsoft.com/office/officeart/2005/8/layout/lProcess2"/>
    <dgm:cxn modelId="{EAB610AB-1F14-47FF-BB5D-72D1DA206667}" srcId="{58A78500-E2D4-4E56-BD2F-308CB1AB4AE7}" destId="{0B2582C1-B2E3-4A62-9A9F-0129CFE9FCCC}" srcOrd="0" destOrd="0" parTransId="{AA0A599B-38CE-4181-A682-B5728FAD2C52}" sibTransId="{28C3B73C-7317-43BE-9187-A49F83C3AE1C}"/>
    <dgm:cxn modelId="{28256BAC-D25B-48C1-AA39-BE78C812C554}" type="presOf" srcId="{4FF5E2F2-527F-4A11-BE7A-ECAE17D4F53D}" destId="{076B9A02-00B4-4FA9-902B-3A77B41A7DD3}" srcOrd="1" destOrd="0" presId="urn:microsoft.com/office/officeart/2005/8/layout/lProcess2"/>
    <dgm:cxn modelId="{9B2182B8-79FD-4C68-ACA8-2EAF2ED896DD}" srcId="{4FF5E2F2-527F-4A11-BE7A-ECAE17D4F53D}" destId="{729FC5E6-3368-49A0-BF19-F25D7525E139}" srcOrd="0" destOrd="0" parTransId="{C0DE410D-D040-4CA5-B871-02434D298847}" sibTransId="{A6D3BA47-2C29-46CD-BDA5-39E01B7BFD6C}"/>
    <dgm:cxn modelId="{9B4D1FBA-E456-423B-9E93-D77BA82E38C2}" srcId="{C069CD10-4AB8-4E02-874B-FC599EC12DDD}" destId="{58A78500-E2D4-4E56-BD2F-308CB1AB4AE7}" srcOrd="2" destOrd="0" parTransId="{3E82A8FD-2A65-4478-A76A-D31D44E2ABB2}" sibTransId="{E595AA9E-BF05-4075-BA26-99CAB1535157}"/>
    <dgm:cxn modelId="{37C75BBD-8A9C-4BDF-A2D7-533B05BDDF5E}" type="presOf" srcId="{0B2582C1-B2E3-4A62-9A9F-0129CFE9FCCC}" destId="{A0561C61-77C8-4C45-B19D-6621336A6A99}" srcOrd="0" destOrd="0" presId="urn:microsoft.com/office/officeart/2005/8/layout/lProcess2"/>
    <dgm:cxn modelId="{C0A2D9C3-6957-425F-BD6D-C25BDCC74543}" type="presOf" srcId="{C069CD10-4AB8-4E02-874B-FC599EC12DDD}" destId="{9EB71575-A8B9-47CB-A48C-51E5F19AEFC3}" srcOrd="0" destOrd="0" presId="urn:microsoft.com/office/officeart/2005/8/layout/lProcess2"/>
    <dgm:cxn modelId="{64C42ACB-E32F-41DE-92AB-07126A67D363}" type="presOf" srcId="{5A0940EA-5204-4ED4-8FB7-0597520F2BD8}" destId="{117C5AC0-52F0-4CB7-B367-C9EDB29A92D7}" srcOrd="1" destOrd="0" presId="urn:microsoft.com/office/officeart/2005/8/layout/lProcess2"/>
    <dgm:cxn modelId="{4DBB2BCF-6C56-4A68-9C63-C5C7C03B7D01}" srcId="{C87B2800-D510-45BF-B9C7-E1C9712EA04E}" destId="{3A7C02CD-8078-4627-AEEC-09A5F49C72A2}" srcOrd="1" destOrd="0" parTransId="{EE1694A1-A8E5-452B-BD6F-685657D89467}" sibTransId="{82357DDF-6266-4E8E-BA8F-9E0778FF6202}"/>
    <dgm:cxn modelId="{705CC2D5-270B-4CE3-A085-F56A1A6D3AC5}" srcId="{C069CD10-4AB8-4E02-874B-FC599EC12DDD}" destId="{C87B2800-D510-45BF-B9C7-E1C9712EA04E}" srcOrd="0" destOrd="0" parTransId="{ED03E9A8-EAC5-441B-957C-14B3AE0A53E0}" sibTransId="{8084BCFD-FD47-43C0-A261-4C6E29E97B49}"/>
    <dgm:cxn modelId="{34505CDD-2655-41FC-98E7-96B3FE4C3CE3}" srcId="{BFF1A8A0-474D-487E-8943-BB514F891DE1}" destId="{B823F2FC-7B11-47B0-8F17-8A2CABCF6A59}" srcOrd="1" destOrd="0" parTransId="{9250CAE9-A82E-437A-893F-B0636981DB34}" sibTransId="{1337646B-013C-42BA-A4C9-77F0165C1B4E}"/>
    <dgm:cxn modelId="{32E695F2-E904-47AE-8AE4-C50DC5DA9EF2}" srcId="{BFF1A8A0-474D-487E-8943-BB514F891DE1}" destId="{F7692707-937C-4754-8DEA-8FB0076A2A15}" srcOrd="0" destOrd="0" parTransId="{BD6FB89E-52CF-4A06-99E3-DF1950BAB9D0}" sibTransId="{20892195-9FDC-4DC7-9ABD-C31FEF42838D}"/>
    <dgm:cxn modelId="{087ED8FE-18F1-451F-8B0F-618585ADAA89}" type="presOf" srcId="{C87B2800-D510-45BF-B9C7-E1C9712EA04E}" destId="{6E4499AC-DFBF-4D31-96B2-1630BB80F8D8}" srcOrd="0" destOrd="0" presId="urn:microsoft.com/office/officeart/2005/8/layout/lProcess2"/>
    <dgm:cxn modelId="{7FFB88E6-BD82-42ED-BB39-D231E9905196}" type="presParOf" srcId="{9EB71575-A8B9-47CB-A48C-51E5F19AEFC3}" destId="{945C3875-64EE-487B-82A1-67B0E4F81243}" srcOrd="0" destOrd="0" presId="urn:microsoft.com/office/officeart/2005/8/layout/lProcess2"/>
    <dgm:cxn modelId="{3F569F98-318D-4058-9374-21C2F157864D}" type="presParOf" srcId="{945C3875-64EE-487B-82A1-67B0E4F81243}" destId="{6E4499AC-DFBF-4D31-96B2-1630BB80F8D8}" srcOrd="0" destOrd="0" presId="urn:microsoft.com/office/officeart/2005/8/layout/lProcess2"/>
    <dgm:cxn modelId="{0E1D593A-54DF-4098-86DF-31466EF819F6}" type="presParOf" srcId="{945C3875-64EE-487B-82A1-67B0E4F81243}" destId="{9BE02EB2-C799-4806-ADA6-6BC0BA9C5C96}" srcOrd="1" destOrd="0" presId="urn:microsoft.com/office/officeart/2005/8/layout/lProcess2"/>
    <dgm:cxn modelId="{B3B8B75F-6DB5-479D-B8BF-D7E5C6066640}" type="presParOf" srcId="{945C3875-64EE-487B-82A1-67B0E4F81243}" destId="{1D0056A3-69FE-4FB9-A236-5528352B93FE}" srcOrd="2" destOrd="0" presId="urn:microsoft.com/office/officeart/2005/8/layout/lProcess2"/>
    <dgm:cxn modelId="{FC54FBEB-73E4-4A60-8435-0B636BF430F8}" type="presParOf" srcId="{1D0056A3-69FE-4FB9-A236-5528352B93FE}" destId="{0E2D38C7-96F1-484C-8300-1F19D4F93455}" srcOrd="0" destOrd="0" presId="urn:microsoft.com/office/officeart/2005/8/layout/lProcess2"/>
    <dgm:cxn modelId="{00614D8F-B4BA-4C4A-8B3D-684398C45868}" type="presParOf" srcId="{0E2D38C7-96F1-484C-8300-1F19D4F93455}" destId="{F4D0824C-C24A-48B1-AEE1-1C6C93C3215D}" srcOrd="0" destOrd="0" presId="urn:microsoft.com/office/officeart/2005/8/layout/lProcess2"/>
    <dgm:cxn modelId="{BEBA6AB9-3796-4498-B378-BC25FAE8157E}" type="presParOf" srcId="{0E2D38C7-96F1-484C-8300-1F19D4F93455}" destId="{54CB65F4-DBF3-4F34-9857-D20A29116346}" srcOrd="1" destOrd="0" presId="urn:microsoft.com/office/officeart/2005/8/layout/lProcess2"/>
    <dgm:cxn modelId="{63F07FBF-6110-4B4B-B8D7-22F178A154C0}" type="presParOf" srcId="{0E2D38C7-96F1-484C-8300-1F19D4F93455}" destId="{761B18B7-F540-48B9-B697-C762D1513D7C}" srcOrd="2" destOrd="0" presId="urn:microsoft.com/office/officeart/2005/8/layout/lProcess2"/>
    <dgm:cxn modelId="{7143FC47-BB0A-4A1C-8150-4793C7E88761}" type="presParOf" srcId="{9EB71575-A8B9-47CB-A48C-51E5F19AEFC3}" destId="{42E3C373-0091-4BED-997C-6922D445A1B7}" srcOrd="1" destOrd="0" presId="urn:microsoft.com/office/officeart/2005/8/layout/lProcess2"/>
    <dgm:cxn modelId="{E194AB69-D27F-41B8-B889-2F6299A11C4A}" type="presParOf" srcId="{9EB71575-A8B9-47CB-A48C-51E5F19AEFC3}" destId="{135DDF99-3D2E-4C75-8AEF-DB584728CE09}" srcOrd="2" destOrd="0" presId="urn:microsoft.com/office/officeart/2005/8/layout/lProcess2"/>
    <dgm:cxn modelId="{5AD27466-3851-4C7B-B669-4E132D67AC42}" type="presParOf" srcId="{135DDF99-3D2E-4C75-8AEF-DB584728CE09}" destId="{A7493B9E-AAA7-4927-864B-75F015FF2E90}" srcOrd="0" destOrd="0" presId="urn:microsoft.com/office/officeart/2005/8/layout/lProcess2"/>
    <dgm:cxn modelId="{8F19CC11-85BF-4A8D-A43D-95E2F151E573}" type="presParOf" srcId="{135DDF99-3D2E-4C75-8AEF-DB584728CE09}" destId="{5A61E4A2-9339-4219-AF08-6E092473829B}" srcOrd="1" destOrd="0" presId="urn:microsoft.com/office/officeart/2005/8/layout/lProcess2"/>
    <dgm:cxn modelId="{A929C579-1487-4865-99C0-EEE8D19F0CE9}" type="presParOf" srcId="{135DDF99-3D2E-4C75-8AEF-DB584728CE09}" destId="{80A49C99-D9BF-453F-9EA9-AED3F119E25D}" srcOrd="2" destOrd="0" presId="urn:microsoft.com/office/officeart/2005/8/layout/lProcess2"/>
    <dgm:cxn modelId="{AD0F1B67-F7CE-4418-BF1F-1ADCE5161873}" type="presParOf" srcId="{80A49C99-D9BF-453F-9EA9-AED3F119E25D}" destId="{7336343B-07F5-4C26-A99D-DB9682F04035}" srcOrd="0" destOrd="0" presId="urn:microsoft.com/office/officeart/2005/8/layout/lProcess2"/>
    <dgm:cxn modelId="{1D67873F-A5AA-4169-8828-3500625B09E9}" type="presParOf" srcId="{7336343B-07F5-4C26-A99D-DB9682F04035}" destId="{51D4211E-CC2A-4F22-8CF5-4961B87F531A}" srcOrd="0" destOrd="0" presId="urn:microsoft.com/office/officeart/2005/8/layout/lProcess2"/>
    <dgm:cxn modelId="{03C2AE68-A033-4D13-A55C-C58444E9C2B7}" type="presParOf" srcId="{7336343B-07F5-4C26-A99D-DB9682F04035}" destId="{FFAFDA46-90BF-49A4-8F9E-017B6F1399B8}" srcOrd="1" destOrd="0" presId="urn:microsoft.com/office/officeart/2005/8/layout/lProcess2"/>
    <dgm:cxn modelId="{CD3E1206-BF34-438C-BE74-D8243B920EE2}" type="presParOf" srcId="{7336343B-07F5-4C26-A99D-DB9682F04035}" destId="{A15FAC73-19EC-48BF-BF4E-8F5ABAC1B924}" srcOrd="2" destOrd="0" presId="urn:microsoft.com/office/officeart/2005/8/layout/lProcess2"/>
    <dgm:cxn modelId="{3AA4DA77-F7CD-4EB4-B158-446C952F92E9}" type="presParOf" srcId="{9EB71575-A8B9-47CB-A48C-51E5F19AEFC3}" destId="{1B68B096-BBA0-4422-A1E7-85CB00200E86}" srcOrd="3" destOrd="0" presId="urn:microsoft.com/office/officeart/2005/8/layout/lProcess2"/>
    <dgm:cxn modelId="{4967C96F-D4EE-41C2-B715-5CB2C0A5368B}" type="presParOf" srcId="{9EB71575-A8B9-47CB-A48C-51E5F19AEFC3}" destId="{738C817B-BD23-4624-8574-260DDD9D55DB}" srcOrd="4" destOrd="0" presId="urn:microsoft.com/office/officeart/2005/8/layout/lProcess2"/>
    <dgm:cxn modelId="{913EE714-C0C2-4A6C-A848-51127600B32A}" type="presParOf" srcId="{738C817B-BD23-4624-8574-260DDD9D55DB}" destId="{A2E2F0EE-BAD4-4E9A-BC6B-26041335A4AF}" srcOrd="0" destOrd="0" presId="urn:microsoft.com/office/officeart/2005/8/layout/lProcess2"/>
    <dgm:cxn modelId="{93B4D4EB-3A33-4D8C-985F-E1336572FE92}" type="presParOf" srcId="{738C817B-BD23-4624-8574-260DDD9D55DB}" destId="{946CB801-5C33-4466-9939-0A886976DE70}" srcOrd="1" destOrd="0" presId="urn:microsoft.com/office/officeart/2005/8/layout/lProcess2"/>
    <dgm:cxn modelId="{0C756B75-356F-4916-90C4-4ABEBA5AA64C}" type="presParOf" srcId="{738C817B-BD23-4624-8574-260DDD9D55DB}" destId="{144BB929-ACB1-4D1A-B4A3-232AC8771C04}" srcOrd="2" destOrd="0" presId="urn:microsoft.com/office/officeart/2005/8/layout/lProcess2"/>
    <dgm:cxn modelId="{7C2E12C7-D53F-43A2-9F04-E91784F50036}" type="presParOf" srcId="{144BB929-ACB1-4D1A-B4A3-232AC8771C04}" destId="{A5B6A438-5928-472C-8FA4-F383BA572CCA}" srcOrd="0" destOrd="0" presId="urn:microsoft.com/office/officeart/2005/8/layout/lProcess2"/>
    <dgm:cxn modelId="{C8848E56-25EB-48D2-8EFE-90CE5D08D06C}" type="presParOf" srcId="{A5B6A438-5928-472C-8FA4-F383BA572CCA}" destId="{A0561C61-77C8-4C45-B19D-6621336A6A99}" srcOrd="0" destOrd="0" presId="urn:microsoft.com/office/officeart/2005/8/layout/lProcess2"/>
    <dgm:cxn modelId="{89D91C82-6D69-4E70-BB11-83189B95B2C8}" type="presParOf" srcId="{A5B6A438-5928-472C-8FA4-F383BA572CCA}" destId="{42872597-53A5-4D0E-B290-755056FFC684}" srcOrd="1" destOrd="0" presId="urn:microsoft.com/office/officeart/2005/8/layout/lProcess2"/>
    <dgm:cxn modelId="{5C73162A-1EB2-4B81-A613-6E1BB46C9C78}" type="presParOf" srcId="{A5B6A438-5928-472C-8FA4-F383BA572CCA}" destId="{F150BC19-9BBE-4E5C-BD30-6000833D8DBA}" srcOrd="2" destOrd="0" presId="urn:microsoft.com/office/officeart/2005/8/layout/lProcess2"/>
    <dgm:cxn modelId="{953B4CA5-10D8-418F-9212-2DEB6731FEC0}" type="presParOf" srcId="{9EB71575-A8B9-47CB-A48C-51E5F19AEFC3}" destId="{179BF750-29BE-4183-8675-42035D229750}" srcOrd="5" destOrd="0" presId="urn:microsoft.com/office/officeart/2005/8/layout/lProcess2"/>
    <dgm:cxn modelId="{055357FC-76C4-4E4B-833C-410E11A72FBB}" type="presParOf" srcId="{9EB71575-A8B9-47CB-A48C-51E5F19AEFC3}" destId="{CB4EB217-45B7-4A7E-9A30-E6788543711F}" srcOrd="6" destOrd="0" presId="urn:microsoft.com/office/officeart/2005/8/layout/lProcess2"/>
    <dgm:cxn modelId="{864F1E73-C0E4-43E2-8ADE-27408A2554F9}" type="presParOf" srcId="{CB4EB217-45B7-4A7E-9A30-E6788543711F}" destId="{91125322-A526-4BA4-AA8F-ECFBDC8506AC}" srcOrd="0" destOrd="0" presId="urn:microsoft.com/office/officeart/2005/8/layout/lProcess2"/>
    <dgm:cxn modelId="{68A98EDD-B4BB-4722-9194-387B4395ADF1}" type="presParOf" srcId="{CB4EB217-45B7-4A7E-9A30-E6788543711F}" destId="{117C5AC0-52F0-4CB7-B367-C9EDB29A92D7}" srcOrd="1" destOrd="0" presId="urn:microsoft.com/office/officeart/2005/8/layout/lProcess2"/>
    <dgm:cxn modelId="{73656EDC-ECC8-4DD2-9181-61A0BFCE5490}" type="presParOf" srcId="{CB4EB217-45B7-4A7E-9A30-E6788543711F}" destId="{F3EAC404-3B92-4C7E-B1DD-70412760FB9C}" srcOrd="2" destOrd="0" presId="urn:microsoft.com/office/officeart/2005/8/layout/lProcess2"/>
    <dgm:cxn modelId="{F8ACF5C6-1749-45AA-8CC5-9A37D4D6DE3E}" type="presParOf" srcId="{F3EAC404-3B92-4C7E-B1DD-70412760FB9C}" destId="{F7A6EF81-3BF5-4593-BC0D-21C22075F258}" srcOrd="0" destOrd="0" presId="urn:microsoft.com/office/officeart/2005/8/layout/lProcess2"/>
    <dgm:cxn modelId="{97942478-F8A9-416B-A8AE-D6DB64D17C0C}" type="presParOf" srcId="{F7A6EF81-3BF5-4593-BC0D-21C22075F258}" destId="{AB87DDB6-8491-40EE-BEF4-0CA6D25A39A3}" srcOrd="0" destOrd="0" presId="urn:microsoft.com/office/officeart/2005/8/layout/lProcess2"/>
    <dgm:cxn modelId="{770DF059-1882-44F9-B825-5EB438AE6C19}" type="presParOf" srcId="{F7A6EF81-3BF5-4593-BC0D-21C22075F258}" destId="{7CFF7529-87F6-4482-97FA-A79D96ECE10B}" srcOrd="1" destOrd="0" presId="urn:microsoft.com/office/officeart/2005/8/layout/lProcess2"/>
    <dgm:cxn modelId="{C67E94E9-AE2D-47F2-8957-3D238AB5D04E}" type="presParOf" srcId="{F7A6EF81-3BF5-4593-BC0D-21C22075F258}" destId="{53983961-7E7D-4A89-81B9-08C253C7964C}" srcOrd="2" destOrd="0" presId="urn:microsoft.com/office/officeart/2005/8/layout/lProcess2"/>
    <dgm:cxn modelId="{DB9666C5-A725-4CE8-99AB-2597DB64527C}" type="presParOf" srcId="{9EB71575-A8B9-47CB-A48C-51E5F19AEFC3}" destId="{D4FF526F-BCCD-4F0B-9507-31EE75660BD6}" srcOrd="7" destOrd="0" presId="urn:microsoft.com/office/officeart/2005/8/layout/lProcess2"/>
    <dgm:cxn modelId="{4D41C702-DED7-4B52-AA0F-AFC3F3268500}" type="presParOf" srcId="{9EB71575-A8B9-47CB-A48C-51E5F19AEFC3}" destId="{3D7395C8-90A7-4CB9-9C41-75CBCFB314B1}" srcOrd="8" destOrd="0" presId="urn:microsoft.com/office/officeart/2005/8/layout/lProcess2"/>
    <dgm:cxn modelId="{A22FA7CE-4077-4BB7-BADB-72A0F3DBD1E2}" type="presParOf" srcId="{3D7395C8-90A7-4CB9-9C41-75CBCFB314B1}" destId="{E25D78E3-107E-443E-A8FD-3B0105D10A17}" srcOrd="0" destOrd="0" presId="urn:microsoft.com/office/officeart/2005/8/layout/lProcess2"/>
    <dgm:cxn modelId="{CD711DA7-1BC2-432D-966A-174CF9124B8F}" type="presParOf" srcId="{3D7395C8-90A7-4CB9-9C41-75CBCFB314B1}" destId="{076B9A02-00B4-4FA9-902B-3A77B41A7DD3}" srcOrd="1" destOrd="0" presId="urn:microsoft.com/office/officeart/2005/8/layout/lProcess2"/>
    <dgm:cxn modelId="{856E9A77-7DEA-40B9-92FA-80E65970C3EE}" type="presParOf" srcId="{3D7395C8-90A7-4CB9-9C41-75CBCFB314B1}" destId="{20286716-808F-4BF0-A841-FF159A4AC6A9}" srcOrd="2" destOrd="0" presId="urn:microsoft.com/office/officeart/2005/8/layout/lProcess2"/>
    <dgm:cxn modelId="{EC238E89-112F-4885-BA8F-AAD1F6A831FF}" type="presParOf" srcId="{20286716-808F-4BF0-A841-FF159A4AC6A9}" destId="{27BF7A8B-0619-4F0A-AFF3-E62973A95692}" srcOrd="0" destOrd="0" presId="urn:microsoft.com/office/officeart/2005/8/layout/lProcess2"/>
    <dgm:cxn modelId="{E1794630-68B3-4D08-9995-C84975CE418A}" type="presParOf" srcId="{27BF7A8B-0619-4F0A-AFF3-E62973A95692}" destId="{B5B993EE-B93D-4FD3-A2CF-191E9CC83D1E}" srcOrd="0" destOrd="0" presId="urn:microsoft.com/office/officeart/2005/8/layout/lProcess2"/>
    <dgm:cxn modelId="{D5F53B7E-213D-4F8B-B32F-EA2E57C520DE}" type="presParOf" srcId="{27BF7A8B-0619-4F0A-AFF3-E62973A95692}" destId="{0D085EE0-642E-47FC-9296-80641BEA143E}" srcOrd="1" destOrd="0" presId="urn:microsoft.com/office/officeart/2005/8/layout/lProcess2"/>
    <dgm:cxn modelId="{784F467D-352B-491F-B860-855F7F478F51}" type="presParOf" srcId="{27BF7A8B-0619-4F0A-AFF3-E62973A95692}" destId="{61B85BD2-3985-4967-8EDF-F6198CF24A9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8A7C9E-4DB7-4648-BCE7-6C5023AC2D29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F698B6-2E33-40B1-B1C9-3018B7A085F8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refugee</a:t>
          </a:r>
        </a:p>
      </dgm:t>
    </dgm:pt>
    <dgm:pt modelId="{CC771ED9-EBEA-48FF-BF58-D21B2E62B300}" type="parTrans" cxnId="{C6B3E8FA-4C8D-42E0-8EFB-C1393FA7ECA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128A891-8E67-49FF-8EF7-EDDFBD74D692}" type="sibTrans" cxnId="{C6B3E8FA-4C8D-42E0-8EFB-C1393FA7ECA7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B3E1E70-F0B1-49A9-BFDF-FD6017E95B51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strange</a:t>
          </a:r>
        </a:p>
      </dgm:t>
    </dgm:pt>
    <dgm:pt modelId="{FC56500F-6786-477E-8152-3D8CCF5DD9C3}" type="parTrans" cxnId="{B3134A0E-C136-4C33-9667-7C7AF61E72D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743406C-5D1F-48C9-8225-BC95BEFE5058}" type="sibTrans" cxnId="{B3134A0E-C136-4C33-9667-7C7AF61E72DB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8A6AFDF-5E0E-49BD-A8C7-64ACB3F7F16C}">
      <dgm:prSet phldrT="[Text]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crowded</a:t>
          </a:r>
        </a:p>
      </dgm:t>
    </dgm:pt>
    <dgm:pt modelId="{60325834-AFC8-4594-9D45-9065941CB9CB}" type="parTrans" cxnId="{94B6AFF9-F5C5-4F99-B895-CDC2FF114C0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66E1E75-08C7-47E7-9938-53C6987D1E0F}" type="sibTrans" cxnId="{94B6AFF9-F5C5-4F99-B895-CDC2FF114C0F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CD39CA2-EC10-41D5-B3C0-4AD8B752EEF5}">
      <dgm:prSet phldrT="[Text]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fighting</a:t>
          </a:r>
        </a:p>
      </dgm:t>
    </dgm:pt>
    <dgm:pt modelId="{39FFA08E-D2DA-4B52-9DE0-14CCDB20EFF4}" type="parTrans" cxnId="{47660086-A628-44D2-9F37-4CEDAE39041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8D939DE4-19B6-4648-A70B-C4E59AD8C862}" type="sibTrans" cxnId="{47660086-A628-44D2-9F37-4CEDAE390411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7AA71E9E-F53C-4CCB-9B85-C2ACFCD386CC}">
      <dgm:prSet phldrT="[Text]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escape</a:t>
          </a:r>
        </a:p>
      </dgm:t>
    </dgm:pt>
    <dgm:pt modelId="{4F80CD24-F225-4D20-9010-1670154494D2}" type="parTrans" cxnId="{8893ACDE-FDD9-4611-B78E-015D4D27880E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12DD6956-9C48-4F73-89AC-43BA266820DD}" type="sibTrans" cxnId="{8893ACDE-FDD9-4611-B78E-015D4D27880E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36112F50-CE7F-4EF4-A39D-F25AEB092662}">
      <dgm:prSet phldrT="[Text]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precious</a:t>
          </a:r>
        </a:p>
      </dgm:t>
    </dgm:pt>
    <dgm:pt modelId="{A67EB398-773B-4224-99C1-F6E6A9AC03EF}" type="parTrans" cxnId="{207DA8DE-9EAA-4A51-837A-A0DC7FA3EE7A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27D4EDEB-D945-4F31-AD88-815574B3201F}" type="sibTrans" cxnId="{207DA8DE-9EAA-4A51-837A-A0DC7FA3EE7A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D816D4EC-AF33-4436-83D6-B3B31AA3043F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neighbours</a:t>
          </a:r>
        </a:p>
      </dgm:t>
    </dgm:pt>
    <dgm:pt modelId="{D7BF485B-9AF2-4AD4-AB90-712423C3D863}" type="parTrans" cxnId="{5A1ED51A-97B3-46A0-A41C-8CCA8F47CE3C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A9BFA5F8-FBB1-4820-8466-DF29BFE0F8FC}" type="sibTrans" cxnId="{5A1ED51A-97B3-46A0-A41C-8CCA8F47CE3C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F161AAB5-E773-48AF-B4F4-A3F61852610D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ruined</a:t>
          </a:r>
        </a:p>
      </dgm:t>
    </dgm:pt>
    <dgm:pt modelId="{AAF7A726-A53B-4735-A594-C2FD27490A3E}" type="parTrans" cxnId="{DC3033C9-66C2-4A57-91FE-F3883D594E3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C51831A0-F0F3-49B6-A22C-A0BF0A078211}" type="sibTrans" cxnId="{DC3033C9-66C2-4A57-91FE-F3883D594E38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CD0B6991-E5DE-4704-967C-5DE595E04EA5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miserable</a:t>
          </a:r>
        </a:p>
      </dgm:t>
    </dgm:pt>
    <dgm:pt modelId="{EE9F0F79-F6C3-49C0-BD57-05665AD9A263}" type="parTrans" cxnId="{6390E242-CFC7-4719-83C3-DAF08E51BB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9A22AB0-B2D7-49EA-B614-96B1F3E8E4C1}" type="sibTrans" cxnId="{6390E242-CFC7-4719-83C3-DAF08E51BBC2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536B0AAF-6800-443A-B6C8-7BD059E0D136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doubtful</a:t>
          </a:r>
        </a:p>
      </dgm:t>
    </dgm:pt>
    <dgm:pt modelId="{2C9D8A8F-6D53-4A0A-83F2-E6CA4359EEE6}" type="parTrans" cxnId="{E326485A-3F2D-45D2-8B26-6C4A2C66F49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3DAF8BF-F426-43FA-A79A-854D2BED6BB5}" type="sibTrans" cxnId="{E326485A-3F2D-45D2-8B26-6C4A2C66F495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27A0DC7-9B69-496E-98CF-6651041A0897}">
      <dgm:prSet phldrT="[Text]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dirty="0">
              <a:latin typeface="FSFFatBottom" panose="02000603000000000000" pitchFamily="2" charset="0"/>
              <a:ea typeface="FSFFatBottom" panose="02000603000000000000" pitchFamily="2" charset="0"/>
            </a:rPr>
            <a:t>disappointed</a:t>
          </a:r>
        </a:p>
      </dgm:t>
    </dgm:pt>
    <dgm:pt modelId="{63C57B61-0AE7-48CA-A33E-6B9B22BC2362}" type="parTrans" cxnId="{3F32C0C4-59F5-4801-A784-5F1AC206985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6088637E-3D2D-4A9C-A271-412423FFC3F6}" type="sibTrans" cxnId="{3F32C0C4-59F5-4801-A784-5F1AC2069853}">
      <dgm:prSet/>
      <dgm:spPr/>
      <dgm:t>
        <a:bodyPr/>
        <a:lstStyle/>
        <a:p>
          <a:endParaRPr lang="en-US">
            <a:latin typeface="FSFFatBottom" panose="02000603000000000000" pitchFamily="2" charset="0"/>
            <a:ea typeface="FSFFatBottom" panose="02000603000000000000" pitchFamily="2" charset="0"/>
          </a:endParaRPr>
        </a:p>
      </dgm:t>
    </dgm:pt>
    <dgm:pt modelId="{C6D4C5D0-B5E2-4504-8A08-E056814D201C}" type="pres">
      <dgm:prSet presAssocID="{408A7C9E-4DB7-4648-BCE7-6C5023AC2D29}" presName="diagram" presStyleCnt="0">
        <dgm:presLayoutVars>
          <dgm:dir/>
          <dgm:resizeHandles val="exact"/>
        </dgm:presLayoutVars>
      </dgm:prSet>
      <dgm:spPr/>
    </dgm:pt>
    <dgm:pt modelId="{724D986B-88A7-4641-A09D-534B0F539FA9}" type="pres">
      <dgm:prSet presAssocID="{6DF698B6-2E33-40B1-B1C9-3018B7A085F8}" presName="node" presStyleLbl="node1" presStyleIdx="0" presStyleCnt="11">
        <dgm:presLayoutVars>
          <dgm:bulletEnabled val="1"/>
        </dgm:presLayoutVars>
      </dgm:prSet>
      <dgm:spPr/>
    </dgm:pt>
    <dgm:pt modelId="{AE43A50D-2894-4B96-BDF1-634D90039347}" type="pres">
      <dgm:prSet presAssocID="{8128A891-8E67-49FF-8EF7-EDDFBD74D692}" presName="sibTrans" presStyleCnt="0"/>
      <dgm:spPr/>
    </dgm:pt>
    <dgm:pt modelId="{D32996FA-DE4D-4829-9619-0C9110710D5D}" type="pres">
      <dgm:prSet presAssocID="{8B3E1E70-F0B1-49A9-BFDF-FD6017E95B51}" presName="node" presStyleLbl="node1" presStyleIdx="1" presStyleCnt="11">
        <dgm:presLayoutVars>
          <dgm:bulletEnabled val="1"/>
        </dgm:presLayoutVars>
      </dgm:prSet>
      <dgm:spPr/>
    </dgm:pt>
    <dgm:pt modelId="{191AF252-216E-4CED-941D-BCD270F4FC17}" type="pres">
      <dgm:prSet presAssocID="{2743406C-5D1F-48C9-8225-BC95BEFE5058}" presName="sibTrans" presStyleCnt="0"/>
      <dgm:spPr/>
    </dgm:pt>
    <dgm:pt modelId="{A0AEE68A-1A00-4B0F-B970-5A6426265E81}" type="pres">
      <dgm:prSet presAssocID="{F8A6AFDF-5E0E-49BD-A8C7-64ACB3F7F16C}" presName="node" presStyleLbl="node1" presStyleIdx="2" presStyleCnt="11">
        <dgm:presLayoutVars>
          <dgm:bulletEnabled val="1"/>
        </dgm:presLayoutVars>
      </dgm:prSet>
      <dgm:spPr/>
    </dgm:pt>
    <dgm:pt modelId="{49431344-83EB-4360-BA5E-628501F6A271}" type="pres">
      <dgm:prSet presAssocID="{566E1E75-08C7-47E7-9938-53C6987D1E0F}" presName="sibTrans" presStyleCnt="0"/>
      <dgm:spPr/>
    </dgm:pt>
    <dgm:pt modelId="{8757B537-EB68-4E6B-9C79-54A01F7151EB}" type="pres">
      <dgm:prSet presAssocID="{DCD39CA2-EC10-41D5-B3C0-4AD8B752EEF5}" presName="node" presStyleLbl="node1" presStyleIdx="3" presStyleCnt="11">
        <dgm:presLayoutVars>
          <dgm:bulletEnabled val="1"/>
        </dgm:presLayoutVars>
      </dgm:prSet>
      <dgm:spPr/>
    </dgm:pt>
    <dgm:pt modelId="{388051E0-DCF2-48ED-B6AE-6259E007BB0A}" type="pres">
      <dgm:prSet presAssocID="{8D939DE4-19B6-4648-A70B-C4E59AD8C862}" presName="sibTrans" presStyleCnt="0"/>
      <dgm:spPr/>
    </dgm:pt>
    <dgm:pt modelId="{3C48E7DC-9FB1-4857-9C1B-31D8526F6960}" type="pres">
      <dgm:prSet presAssocID="{7AA71E9E-F53C-4CCB-9B85-C2ACFCD386CC}" presName="node" presStyleLbl="node1" presStyleIdx="4" presStyleCnt="11">
        <dgm:presLayoutVars>
          <dgm:bulletEnabled val="1"/>
        </dgm:presLayoutVars>
      </dgm:prSet>
      <dgm:spPr/>
    </dgm:pt>
    <dgm:pt modelId="{C09E83C5-3F90-47E1-AFD4-DF57063B13F3}" type="pres">
      <dgm:prSet presAssocID="{12DD6956-9C48-4F73-89AC-43BA266820DD}" presName="sibTrans" presStyleCnt="0"/>
      <dgm:spPr/>
    </dgm:pt>
    <dgm:pt modelId="{36C020AF-4795-4214-8466-F935CCFB467A}" type="pres">
      <dgm:prSet presAssocID="{D816D4EC-AF33-4436-83D6-B3B31AA3043F}" presName="node" presStyleLbl="node1" presStyleIdx="5" presStyleCnt="11">
        <dgm:presLayoutVars>
          <dgm:bulletEnabled val="1"/>
        </dgm:presLayoutVars>
      </dgm:prSet>
      <dgm:spPr/>
    </dgm:pt>
    <dgm:pt modelId="{B8070A6A-C51D-46B0-A52B-1AB4089FA7C5}" type="pres">
      <dgm:prSet presAssocID="{A9BFA5F8-FBB1-4820-8466-DF29BFE0F8FC}" presName="sibTrans" presStyleCnt="0"/>
      <dgm:spPr/>
    </dgm:pt>
    <dgm:pt modelId="{F3818558-665D-40CB-8828-30BFE205A72C}" type="pres">
      <dgm:prSet presAssocID="{F161AAB5-E773-48AF-B4F4-A3F61852610D}" presName="node" presStyleLbl="node1" presStyleIdx="6" presStyleCnt="11">
        <dgm:presLayoutVars>
          <dgm:bulletEnabled val="1"/>
        </dgm:presLayoutVars>
      </dgm:prSet>
      <dgm:spPr/>
    </dgm:pt>
    <dgm:pt modelId="{85C724EF-B92A-45AF-AACC-6DD3F59D6B44}" type="pres">
      <dgm:prSet presAssocID="{C51831A0-F0F3-49B6-A22C-A0BF0A078211}" presName="sibTrans" presStyleCnt="0"/>
      <dgm:spPr/>
    </dgm:pt>
    <dgm:pt modelId="{AF21755B-56E6-47F5-9F50-7F6DD401C0FD}" type="pres">
      <dgm:prSet presAssocID="{CD0B6991-E5DE-4704-967C-5DE595E04EA5}" presName="node" presStyleLbl="node1" presStyleIdx="7" presStyleCnt="11">
        <dgm:presLayoutVars>
          <dgm:bulletEnabled val="1"/>
        </dgm:presLayoutVars>
      </dgm:prSet>
      <dgm:spPr/>
    </dgm:pt>
    <dgm:pt modelId="{6C3CC5E8-F6FD-401F-80A0-7EE0CA4B9A38}" type="pres">
      <dgm:prSet presAssocID="{69A22AB0-B2D7-49EA-B614-96B1F3E8E4C1}" presName="sibTrans" presStyleCnt="0"/>
      <dgm:spPr/>
    </dgm:pt>
    <dgm:pt modelId="{9C5751F6-2BEB-4DC4-A69E-25B99BF12688}" type="pres">
      <dgm:prSet presAssocID="{536B0AAF-6800-443A-B6C8-7BD059E0D136}" presName="node" presStyleLbl="node1" presStyleIdx="8" presStyleCnt="11">
        <dgm:presLayoutVars>
          <dgm:bulletEnabled val="1"/>
        </dgm:presLayoutVars>
      </dgm:prSet>
      <dgm:spPr/>
    </dgm:pt>
    <dgm:pt modelId="{9570E46E-F827-435A-A8B1-DBC1DAC04E01}" type="pres">
      <dgm:prSet presAssocID="{63DAF8BF-F426-43FA-A79A-854D2BED6BB5}" presName="sibTrans" presStyleCnt="0"/>
      <dgm:spPr/>
    </dgm:pt>
    <dgm:pt modelId="{5F164A45-FC2D-4767-9F9B-6786ADD258F0}" type="pres">
      <dgm:prSet presAssocID="{627A0DC7-9B69-496E-98CF-6651041A0897}" presName="node" presStyleLbl="node1" presStyleIdx="9" presStyleCnt="11">
        <dgm:presLayoutVars>
          <dgm:bulletEnabled val="1"/>
        </dgm:presLayoutVars>
      </dgm:prSet>
      <dgm:spPr/>
    </dgm:pt>
    <dgm:pt modelId="{F701F6A1-4FC4-4396-AB79-225DCC003A4A}" type="pres">
      <dgm:prSet presAssocID="{6088637E-3D2D-4A9C-A271-412423FFC3F6}" presName="sibTrans" presStyleCnt="0"/>
      <dgm:spPr/>
    </dgm:pt>
    <dgm:pt modelId="{1D918A99-00C7-45DC-9381-CFB12578AF90}" type="pres">
      <dgm:prSet presAssocID="{36112F50-CE7F-4EF4-A39D-F25AEB092662}" presName="node" presStyleLbl="node1" presStyleIdx="10" presStyleCnt="11">
        <dgm:presLayoutVars>
          <dgm:bulletEnabled val="1"/>
        </dgm:presLayoutVars>
      </dgm:prSet>
      <dgm:spPr/>
    </dgm:pt>
  </dgm:ptLst>
  <dgm:cxnLst>
    <dgm:cxn modelId="{B3134A0E-C136-4C33-9667-7C7AF61E72DB}" srcId="{408A7C9E-4DB7-4648-BCE7-6C5023AC2D29}" destId="{8B3E1E70-F0B1-49A9-BFDF-FD6017E95B51}" srcOrd="1" destOrd="0" parTransId="{FC56500F-6786-477E-8152-3D8CCF5DD9C3}" sibTransId="{2743406C-5D1F-48C9-8225-BC95BEFE5058}"/>
    <dgm:cxn modelId="{5A1ED51A-97B3-46A0-A41C-8CCA8F47CE3C}" srcId="{408A7C9E-4DB7-4648-BCE7-6C5023AC2D29}" destId="{D816D4EC-AF33-4436-83D6-B3B31AA3043F}" srcOrd="5" destOrd="0" parTransId="{D7BF485B-9AF2-4AD4-AB90-712423C3D863}" sibTransId="{A9BFA5F8-FBB1-4820-8466-DF29BFE0F8FC}"/>
    <dgm:cxn modelId="{DF81732C-8EE5-4040-A392-BB9820BAC1AB}" type="presOf" srcId="{6DF698B6-2E33-40B1-B1C9-3018B7A085F8}" destId="{724D986B-88A7-4641-A09D-534B0F539FA9}" srcOrd="0" destOrd="0" presId="urn:microsoft.com/office/officeart/2005/8/layout/default"/>
    <dgm:cxn modelId="{09D0672D-EB6E-4514-9969-1AB1376CAD72}" type="presOf" srcId="{F8A6AFDF-5E0E-49BD-A8C7-64ACB3F7F16C}" destId="{A0AEE68A-1A00-4B0F-B970-5A6426265E81}" srcOrd="0" destOrd="0" presId="urn:microsoft.com/office/officeart/2005/8/layout/default"/>
    <dgm:cxn modelId="{97CB6A2F-0841-4D85-A7EE-32E3E8EC10FB}" type="presOf" srcId="{627A0DC7-9B69-496E-98CF-6651041A0897}" destId="{5F164A45-FC2D-4767-9F9B-6786ADD258F0}" srcOrd="0" destOrd="0" presId="urn:microsoft.com/office/officeart/2005/8/layout/default"/>
    <dgm:cxn modelId="{98182637-6FAB-47BC-AFBF-53D7288B8068}" type="presOf" srcId="{408A7C9E-4DB7-4648-BCE7-6C5023AC2D29}" destId="{C6D4C5D0-B5E2-4504-8A08-E056814D201C}" srcOrd="0" destOrd="0" presId="urn:microsoft.com/office/officeart/2005/8/layout/default"/>
    <dgm:cxn modelId="{8F3B4540-8A86-4C9F-BD58-E8F633324BF9}" type="presOf" srcId="{DCD39CA2-EC10-41D5-B3C0-4AD8B752EEF5}" destId="{8757B537-EB68-4E6B-9C79-54A01F7151EB}" srcOrd="0" destOrd="0" presId="urn:microsoft.com/office/officeart/2005/8/layout/default"/>
    <dgm:cxn modelId="{6390E242-CFC7-4719-83C3-DAF08E51BBC2}" srcId="{408A7C9E-4DB7-4648-BCE7-6C5023AC2D29}" destId="{CD0B6991-E5DE-4704-967C-5DE595E04EA5}" srcOrd="7" destOrd="0" parTransId="{EE9F0F79-F6C3-49C0-BD57-05665AD9A263}" sibTransId="{69A22AB0-B2D7-49EA-B614-96B1F3E8E4C1}"/>
    <dgm:cxn modelId="{0BAA6D6C-B204-409E-8DCC-DC8CA3BB0ABC}" type="presOf" srcId="{536B0AAF-6800-443A-B6C8-7BD059E0D136}" destId="{9C5751F6-2BEB-4DC4-A69E-25B99BF12688}" srcOrd="0" destOrd="0" presId="urn:microsoft.com/office/officeart/2005/8/layout/default"/>
    <dgm:cxn modelId="{E326485A-3F2D-45D2-8B26-6C4A2C66F495}" srcId="{408A7C9E-4DB7-4648-BCE7-6C5023AC2D29}" destId="{536B0AAF-6800-443A-B6C8-7BD059E0D136}" srcOrd="8" destOrd="0" parTransId="{2C9D8A8F-6D53-4A0A-83F2-E6CA4359EEE6}" sibTransId="{63DAF8BF-F426-43FA-A79A-854D2BED6BB5}"/>
    <dgm:cxn modelId="{47660086-A628-44D2-9F37-4CEDAE390411}" srcId="{408A7C9E-4DB7-4648-BCE7-6C5023AC2D29}" destId="{DCD39CA2-EC10-41D5-B3C0-4AD8B752EEF5}" srcOrd="3" destOrd="0" parTransId="{39FFA08E-D2DA-4B52-9DE0-14CCDB20EFF4}" sibTransId="{8D939DE4-19B6-4648-A70B-C4E59AD8C862}"/>
    <dgm:cxn modelId="{5DD8AAA5-53AB-4EA8-9FD1-4C1BA5D84C1F}" type="presOf" srcId="{D816D4EC-AF33-4436-83D6-B3B31AA3043F}" destId="{36C020AF-4795-4214-8466-F935CCFB467A}" srcOrd="0" destOrd="0" presId="urn:microsoft.com/office/officeart/2005/8/layout/default"/>
    <dgm:cxn modelId="{7DB1C0A5-507F-4CCE-A7F2-8D2EAB3A3D31}" type="presOf" srcId="{F161AAB5-E773-48AF-B4F4-A3F61852610D}" destId="{F3818558-665D-40CB-8828-30BFE205A72C}" srcOrd="0" destOrd="0" presId="urn:microsoft.com/office/officeart/2005/8/layout/default"/>
    <dgm:cxn modelId="{3F32C0C4-59F5-4801-A784-5F1AC2069853}" srcId="{408A7C9E-4DB7-4648-BCE7-6C5023AC2D29}" destId="{627A0DC7-9B69-496E-98CF-6651041A0897}" srcOrd="9" destOrd="0" parTransId="{63C57B61-0AE7-48CA-A33E-6B9B22BC2362}" sibTransId="{6088637E-3D2D-4A9C-A271-412423FFC3F6}"/>
    <dgm:cxn modelId="{DC3033C9-66C2-4A57-91FE-F3883D594E38}" srcId="{408A7C9E-4DB7-4648-BCE7-6C5023AC2D29}" destId="{F161AAB5-E773-48AF-B4F4-A3F61852610D}" srcOrd="6" destOrd="0" parTransId="{AAF7A726-A53B-4735-A594-C2FD27490A3E}" sibTransId="{C51831A0-F0F3-49B6-A22C-A0BF0A078211}"/>
    <dgm:cxn modelId="{207DA8DE-9EAA-4A51-837A-A0DC7FA3EE7A}" srcId="{408A7C9E-4DB7-4648-BCE7-6C5023AC2D29}" destId="{36112F50-CE7F-4EF4-A39D-F25AEB092662}" srcOrd="10" destOrd="0" parTransId="{A67EB398-773B-4224-99C1-F6E6A9AC03EF}" sibTransId="{27D4EDEB-D945-4F31-AD88-815574B3201F}"/>
    <dgm:cxn modelId="{8893ACDE-FDD9-4611-B78E-015D4D27880E}" srcId="{408A7C9E-4DB7-4648-BCE7-6C5023AC2D29}" destId="{7AA71E9E-F53C-4CCB-9B85-C2ACFCD386CC}" srcOrd="4" destOrd="0" parTransId="{4F80CD24-F225-4D20-9010-1670154494D2}" sibTransId="{12DD6956-9C48-4F73-89AC-43BA266820DD}"/>
    <dgm:cxn modelId="{19B37BE1-76CA-47A2-AFC1-2E258C47F207}" type="presOf" srcId="{36112F50-CE7F-4EF4-A39D-F25AEB092662}" destId="{1D918A99-00C7-45DC-9381-CFB12578AF90}" srcOrd="0" destOrd="0" presId="urn:microsoft.com/office/officeart/2005/8/layout/default"/>
    <dgm:cxn modelId="{985A4AF2-667A-436B-8120-EB86C7836B45}" type="presOf" srcId="{CD0B6991-E5DE-4704-967C-5DE595E04EA5}" destId="{AF21755B-56E6-47F5-9F50-7F6DD401C0FD}" srcOrd="0" destOrd="0" presId="urn:microsoft.com/office/officeart/2005/8/layout/default"/>
    <dgm:cxn modelId="{EC8B7AF2-8087-4D5B-990D-8C52DEB5E820}" type="presOf" srcId="{8B3E1E70-F0B1-49A9-BFDF-FD6017E95B51}" destId="{D32996FA-DE4D-4829-9619-0C9110710D5D}" srcOrd="0" destOrd="0" presId="urn:microsoft.com/office/officeart/2005/8/layout/default"/>
    <dgm:cxn modelId="{4A3CE0F2-207E-46AB-A5E2-EBF1663BDFB1}" type="presOf" srcId="{7AA71E9E-F53C-4CCB-9B85-C2ACFCD386CC}" destId="{3C48E7DC-9FB1-4857-9C1B-31D8526F6960}" srcOrd="0" destOrd="0" presId="urn:microsoft.com/office/officeart/2005/8/layout/default"/>
    <dgm:cxn modelId="{94B6AFF9-F5C5-4F99-B895-CDC2FF114C0F}" srcId="{408A7C9E-4DB7-4648-BCE7-6C5023AC2D29}" destId="{F8A6AFDF-5E0E-49BD-A8C7-64ACB3F7F16C}" srcOrd="2" destOrd="0" parTransId="{60325834-AFC8-4594-9D45-9065941CB9CB}" sibTransId="{566E1E75-08C7-47E7-9938-53C6987D1E0F}"/>
    <dgm:cxn modelId="{C6B3E8FA-4C8D-42E0-8EFB-C1393FA7ECA7}" srcId="{408A7C9E-4DB7-4648-BCE7-6C5023AC2D29}" destId="{6DF698B6-2E33-40B1-B1C9-3018B7A085F8}" srcOrd="0" destOrd="0" parTransId="{CC771ED9-EBEA-48FF-BF58-D21B2E62B300}" sibTransId="{8128A891-8E67-49FF-8EF7-EDDFBD74D692}"/>
    <dgm:cxn modelId="{5D8C3E80-1CB8-4D63-A0ED-6480D20302FC}" type="presParOf" srcId="{C6D4C5D0-B5E2-4504-8A08-E056814D201C}" destId="{724D986B-88A7-4641-A09D-534B0F539FA9}" srcOrd="0" destOrd="0" presId="urn:microsoft.com/office/officeart/2005/8/layout/default"/>
    <dgm:cxn modelId="{ADE2FEF0-3B53-4689-8367-DB9990087165}" type="presParOf" srcId="{C6D4C5D0-B5E2-4504-8A08-E056814D201C}" destId="{AE43A50D-2894-4B96-BDF1-634D90039347}" srcOrd="1" destOrd="0" presId="urn:microsoft.com/office/officeart/2005/8/layout/default"/>
    <dgm:cxn modelId="{5B52E7E8-A5F5-4701-B6C8-D05A69414F57}" type="presParOf" srcId="{C6D4C5D0-B5E2-4504-8A08-E056814D201C}" destId="{D32996FA-DE4D-4829-9619-0C9110710D5D}" srcOrd="2" destOrd="0" presId="urn:microsoft.com/office/officeart/2005/8/layout/default"/>
    <dgm:cxn modelId="{2C831124-002F-48DC-A03D-3E6AA7007F4D}" type="presParOf" srcId="{C6D4C5D0-B5E2-4504-8A08-E056814D201C}" destId="{191AF252-216E-4CED-941D-BCD270F4FC17}" srcOrd="3" destOrd="0" presId="urn:microsoft.com/office/officeart/2005/8/layout/default"/>
    <dgm:cxn modelId="{65C0012E-42B8-4A9B-BD21-6D57F2E3D936}" type="presParOf" srcId="{C6D4C5D0-B5E2-4504-8A08-E056814D201C}" destId="{A0AEE68A-1A00-4B0F-B970-5A6426265E81}" srcOrd="4" destOrd="0" presId="urn:microsoft.com/office/officeart/2005/8/layout/default"/>
    <dgm:cxn modelId="{AA2FD3C0-1E3F-421A-9481-F7DF17FF5212}" type="presParOf" srcId="{C6D4C5D0-B5E2-4504-8A08-E056814D201C}" destId="{49431344-83EB-4360-BA5E-628501F6A271}" srcOrd="5" destOrd="0" presId="urn:microsoft.com/office/officeart/2005/8/layout/default"/>
    <dgm:cxn modelId="{110035D0-75DA-4650-8D5B-D67EC46762A0}" type="presParOf" srcId="{C6D4C5D0-B5E2-4504-8A08-E056814D201C}" destId="{8757B537-EB68-4E6B-9C79-54A01F7151EB}" srcOrd="6" destOrd="0" presId="urn:microsoft.com/office/officeart/2005/8/layout/default"/>
    <dgm:cxn modelId="{AF813367-BA11-4586-AC66-2F8DB5EAADB0}" type="presParOf" srcId="{C6D4C5D0-B5E2-4504-8A08-E056814D201C}" destId="{388051E0-DCF2-48ED-B6AE-6259E007BB0A}" srcOrd="7" destOrd="0" presId="urn:microsoft.com/office/officeart/2005/8/layout/default"/>
    <dgm:cxn modelId="{231E8E1B-F9FF-41C2-94F0-E2C722F580A3}" type="presParOf" srcId="{C6D4C5D0-B5E2-4504-8A08-E056814D201C}" destId="{3C48E7DC-9FB1-4857-9C1B-31D8526F6960}" srcOrd="8" destOrd="0" presId="urn:microsoft.com/office/officeart/2005/8/layout/default"/>
    <dgm:cxn modelId="{F7D003D7-BBF1-4911-9CCF-1FA4EC2C8935}" type="presParOf" srcId="{C6D4C5D0-B5E2-4504-8A08-E056814D201C}" destId="{C09E83C5-3F90-47E1-AFD4-DF57063B13F3}" srcOrd="9" destOrd="0" presId="urn:microsoft.com/office/officeart/2005/8/layout/default"/>
    <dgm:cxn modelId="{0C5E71BF-13E0-4061-982A-0296403691C8}" type="presParOf" srcId="{C6D4C5D0-B5E2-4504-8A08-E056814D201C}" destId="{36C020AF-4795-4214-8466-F935CCFB467A}" srcOrd="10" destOrd="0" presId="urn:microsoft.com/office/officeart/2005/8/layout/default"/>
    <dgm:cxn modelId="{11A9C1AF-686F-4933-8935-4846E0FE94D6}" type="presParOf" srcId="{C6D4C5D0-B5E2-4504-8A08-E056814D201C}" destId="{B8070A6A-C51D-46B0-A52B-1AB4089FA7C5}" srcOrd="11" destOrd="0" presId="urn:microsoft.com/office/officeart/2005/8/layout/default"/>
    <dgm:cxn modelId="{360A09DC-66B2-4A4C-A89B-8D20782B51A2}" type="presParOf" srcId="{C6D4C5D0-B5E2-4504-8A08-E056814D201C}" destId="{F3818558-665D-40CB-8828-30BFE205A72C}" srcOrd="12" destOrd="0" presId="urn:microsoft.com/office/officeart/2005/8/layout/default"/>
    <dgm:cxn modelId="{0ED3039D-74D4-4CC4-A562-FF642E498171}" type="presParOf" srcId="{C6D4C5D0-B5E2-4504-8A08-E056814D201C}" destId="{85C724EF-B92A-45AF-AACC-6DD3F59D6B44}" srcOrd="13" destOrd="0" presId="urn:microsoft.com/office/officeart/2005/8/layout/default"/>
    <dgm:cxn modelId="{4524BD06-1D12-4BA1-BDE8-E2060FF03E52}" type="presParOf" srcId="{C6D4C5D0-B5E2-4504-8A08-E056814D201C}" destId="{AF21755B-56E6-47F5-9F50-7F6DD401C0FD}" srcOrd="14" destOrd="0" presId="urn:microsoft.com/office/officeart/2005/8/layout/default"/>
    <dgm:cxn modelId="{18904B33-08CE-471A-BA27-98B7F9116F4D}" type="presParOf" srcId="{C6D4C5D0-B5E2-4504-8A08-E056814D201C}" destId="{6C3CC5E8-F6FD-401F-80A0-7EE0CA4B9A38}" srcOrd="15" destOrd="0" presId="urn:microsoft.com/office/officeart/2005/8/layout/default"/>
    <dgm:cxn modelId="{22D70682-C6E0-46F4-A6BD-1C03F7C4EB45}" type="presParOf" srcId="{C6D4C5D0-B5E2-4504-8A08-E056814D201C}" destId="{9C5751F6-2BEB-4DC4-A69E-25B99BF12688}" srcOrd="16" destOrd="0" presId="urn:microsoft.com/office/officeart/2005/8/layout/default"/>
    <dgm:cxn modelId="{17F421DE-73C0-4806-9720-469AD64FEEA8}" type="presParOf" srcId="{C6D4C5D0-B5E2-4504-8A08-E056814D201C}" destId="{9570E46E-F827-435A-A8B1-DBC1DAC04E01}" srcOrd="17" destOrd="0" presId="urn:microsoft.com/office/officeart/2005/8/layout/default"/>
    <dgm:cxn modelId="{F94F7E2C-7020-4BF1-93F6-96AE4EF05604}" type="presParOf" srcId="{C6D4C5D0-B5E2-4504-8A08-E056814D201C}" destId="{5F164A45-FC2D-4767-9F9B-6786ADD258F0}" srcOrd="18" destOrd="0" presId="urn:microsoft.com/office/officeart/2005/8/layout/default"/>
    <dgm:cxn modelId="{E14DA17B-F304-455E-B07B-24A9F058ACFB}" type="presParOf" srcId="{C6D4C5D0-B5E2-4504-8A08-E056814D201C}" destId="{F701F6A1-4FC4-4396-AB79-225DCC003A4A}" srcOrd="19" destOrd="0" presId="urn:microsoft.com/office/officeart/2005/8/layout/default"/>
    <dgm:cxn modelId="{A7564F42-EA20-41F0-B084-2FE37424EADD}" type="presParOf" srcId="{C6D4C5D0-B5E2-4504-8A08-E056814D201C}" destId="{1D918A99-00C7-45DC-9381-CFB12578AF90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7492B-AC0A-4F8E-B57C-68758F9087C6}">
      <dsp:nvSpPr>
        <dsp:cNvPr id="0" name=""/>
        <dsp:cNvSpPr/>
      </dsp:nvSpPr>
      <dsp:spPr>
        <a:xfrm>
          <a:off x="164047" y="482"/>
          <a:ext cx="2373180" cy="1423908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FSFFatBottom" panose="02000603000000000000" pitchFamily="2" charset="0"/>
              <a:ea typeface="FSFFatBottom" panose="02000603000000000000" pitchFamily="2" charset="0"/>
            </a:rPr>
            <a:t>To examine the themes and implications of a text</a:t>
          </a:r>
        </a:p>
      </dsp:txBody>
      <dsp:txXfrm>
        <a:off x="164047" y="482"/>
        <a:ext cx="2373180" cy="1423908"/>
      </dsp:txXfrm>
    </dsp:sp>
    <dsp:sp modelId="{9A51ECA0-7EBF-4706-A22D-F81799F355E0}">
      <dsp:nvSpPr>
        <dsp:cNvPr id="0" name=""/>
        <dsp:cNvSpPr/>
      </dsp:nvSpPr>
      <dsp:spPr>
        <a:xfrm>
          <a:off x="2774546" y="482"/>
          <a:ext cx="2373180" cy="1423908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FSFFatBottom" panose="02000603000000000000" pitchFamily="2" charset="0"/>
              <a:ea typeface="FSFFatBottom" panose="02000603000000000000" pitchFamily="2" charset="0"/>
            </a:rPr>
            <a:t>To draw connections between texts</a:t>
          </a:r>
        </a:p>
      </dsp:txBody>
      <dsp:txXfrm>
        <a:off x="2774546" y="482"/>
        <a:ext cx="2373180" cy="1423908"/>
      </dsp:txXfrm>
    </dsp:sp>
    <dsp:sp modelId="{85F5DFB8-A8D9-4488-950B-2B6BCD527A2C}">
      <dsp:nvSpPr>
        <dsp:cNvPr id="0" name=""/>
        <dsp:cNvSpPr/>
      </dsp:nvSpPr>
      <dsp:spPr>
        <a:xfrm>
          <a:off x="1469297" y="1661709"/>
          <a:ext cx="2373180" cy="1423908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FSFFatBottom" panose="02000603000000000000" pitchFamily="2" charset="0"/>
              <a:ea typeface="FSFFatBottom" panose="02000603000000000000" pitchFamily="2" charset="0"/>
            </a:rPr>
            <a:t>To compose an informative piece of writing</a:t>
          </a:r>
        </a:p>
      </dsp:txBody>
      <dsp:txXfrm>
        <a:off x="1469297" y="1661709"/>
        <a:ext cx="2373180" cy="1423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542F6-EDE5-4A09-8452-BD2E2AF261F0}">
      <dsp:nvSpPr>
        <dsp:cNvPr id="0" name=""/>
        <dsp:cNvSpPr/>
      </dsp:nvSpPr>
      <dsp:spPr>
        <a:xfrm>
          <a:off x="175672" y="799"/>
          <a:ext cx="2372692" cy="1423615"/>
        </a:xfrm>
        <a:prstGeom prst="rect">
          <a:avLst/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FSFFatBottom" panose="02000603000000000000" pitchFamily="2" charset="0"/>
              <a:ea typeface="FSFFatBottom" panose="02000603000000000000" pitchFamily="2" charset="0"/>
            </a:rPr>
            <a:t>To use tension when writing</a:t>
          </a:r>
        </a:p>
      </dsp:txBody>
      <dsp:txXfrm>
        <a:off x="175672" y="799"/>
        <a:ext cx="2372692" cy="1423615"/>
      </dsp:txXfrm>
    </dsp:sp>
    <dsp:sp modelId="{157FDDD0-3EA6-428E-AAF4-E8C4BF2CCE02}">
      <dsp:nvSpPr>
        <dsp:cNvPr id="0" name=""/>
        <dsp:cNvSpPr/>
      </dsp:nvSpPr>
      <dsp:spPr>
        <a:xfrm>
          <a:off x="2785634" y="799"/>
          <a:ext cx="2372692" cy="1423615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FSFFatBottom" panose="02000603000000000000" pitchFamily="2" charset="0"/>
              <a:ea typeface="FSFFatBottom" panose="02000603000000000000" pitchFamily="2" charset="0"/>
            </a:rPr>
            <a:t>To examine character motives</a:t>
          </a:r>
        </a:p>
      </dsp:txBody>
      <dsp:txXfrm>
        <a:off x="2785634" y="799"/>
        <a:ext cx="2372692" cy="1423615"/>
      </dsp:txXfrm>
    </dsp:sp>
    <dsp:sp modelId="{C055EC8F-DE18-41FC-A80C-9C2945C6714C}">
      <dsp:nvSpPr>
        <dsp:cNvPr id="0" name=""/>
        <dsp:cNvSpPr/>
      </dsp:nvSpPr>
      <dsp:spPr>
        <a:xfrm>
          <a:off x="175672" y="1661684"/>
          <a:ext cx="2372692" cy="1423615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FSFFatBottom" panose="02000603000000000000" pitchFamily="2" charset="0"/>
              <a:ea typeface="FSFFatBottom" panose="02000603000000000000" pitchFamily="2" charset="0"/>
            </a:rPr>
            <a:t>To build vocabulary knowledge</a:t>
          </a:r>
        </a:p>
      </dsp:txBody>
      <dsp:txXfrm>
        <a:off x="175672" y="1661684"/>
        <a:ext cx="2372692" cy="1423615"/>
      </dsp:txXfrm>
    </dsp:sp>
    <dsp:sp modelId="{D150DAF8-CDA6-4A5A-B537-3F74E4263C16}">
      <dsp:nvSpPr>
        <dsp:cNvPr id="0" name=""/>
        <dsp:cNvSpPr/>
      </dsp:nvSpPr>
      <dsp:spPr>
        <a:xfrm>
          <a:off x="2785634" y="1661684"/>
          <a:ext cx="2372692" cy="1423615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FSFFatBottom" panose="02000603000000000000" pitchFamily="2" charset="0"/>
              <a:ea typeface="FSFFatBottom" panose="02000603000000000000" pitchFamily="2" charset="0"/>
            </a:rPr>
            <a:t>To comprehend</a:t>
          </a:r>
        </a:p>
      </dsp:txBody>
      <dsp:txXfrm>
        <a:off x="2785634" y="1661684"/>
        <a:ext cx="2372692" cy="1423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(</a:t>
          </a:r>
          <a:r>
            <a:rPr lang="en-US" sz="12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  <a:hlinkClick xmlns:r="http://schemas.openxmlformats.org/officeDocument/2006/relationships" r:id="" action="ppaction://hlinksldjump"/>
            </a:rPr>
            <a:t>click here</a:t>
          </a:r>
          <a:r>
            <a:rPr lang="en-US" sz="12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)</a:t>
          </a: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  <a:hlinkClick xmlns:r="http://schemas.openxmlformats.org/officeDocument/2006/relationships" r:id="" action="ppaction://hlinksldjump"/>
            </a:rPr>
            <a:t>Word Study</a:t>
          </a:r>
          <a:endParaRPr lang="en-US" sz="1700" kern="1200" dirty="0">
            <a:solidFill>
              <a:schemeClr val="accent2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700" u="none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700" u="sng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9909052" y="4004590"/>
        <a:ext cx="1686038" cy="17334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Small Group Instruction </a:t>
          </a: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 </a:t>
          </a: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  <a:endParaRPr lang="en-US" sz="1200" kern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600" u="none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600" u="sng" kern="1200" dirty="0">
            <a:solidFill>
              <a:schemeClr val="accent2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sp:txBody>
      <dsp:txXfrm>
        <a:off x="9909052" y="4004590"/>
        <a:ext cx="1686038" cy="17334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21203" y="1821879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273658" y="1874334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 </a:t>
          </a:r>
          <a:r>
            <a:rPr lang="en-US" sz="17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  <a:endParaRPr lang="en-US" sz="1200" kern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Writing using a stimulus</a:t>
          </a: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43422" y="1830932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Grammar: Similes</a:t>
          </a:r>
        </a:p>
      </dsp:txBody>
      <dsp:txXfrm>
        <a:off x="5095877" y="1883387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sng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600" b="0" u="none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600" b="0" u="sng" kern="1200" dirty="0">
            <a:solidFill>
              <a:schemeClr val="accent3">
                <a:lumMod val="75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</a:t>
          </a:r>
          <a:r>
            <a:rPr lang="en-AU" sz="1600" b="1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Circle</a:t>
          </a:r>
          <a:endParaRPr lang="en-US" sz="1600" b="1" kern="1200" dirty="0">
            <a:solidFill>
              <a:schemeClr val="accent6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9909052" y="4004590"/>
        <a:ext cx="1686038" cy="17334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AC-DFBF-4D31-96B2-1630BB80F8D8}">
      <dsp:nvSpPr>
        <dsp:cNvPr id="0" name=""/>
        <dsp:cNvSpPr/>
      </dsp:nvSpPr>
      <dsp:spPr>
        <a:xfrm>
          <a:off x="6379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FSFFatBottom" panose="02000603000000000000" pitchFamily="2" charset="0"/>
              <a:ea typeface="FSFFatBottom" panose="02000603000000000000" pitchFamily="2" charset="0"/>
            </a:rPr>
            <a:t>Kalo</a:t>
          </a: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 Li’s New Country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C00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3 -4</a:t>
          </a:r>
        </a:p>
      </dsp:txBody>
      <dsp:txXfrm>
        <a:off x="6379" y="0"/>
        <a:ext cx="2238685" cy="1829146"/>
      </dsp:txXfrm>
    </dsp:sp>
    <dsp:sp modelId="{F4D0824C-C24A-48B1-AEE1-1C6C93C3215D}">
      <dsp:nvSpPr>
        <dsp:cNvPr id="0" name=""/>
        <dsp:cNvSpPr/>
      </dsp:nvSpPr>
      <dsp:spPr>
        <a:xfrm>
          <a:off x="230248" y="1830932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sng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600" b="0" u="none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600" b="0" u="sng" kern="1200" dirty="0">
            <a:solidFill>
              <a:schemeClr val="accent1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282703" y="1883387"/>
        <a:ext cx="1686038" cy="1733465"/>
      </dsp:txXfrm>
    </dsp:sp>
    <dsp:sp modelId="{761B18B7-F540-48B9-B697-C762D1513D7C}">
      <dsp:nvSpPr>
        <dsp:cNvPr id="0" name=""/>
        <dsp:cNvSpPr/>
      </dsp:nvSpPr>
      <dsp:spPr>
        <a:xfrm>
          <a:off x="230248" y="3952135"/>
          <a:ext cx="1790948" cy="183837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282703" y="4004590"/>
        <a:ext cx="1686038" cy="1733465"/>
      </dsp:txXfrm>
    </dsp:sp>
    <dsp:sp modelId="{A7493B9E-AAA7-4927-864B-75F015FF2E90}">
      <dsp:nvSpPr>
        <dsp:cNvPr id="0" name=""/>
        <dsp:cNvSpPr/>
      </dsp:nvSpPr>
      <dsp:spPr>
        <a:xfrm>
          <a:off x="2412966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chemeClr val="accent6">
                  <a:lumMod val="5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Five Times Dizzy &amp; Dancing in the Anzac Deli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2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4 -7</a:t>
          </a:r>
        </a:p>
      </dsp:txBody>
      <dsp:txXfrm>
        <a:off x="2412966" y="0"/>
        <a:ext cx="2238685" cy="1829146"/>
      </dsp:txXfrm>
    </dsp:sp>
    <dsp:sp modelId="{51D4211E-CC2A-4F22-8CF5-4961B87F531A}">
      <dsp:nvSpPr>
        <dsp:cNvPr id="0" name=""/>
        <dsp:cNvSpPr/>
      </dsp:nvSpPr>
      <dsp:spPr>
        <a:xfrm>
          <a:off x="2636835" y="1830932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2689290" y="1883387"/>
        <a:ext cx="1686038" cy="1733465"/>
      </dsp:txXfrm>
    </dsp:sp>
    <dsp:sp modelId="{A15FAC73-19EC-48BF-BF4E-8F5ABAC1B924}">
      <dsp:nvSpPr>
        <dsp:cNvPr id="0" name=""/>
        <dsp:cNvSpPr/>
      </dsp:nvSpPr>
      <dsp:spPr>
        <a:xfrm>
          <a:off x="2636835" y="3952135"/>
          <a:ext cx="1790948" cy="183837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>
              <a:solidFill>
                <a:schemeClr val="accent2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Comprehension</a:t>
          </a:r>
        </a:p>
      </dsp:txBody>
      <dsp:txXfrm>
        <a:off x="2689290" y="4004590"/>
        <a:ext cx="1686038" cy="1733465"/>
      </dsp:txXfrm>
    </dsp:sp>
    <dsp:sp modelId="{A2E2F0EE-BAD4-4E9A-BC6B-26041335A4AF}">
      <dsp:nvSpPr>
        <dsp:cNvPr id="0" name=""/>
        <dsp:cNvSpPr/>
      </dsp:nvSpPr>
      <dsp:spPr>
        <a:xfrm>
          <a:off x="4819554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Girl Underground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5 -8</a:t>
          </a:r>
        </a:p>
      </dsp:txBody>
      <dsp:txXfrm>
        <a:off x="4819554" y="0"/>
        <a:ext cx="2238685" cy="1829146"/>
      </dsp:txXfrm>
    </dsp:sp>
    <dsp:sp modelId="{A0561C61-77C8-4C45-B19D-6621336A6A99}">
      <dsp:nvSpPr>
        <dsp:cNvPr id="0" name=""/>
        <dsp:cNvSpPr/>
      </dsp:nvSpPr>
      <dsp:spPr>
        <a:xfrm>
          <a:off x="5009358" y="1821879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5061813" y="1874334"/>
        <a:ext cx="1686038" cy="1733465"/>
      </dsp:txXfrm>
    </dsp:sp>
    <dsp:sp modelId="{F150BC19-9BBE-4E5C-BD30-6000833D8DBA}">
      <dsp:nvSpPr>
        <dsp:cNvPr id="0" name=""/>
        <dsp:cNvSpPr/>
      </dsp:nvSpPr>
      <dsp:spPr>
        <a:xfrm>
          <a:off x="5043422" y="3952135"/>
          <a:ext cx="1790948" cy="183837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3">
                  <a:lumMod val="75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Literature Circle</a:t>
          </a:r>
        </a:p>
      </dsp:txBody>
      <dsp:txXfrm>
        <a:off x="5095877" y="4004590"/>
        <a:ext cx="1686038" cy="1733465"/>
      </dsp:txXfrm>
    </dsp:sp>
    <dsp:sp modelId="{91125322-A526-4BA4-AA8F-ECFBDC8506AC}">
      <dsp:nvSpPr>
        <dsp:cNvPr id="0" name=""/>
        <dsp:cNvSpPr/>
      </dsp:nvSpPr>
      <dsp:spPr>
        <a:xfrm>
          <a:off x="7226141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5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7226141" y="0"/>
        <a:ext cx="2238685" cy="1829146"/>
      </dsp:txXfrm>
    </dsp:sp>
    <dsp:sp modelId="{AB87DDB6-8491-40EE-BEF4-0CA6D25A39A3}">
      <dsp:nvSpPr>
        <dsp:cNvPr id="0" name=""/>
        <dsp:cNvSpPr/>
      </dsp:nvSpPr>
      <dsp:spPr>
        <a:xfrm>
          <a:off x="7450009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Chromebooks:</a:t>
          </a:r>
          <a:r>
            <a:rPr lang="en-US" sz="1600" u="none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Read Theory</a:t>
          </a:r>
          <a:endParaRPr lang="en-US" sz="1600" u="sng" kern="1200" dirty="0">
            <a:solidFill>
              <a:schemeClr val="accent4">
                <a:lumMod val="20000"/>
                <a:lumOff val="80000"/>
              </a:schemeClr>
            </a:solidFill>
            <a:latin typeface="FSFFatBottom" panose="02000603000000000000" pitchFamily="2" charset="0"/>
            <a:ea typeface="FSFFatBottom" panose="02000603000000000000" pitchFamily="2" charset="0"/>
          </a:endParaRPr>
        </a:p>
      </dsp:txBody>
      <dsp:txXfrm>
        <a:off x="7502464" y="1883387"/>
        <a:ext cx="1686038" cy="1733465"/>
      </dsp:txXfrm>
    </dsp:sp>
    <dsp:sp modelId="{53983961-7E7D-4A89-81B9-08C253C7964C}">
      <dsp:nvSpPr>
        <dsp:cNvPr id="0" name=""/>
        <dsp:cNvSpPr/>
      </dsp:nvSpPr>
      <dsp:spPr>
        <a:xfrm>
          <a:off x="7450009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4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7502464" y="4004590"/>
        <a:ext cx="1686038" cy="1733465"/>
      </dsp:txXfrm>
    </dsp:sp>
    <dsp:sp modelId="{E25D78E3-107E-443E-A8FD-3B0105D10A17}">
      <dsp:nvSpPr>
        <dsp:cNvPr id="0" name=""/>
        <dsp:cNvSpPr/>
      </dsp:nvSpPr>
      <dsp:spPr>
        <a:xfrm>
          <a:off x="9632728" y="0"/>
          <a:ext cx="2238685" cy="609715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Text:</a:t>
          </a:r>
          <a:r>
            <a:rPr lang="en-US" sz="1900" b="1" u="none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SFFatBottom" panose="02000603000000000000" pitchFamily="2" charset="0"/>
              <a:ea typeface="FSFFatBottom" panose="02000603000000000000" pitchFamily="2" charset="0"/>
            </a:rPr>
            <a:t>Boy Overboard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latin typeface="FSFFatBottom" panose="02000603000000000000" pitchFamily="2" charset="0"/>
            <a:ea typeface="FSFFatBottom" panose="02000603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B0F0"/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Chapters: 6 -10</a:t>
          </a:r>
        </a:p>
      </dsp:txBody>
      <dsp:txXfrm>
        <a:off x="9632728" y="0"/>
        <a:ext cx="2238685" cy="1829146"/>
      </dsp:txXfrm>
    </dsp:sp>
    <dsp:sp modelId="{B5B993EE-B93D-4FD3-A2CF-191E9CC83D1E}">
      <dsp:nvSpPr>
        <dsp:cNvPr id="0" name=""/>
        <dsp:cNvSpPr/>
      </dsp:nvSpPr>
      <dsp:spPr>
        <a:xfrm>
          <a:off x="9884303" y="1830932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Word Study</a:t>
          </a:r>
        </a:p>
      </dsp:txBody>
      <dsp:txXfrm>
        <a:off x="9936758" y="1883387"/>
        <a:ext cx="1686038" cy="1733465"/>
      </dsp:txXfrm>
    </dsp:sp>
    <dsp:sp modelId="{61B85BD2-3985-4967-8EDF-F6198CF24A93}">
      <dsp:nvSpPr>
        <dsp:cNvPr id="0" name=""/>
        <dsp:cNvSpPr/>
      </dsp:nvSpPr>
      <dsp:spPr>
        <a:xfrm>
          <a:off x="9856597" y="3952135"/>
          <a:ext cx="1790948" cy="18383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  <a:latin typeface="FSFFatBottom" panose="02000603000000000000" pitchFamily="2" charset="0"/>
              <a:ea typeface="FSFFatBottom" panose="02000603000000000000" pitchFamily="2" charset="0"/>
            </a:rPr>
            <a:t>Independent Reading of text</a:t>
          </a:r>
        </a:p>
      </dsp:txBody>
      <dsp:txXfrm>
        <a:off x="9909052" y="4004590"/>
        <a:ext cx="1686038" cy="1733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D986B-88A7-4641-A09D-534B0F539FA9}">
      <dsp:nvSpPr>
        <dsp:cNvPr id="0" name=""/>
        <dsp:cNvSpPr/>
      </dsp:nvSpPr>
      <dsp:spPr>
        <a:xfrm>
          <a:off x="135664" y="118"/>
          <a:ext cx="2724993" cy="1634996"/>
        </a:xfrm>
        <a:prstGeom prst="rect">
          <a:avLst/>
        </a:prstGeom>
        <a:solidFill>
          <a:schemeClr val="accent1"/>
        </a:solidFill>
        <a:ln>
          <a:solidFill>
            <a:schemeClr val="accent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refugee</a:t>
          </a:r>
        </a:p>
      </dsp:txBody>
      <dsp:txXfrm>
        <a:off x="135664" y="118"/>
        <a:ext cx="2724993" cy="1634996"/>
      </dsp:txXfrm>
    </dsp:sp>
    <dsp:sp modelId="{D32996FA-DE4D-4829-9619-0C9110710D5D}">
      <dsp:nvSpPr>
        <dsp:cNvPr id="0" name=""/>
        <dsp:cNvSpPr/>
      </dsp:nvSpPr>
      <dsp:spPr>
        <a:xfrm>
          <a:off x="3133156" y="118"/>
          <a:ext cx="2724993" cy="1634996"/>
        </a:xfrm>
        <a:prstGeom prst="rect">
          <a:avLst/>
        </a:prstGeom>
        <a:solidFill>
          <a:schemeClr val="accent2"/>
        </a:solidFill>
        <a:ln>
          <a:solidFill>
            <a:schemeClr val="accent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strange</a:t>
          </a:r>
        </a:p>
      </dsp:txBody>
      <dsp:txXfrm>
        <a:off x="3133156" y="118"/>
        <a:ext cx="2724993" cy="1634996"/>
      </dsp:txXfrm>
    </dsp:sp>
    <dsp:sp modelId="{A0AEE68A-1A00-4B0F-B970-5A6426265E81}">
      <dsp:nvSpPr>
        <dsp:cNvPr id="0" name=""/>
        <dsp:cNvSpPr/>
      </dsp:nvSpPr>
      <dsp:spPr>
        <a:xfrm>
          <a:off x="6130649" y="118"/>
          <a:ext cx="2724993" cy="1634996"/>
        </a:xfrm>
        <a:prstGeom prst="rect">
          <a:avLst/>
        </a:prstGeom>
        <a:solidFill>
          <a:schemeClr val="accent3"/>
        </a:solidFill>
        <a:ln>
          <a:solidFill>
            <a:schemeClr val="accent3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crowded</a:t>
          </a:r>
        </a:p>
      </dsp:txBody>
      <dsp:txXfrm>
        <a:off x="6130649" y="118"/>
        <a:ext cx="2724993" cy="1634996"/>
      </dsp:txXfrm>
    </dsp:sp>
    <dsp:sp modelId="{8757B537-EB68-4E6B-9C79-54A01F7151EB}">
      <dsp:nvSpPr>
        <dsp:cNvPr id="0" name=""/>
        <dsp:cNvSpPr/>
      </dsp:nvSpPr>
      <dsp:spPr>
        <a:xfrm>
          <a:off x="9128142" y="118"/>
          <a:ext cx="2724993" cy="1634996"/>
        </a:xfrm>
        <a:prstGeom prst="rect">
          <a:avLst/>
        </a:prstGeom>
        <a:solidFill>
          <a:schemeClr val="accent4"/>
        </a:solidFill>
        <a:ln>
          <a:solidFill>
            <a:schemeClr val="accent4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fighting</a:t>
          </a:r>
        </a:p>
      </dsp:txBody>
      <dsp:txXfrm>
        <a:off x="9128142" y="118"/>
        <a:ext cx="2724993" cy="1634996"/>
      </dsp:txXfrm>
    </dsp:sp>
    <dsp:sp modelId="{3C48E7DC-9FB1-4857-9C1B-31D8526F6960}">
      <dsp:nvSpPr>
        <dsp:cNvPr id="0" name=""/>
        <dsp:cNvSpPr/>
      </dsp:nvSpPr>
      <dsp:spPr>
        <a:xfrm>
          <a:off x="135664" y="1907613"/>
          <a:ext cx="2724993" cy="1634996"/>
        </a:xfrm>
        <a:prstGeom prst="rect">
          <a:avLst/>
        </a:prstGeom>
        <a:solidFill>
          <a:schemeClr val="accent5"/>
        </a:solidFill>
        <a:ln>
          <a:solidFill>
            <a:schemeClr val="accent5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escape</a:t>
          </a:r>
        </a:p>
      </dsp:txBody>
      <dsp:txXfrm>
        <a:off x="135664" y="1907613"/>
        <a:ext cx="2724993" cy="1634996"/>
      </dsp:txXfrm>
    </dsp:sp>
    <dsp:sp modelId="{36C020AF-4795-4214-8466-F935CCFB467A}">
      <dsp:nvSpPr>
        <dsp:cNvPr id="0" name=""/>
        <dsp:cNvSpPr/>
      </dsp:nvSpPr>
      <dsp:spPr>
        <a:xfrm>
          <a:off x="3133156" y="1907613"/>
          <a:ext cx="2724993" cy="1634996"/>
        </a:xfrm>
        <a:prstGeom prst="rect">
          <a:avLst/>
        </a:prstGeom>
        <a:solidFill>
          <a:schemeClr val="accent6"/>
        </a:solidFill>
        <a:ln>
          <a:solidFill>
            <a:schemeClr val="accent6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neighbours</a:t>
          </a:r>
        </a:p>
      </dsp:txBody>
      <dsp:txXfrm>
        <a:off x="3133156" y="1907613"/>
        <a:ext cx="2724993" cy="1634996"/>
      </dsp:txXfrm>
    </dsp:sp>
    <dsp:sp modelId="{F3818558-665D-40CB-8828-30BFE205A72C}">
      <dsp:nvSpPr>
        <dsp:cNvPr id="0" name=""/>
        <dsp:cNvSpPr/>
      </dsp:nvSpPr>
      <dsp:spPr>
        <a:xfrm>
          <a:off x="6130649" y="1907613"/>
          <a:ext cx="2724993" cy="1634996"/>
        </a:xfrm>
        <a:prstGeom prst="rect">
          <a:avLst/>
        </a:prstGeom>
        <a:solidFill>
          <a:srgbClr val="7030A0"/>
        </a:solidFill>
        <a:ln>
          <a:solidFill>
            <a:srgbClr val="7030A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ruined</a:t>
          </a:r>
        </a:p>
      </dsp:txBody>
      <dsp:txXfrm>
        <a:off x="6130649" y="1907613"/>
        <a:ext cx="2724993" cy="1634996"/>
      </dsp:txXfrm>
    </dsp:sp>
    <dsp:sp modelId="{AF21755B-56E6-47F5-9F50-7F6DD401C0FD}">
      <dsp:nvSpPr>
        <dsp:cNvPr id="0" name=""/>
        <dsp:cNvSpPr/>
      </dsp:nvSpPr>
      <dsp:spPr>
        <a:xfrm>
          <a:off x="9128142" y="1907613"/>
          <a:ext cx="2724993" cy="1634996"/>
        </a:xfrm>
        <a:prstGeom prst="rect">
          <a:avLst/>
        </a:prstGeom>
        <a:solidFill>
          <a:schemeClr val="accent1"/>
        </a:solidFill>
        <a:ln>
          <a:solidFill>
            <a:schemeClr val="accent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miserable</a:t>
          </a:r>
        </a:p>
      </dsp:txBody>
      <dsp:txXfrm>
        <a:off x="9128142" y="1907613"/>
        <a:ext cx="2724993" cy="1634996"/>
      </dsp:txXfrm>
    </dsp:sp>
    <dsp:sp modelId="{9C5751F6-2BEB-4DC4-A69E-25B99BF12688}">
      <dsp:nvSpPr>
        <dsp:cNvPr id="0" name=""/>
        <dsp:cNvSpPr/>
      </dsp:nvSpPr>
      <dsp:spPr>
        <a:xfrm>
          <a:off x="1634410" y="3815109"/>
          <a:ext cx="2724993" cy="1634996"/>
        </a:xfrm>
        <a:prstGeom prst="rect">
          <a:avLst/>
        </a:prstGeom>
        <a:solidFill>
          <a:schemeClr val="accent2"/>
        </a:solidFill>
        <a:ln>
          <a:solidFill>
            <a:schemeClr val="accent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doubtful</a:t>
          </a:r>
        </a:p>
      </dsp:txBody>
      <dsp:txXfrm>
        <a:off x="1634410" y="3815109"/>
        <a:ext cx="2724993" cy="1634996"/>
      </dsp:txXfrm>
    </dsp:sp>
    <dsp:sp modelId="{5F164A45-FC2D-4767-9F9B-6786ADD258F0}">
      <dsp:nvSpPr>
        <dsp:cNvPr id="0" name=""/>
        <dsp:cNvSpPr/>
      </dsp:nvSpPr>
      <dsp:spPr>
        <a:xfrm>
          <a:off x="4631903" y="3815109"/>
          <a:ext cx="2724993" cy="1634996"/>
        </a:xfrm>
        <a:prstGeom prst="rect">
          <a:avLst/>
        </a:prstGeom>
        <a:solidFill>
          <a:schemeClr val="accent3"/>
        </a:solidFill>
        <a:ln>
          <a:solidFill>
            <a:schemeClr val="accent3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disappointed</a:t>
          </a:r>
        </a:p>
      </dsp:txBody>
      <dsp:txXfrm>
        <a:off x="4631903" y="3815109"/>
        <a:ext cx="2724993" cy="1634996"/>
      </dsp:txXfrm>
    </dsp:sp>
    <dsp:sp modelId="{1D918A99-00C7-45DC-9381-CFB12578AF90}">
      <dsp:nvSpPr>
        <dsp:cNvPr id="0" name=""/>
        <dsp:cNvSpPr/>
      </dsp:nvSpPr>
      <dsp:spPr>
        <a:xfrm>
          <a:off x="7629396" y="3815109"/>
          <a:ext cx="2724993" cy="1634996"/>
        </a:xfrm>
        <a:prstGeom prst="rect">
          <a:avLst/>
        </a:prstGeom>
        <a:solidFill>
          <a:schemeClr val="accent4"/>
        </a:solidFill>
        <a:ln>
          <a:solidFill>
            <a:schemeClr val="accent4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FSFFatBottom" panose="02000603000000000000" pitchFamily="2" charset="0"/>
              <a:ea typeface="FSFFatBottom" panose="02000603000000000000" pitchFamily="2" charset="0"/>
            </a:rPr>
            <a:t>precious</a:t>
          </a:r>
        </a:p>
      </dsp:txBody>
      <dsp:txXfrm>
        <a:off x="7629396" y="3815109"/>
        <a:ext cx="2724993" cy="1634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66B50-9D7C-4694-B8DA-656BE30CAA35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F1390-D96A-4CBB-863A-D21E49FD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60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the front cover &amp; back blurb of the text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Little Refugee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and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predictions about the text.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might this relate to migration and the text Ziba came on a boat?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Whole class discussion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record responses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601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 an informative text about Vietnam using a variety of information sources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 Sheets:</a:t>
            </a:r>
            <a:endParaRPr lang="en-AU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http://www.kidcyber.com.au/vietnam-facts-and-history/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http://www.atozkidsstuff.com/vietnam.html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http://easyscienceforkids.com/all-about-vietnam/ 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b="1" dirty="0"/>
              <a:t>Videos:</a:t>
            </a:r>
            <a:endParaRPr lang="en-AU" b="0" dirty="0"/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http://www.abc.net.au/btn/story/s4522233.htm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https://vimeo.com/153237132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https://www.lonelyplanet.com/Vietnam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https://vimeo.com/126747807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88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Writing: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image. Compose an imaginative piece that uses descriptive language and builds tension.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Examine the words of the week. Identify the spelling strategy, find the meaning and write each word in its own descriptive sentence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refugee, strange, crowded, fighting, escape, neighbours, ruined, miserable, doubtful, disappointed, precious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Comprehension: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Character Inference Chart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106) exploring the motives of the pirates or father in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Little Refugee</a:t>
            </a:r>
            <a:r>
              <a:rPr lang="en-AU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Rotational Activities: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dictionary/thesaurus work.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stimulus writing/quick writes.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 activity.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board.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grammar activities.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 books/computers.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spelling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1562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sourced from Once Upon a Picture: https://www.onceuponapicture.co.uk/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579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inferences the author is making and compose an explanation of what it means (use inference jigsaw structure to support).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538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the front cover &amp; back blurb of the text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Little Refugee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and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predictions about the text.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might this relate to migration and the text Ziba came on a boat?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Whole class discussion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record responses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929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Writing: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image. Compose an imaginative piece that uses descriptive language and builds tension.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Examine the words of the week. Identify the spelling strategy, find the meaning and write each word in its own descriptive sentence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refugee, strange, crowded, fighting, escape, neighbours, ruined, miserable, doubtful, disappointed, precious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Comprehension: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Character Inference Chart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106) exploring the motives of the pirates or father in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Little Refugee</a:t>
            </a:r>
            <a:r>
              <a:rPr lang="en-AU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Rotational Activities: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dictionary/thesaurus work.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stimulus writing/quick writes.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 activity.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board.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grammar activities.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 books/computers.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spelling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1477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to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Phillip Phillips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copy of the lyrics.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 the song and identify the central theme or message – could use SPW routine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4C’s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connections between song and text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 an informative text about Vietnam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603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to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Phillip Phillips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copy of the lyrics.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 the song and identify the central theme or message – could use SPW routine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4C’s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connections between song and text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 an informative text about Vietnam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004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Writing: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image. Compose an imaginative piece that uses descriptive language and builds tension.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Examine the words of the week. Identify the spelling strategy, find the meaning and write each word in its own descriptive sentence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refugee, strange, crowded, fighting, escape, neighbours, ruined, miserable, doubtful, disappointed, precious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Comprehension: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Character Inference Chart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106) exploring the motives of the pirates or father in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Little Refugee</a:t>
            </a:r>
            <a:r>
              <a:rPr lang="en-AU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Rotational Activities: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dictionary/thesaurus work.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stimulus writing/quick writes.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 activity.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board.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grammar activities.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 books/computers.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spelling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5096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 an informative text about Vietnam using a variety of information sources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 Sheets:</a:t>
            </a:r>
            <a:endParaRPr lang="en-AU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http://www.kidcyber.com.au/vietnam-facts-and-history/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http://www.atozkidsstuff.com/vietnam.html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http://easyscienceforkids.com/all-about-vietnam/ 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AU" b="1" dirty="0"/>
              <a:t>Videos:</a:t>
            </a:r>
            <a:endParaRPr lang="en-AU" b="0" dirty="0"/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http://www.abc.net.au/btn/story/s4522233.htm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https://vimeo.com/153237132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https://www.lonelyplanet.com/Vietnam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b="0" dirty="0"/>
              <a:t>https://vimeo.com/126747807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1390-D96A-4CBB-863A-D21E49FD677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198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Instruction / Literature Circle: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teacher on a shared text at point of need teaching and learning. *Introduce new roles to group*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 Lit Circle/ SGI novel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Chromebooks: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Complete comprehension questions using the website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Theory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Writing: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the thinking routine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Think Wonder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examine the image. Compose an imaginative piece that uses descriptive language and builds tension.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Examine the words of the week. Identify the spelling strategy, find the meaning and write each word in its own descriptive sentence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refugee, strange, crowded, fighting, escape, neighbours, ruined, miserable, doubtful, disappointed, precious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Comprehension: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Character Inference Chart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106) exploring the motives of the pirates or father in </a:t>
            </a:r>
            <a:r>
              <a:rPr lang="en-A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Little Refugee</a:t>
            </a:r>
            <a:r>
              <a:rPr lang="en-AU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A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Rotational Activities: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dictionary/thesaurus work.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stimulus writing/quick writes.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 activity.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reading.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study.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board.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grammar activities.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chrome books/computers. </a:t>
            </a:r>
          </a:p>
          <a:p>
            <a:pPr marL="628650" lvl="1" indent="-171450">
              <a:buFont typeface="Wingdings" panose="05000000000000000000" pitchFamily="2" charset="2"/>
              <a:buChar char="q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spelling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1C58D-6E1F-4379-83ED-67370AE336F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510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1" cy="374642"/>
          </a:xfrm>
        </p:spPr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6"/>
            <a:ext cx="6400800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7"/>
            <a:ext cx="2743200" cy="365125"/>
          </a:xfrm>
        </p:spPr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43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8" y="4697361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0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5516716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8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649134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81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9" y="753534"/>
            <a:ext cx="10151532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7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9" y="3959862"/>
            <a:ext cx="10151532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29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25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4" y="1124702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648316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4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4"/>
            <a:ext cx="6991492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4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0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1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60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2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2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37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20" y="4191001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20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20" y="4873765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1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4" y="2362200"/>
            <a:ext cx="344893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5" y="4873764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1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7" y="2362200"/>
            <a:ext cx="344787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2"/>
            <a:ext cx="345244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45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7"/>
            <a:ext cx="2057401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7" y="745068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2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4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85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4"/>
            <a:ext cx="10820398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6" y="3641726"/>
            <a:ext cx="10490201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1" cy="365125"/>
          </a:xfrm>
        </p:spPr>
        <p:txBody>
          <a:bodyPr/>
          <a:lstStyle>
            <a:lvl1pPr algn="r">
              <a:defRPr/>
            </a:lvl1pPr>
          </a:lstStyle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2"/>
            <a:ext cx="6991492" cy="36406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1" y="381001"/>
            <a:ext cx="643748" cy="365125"/>
          </a:xfrm>
        </p:spPr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2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84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1" y="762000"/>
            <a:ext cx="8610601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7"/>
            <a:ext cx="5311774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3132667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7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8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69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3" y="746760"/>
            <a:ext cx="6510619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3124200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72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524000"/>
            <a:ext cx="6873241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2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9" y="3124200"/>
            <a:ext cx="6873241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04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1" y="764373"/>
            <a:ext cx="861060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94561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1"/>
            <a:ext cx="2910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798A-AB6B-4BAD-BEC2-130B4F656347}" type="datetimeFigureOut">
              <a:rPr lang="en-AU" smtClean="0"/>
              <a:t>23/02/2018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2" y="6355846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1" y="381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58DB-7397-482F-BCB3-48404AF8F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805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r" defTabSz="914411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://www.atozkidsstuff.com/vietnam.html" TargetMode="External"/><Relationship Id="rId3" Type="http://schemas.openxmlformats.org/officeDocument/2006/relationships/hyperlink" Target="https://vimeo.com/126747807" TargetMode="External"/><Relationship Id="rId7" Type="http://schemas.openxmlformats.org/officeDocument/2006/relationships/hyperlink" Target="https://vimeo.com/153237132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://easyscienceforkids.com/all-about-vietnam/" TargetMode="External"/><Relationship Id="rId5" Type="http://schemas.openxmlformats.org/officeDocument/2006/relationships/hyperlink" Target="https://www.lonelyplanet.com/vietnam" TargetMode="External"/><Relationship Id="rId15" Type="http://schemas.openxmlformats.org/officeDocument/2006/relationships/hyperlink" Target="http://www.kidcyber.com.au/vietnam-facts-and-history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hyperlink" Target="http://www.abc.net.au/btn/story/s4522233.htm" TargetMode="External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://www.atozkidsstuff.com/vietnam.html" TargetMode="External"/><Relationship Id="rId3" Type="http://schemas.openxmlformats.org/officeDocument/2006/relationships/hyperlink" Target="https://vimeo.com/126747807" TargetMode="External"/><Relationship Id="rId7" Type="http://schemas.openxmlformats.org/officeDocument/2006/relationships/hyperlink" Target="https://vimeo.com/153237132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://easyscienceforkids.com/all-about-vietnam/" TargetMode="External"/><Relationship Id="rId5" Type="http://schemas.openxmlformats.org/officeDocument/2006/relationships/hyperlink" Target="https://www.lonelyplanet.com/vietnam" TargetMode="External"/><Relationship Id="rId15" Type="http://schemas.openxmlformats.org/officeDocument/2006/relationships/hyperlink" Target="http://www.kidcyber.com.au/vietnam-facts-and-history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hyperlink" Target="http://www.abc.net.au/btn/story/s4522233.htm" TargetMode="External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ceuponapictur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OTg1n95--KE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931" y="2684249"/>
            <a:ext cx="7252283" cy="1825096"/>
          </a:xfrm>
        </p:spPr>
        <p:txBody>
          <a:bodyPr>
            <a:normAutofit fontScale="90000"/>
          </a:bodyPr>
          <a:lstStyle/>
          <a:p>
            <a:pPr algn="ctr"/>
            <a:r>
              <a:rPr lang="en-AU" sz="9600" dirty="0">
                <a:latin typeface="FSFFatBottom" panose="02000603000000000000" pitchFamily="2" charset="0"/>
                <a:ea typeface="FSFFatBottom" panose="02000603000000000000" pitchFamily="2" charset="0"/>
              </a:rPr>
              <a:t>The little refugee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233" y="5897229"/>
            <a:ext cx="1883328" cy="685800"/>
          </a:xfrm>
        </p:spPr>
        <p:txBody>
          <a:bodyPr/>
          <a:lstStyle/>
          <a:p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Stage Three</a:t>
            </a: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532" y="679506"/>
            <a:ext cx="3083226" cy="37286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BEF0AB5-FE5E-4576-B420-ECB803FF3F42}"/>
              </a:ext>
            </a:extLst>
          </p:cNvPr>
          <p:cNvSpPr/>
          <p:nvPr/>
        </p:nvSpPr>
        <p:spPr>
          <a:xfrm>
            <a:off x="11087100" y="5610224"/>
            <a:ext cx="1104900" cy="124777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rgbClr val="002060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</a:t>
            </a:r>
          </a:p>
          <a:p>
            <a:pPr algn="ctr"/>
            <a:r>
              <a:rPr lang="en-AU" sz="1400" b="1" dirty="0">
                <a:solidFill>
                  <a:srgbClr val="002060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2540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" y="260059"/>
            <a:ext cx="11766258" cy="746620"/>
          </a:xfr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AU" sz="2800" cap="none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compose an informative piece of writing.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1" y="1254994"/>
            <a:ext cx="11766258" cy="3927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Use information sources to compose an informative text about Vietnam. 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71" y="1819747"/>
            <a:ext cx="2783826" cy="1911288"/>
          </a:xfrm>
          <a:prstGeom prst="rect">
            <a:avLst/>
          </a:prstGeo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232" y="1819747"/>
            <a:ext cx="2906162" cy="1911288"/>
          </a:xfrm>
          <a:prstGeom prst="rect">
            <a:avLst/>
          </a:prstGeom>
        </p:spPr>
      </p:pic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123" y="1819748"/>
            <a:ext cx="2645006" cy="1911288"/>
          </a:xfrm>
          <a:prstGeom prst="rect">
            <a:avLst/>
          </a:prstGeom>
        </p:spPr>
      </p:pic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3929" y="1819747"/>
            <a:ext cx="3159659" cy="1911288"/>
          </a:xfrm>
          <a:prstGeom prst="rect">
            <a:avLst/>
          </a:prstGeom>
        </p:spPr>
      </p:pic>
      <p:pic>
        <p:nvPicPr>
          <p:cNvPr id="11" name="Picture 10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871" y="4187274"/>
            <a:ext cx="3086100" cy="2466975"/>
          </a:xfrm>
          <a:prstGeom prst="rect">
            <a:avLst/>
          </a:prstGeom>
        </p:spPr>
      </p:pic>
      <p:pic>
        <p:nvPicPr>
          <p:cNvPr id="12" name="Picture 11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3170" y="4294093"/>
            <a:ext cx="2082486" cy="2360156"/>
          </a:xfrm>
          <a:prstGeom prst="rect">
            <a:avLst/>
          </a:prstGeom>
        </p:spPr>
      </p:pic>
      <p:pic>
        <p:nvPicPr>
          <p:cNvPr id="13" name="Picture 12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64174" y="3903051"/>
            <a:ext cx="2981325" cy="2751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F0B1E6-863A-41C5-ACD8-B57A402E716A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38796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examine character motives.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7248"/>
              </p:ext>
            </p:extLst>
          </p:nvPr>
        </p:nvGraphicFramePr>
        <p:xfrm>
          <a:off x="193964" y="580736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80957F-DF50-4E57-9318-67E5D28E32B3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40460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" y="260059"/>
            <a:ext cx="11766258" cy="746620"/>
          </a:xfr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AU" sz="2800" cap="none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compose an informative piece of writing.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1" y="1254994"/>
            <a:ext cx="11766258" cy="3927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Use information sources to compose an informative text about Vietnam. 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71" y="1819747"/>
            <a:ext cx="2783826" cy="1911288"/>
          </a:xfrm>
          <a:prstGeom prst="rect">
            <a:avLst/>
          </a:prstGeo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232" y="1819747"/>
            <a:ext cx="2906162" cy="1911288"/>
          </a:xfrm>
          <a:prstGeom prst="rect">
            <a:avLst/>
          </a:prstGeom>
        </p:spPr>
      </p:pic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123" y="1819748"/>
            <a:ext cx="2645006" cy="1911288"/>
          </a:xfrm>
          <a:prstGeom prst="rect">
            <a:avLst/>
          </a:prstGeom>
        </p:spPr>
      </p:pic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3929" y="1819747"/>
            <a:ext cx="3159659" cy="1911288"/>
          </a:xfrm>
          <a:prstGeom prst="rect">
            <a:avLst/>
          </a:prstGeom>
        </p:spPr>
      </p:pic>
      <p:pic>
        <p:nvPicPr>
          <p:cNvPr id="11" name="Picture 10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871" y="4187274"/>
            <a:ext cx="3086100" cy="2466975"/>
          </a:xfrm>
          <a:prstGeom prst="rect">
            <a:avLst/>
          </a:prstGeom>
        </p:spPr>
      </p:pic>
      <p:pic>
        <p:nvPicPr>
          <p:cNvPr id="12" name="Picture 11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3170" y="4294093"/>
            <a:ext cx="2082486" cy="2360156"/>
          </a:xfrm>
          <a:prstGeom prst="rect">
            <a:avLst/>
          </a:prstGeom>
        </p:spPr>
      </p:pic>
      <p:pic>
        <p:nvPicPr>
          <p:cNvPr id="13" name="Picture 12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64174" y="3903051"/>
            <a:ext cx="2981325" cy="2751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5897C6-35C9-4674-8590-742680CB3FFA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11900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  <a:solidFill>
            <a:srgbClr val="7030A0"/>
          </a:solidFill>
          <a:ln>
            <a:solidFill>
              <a:schemeClr val="accent5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examine character motives.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558775"/>
              </p:ext>
            </p:extLst>
          </p:nvPr>
        </p:nvGraphicFramePr>
        <p:xfrm>
          <a:off x="193964" y="580736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99EB7F9-7F52-4DC7-9FA1-EA01F0935463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35628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749"/>
            <a:ext cx="12192000" cy="6870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9FAD8-7934-4B0E-BE61-A06EF63EE48F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chemeClr val="bg1"/>
                </a:solidFill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14964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1164" y="544944"/>
            <a:ext cx="585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FSFFatBottom" panose="02000603000000000000" pitchFamily="2" charset="0"/>
                <a:ea typeface="FSFFatBottom" panose="02000603000000000000" pitchFamily="2" charset="0"/>
              </a:rPr>
              <a:t>Words of the Week: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38060229"/>
              </p:ext>
            </p:extLst>
          </p:nvPr>
        </p:nvGraphicFramePr>
        <p:xfrm>
          <a:off x="83127" y="1283085"/>
          <a:ext cx="11988800" cy="545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5F13FF3-CDAE-48CF-8A31-C768E1C352BA}"/>
              </a:ext>
            </a:extLst>
          </p:cNvPr>
          <p:cNvSpPr txBox="1"/>
          <p:nvPr/>
        </p:nvSpPr>
        <p:spPr>
          <a:xfrm>
            <a:off x="0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37610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356" y="762000"/>
            <a:ext cx="9643844" cy="1295400"/>
          </a:xfrm>
        </p:spPr>
        <p:txBody>
          <a:bodyPr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Teaching &amp; Learning sessions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U" u="sng" dirty="0">
                <a:latin typeface="FSFFatBottom" panose="02000603000000000000" pitchFamily="2" charset="0"/>
                <a:ea typeface="FSFFatBottom" panose="02000603000000000000" pitchFamily="2" charset="0"/>
              </a:rPr>
              <a:t>Writing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2563570"/>
              </p:ext>
            </p:extLst>
          </p:nvPr>
        </p:nvGraphicFramePr>
        <p:xfrm>
          <a:off x="685800" y="3132138"/>
          <a:ext cx="5311775" cy="308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AU" u="sng" dirty="0">
                <a:latin typeface="FSFFatBottom" panose="02000603000000000000" pitchFamily="2" charset="0"/>
                <a:ea typeface="FSFFatBottom" panose="02000603000000000000" pitchFamily="2" charset="0"/>
              </a:rPr>
              <a:t>Reading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14500742"/>
              </p:ext>
            </p:extLst>
          </p:nvPr>
        </p:nvGraphicFramePr>
        <p:xfrm>
          <a:off x="6172201" y="3132138"/>
          <a:ext cx="5334000" cy="308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7C8339-9675-438E-974E-A93D9108108C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40717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" y="260059"/>
            <a:ext cx="11766258" cy="74662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AU" sz="2800" cap="none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examine the themes and implications of a text.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083" y="1254993"/>
            <a:ext cx="7966046" cy="54226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What do you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see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, observe or notice?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What does it make you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think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 this book is going to be about?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What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questions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 or puzzles do you have about this book?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How might this book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relate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 to migration and the text Ziba came on a boat?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1135624"/>
            <a:ext cx="3842157" cy="5460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D510-E065-47CB-A20C-040F24BFC36F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33503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" y="260059"/>
            <a:ext cx="11766258" cy="74662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AU" sz="2800" cap="none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examine the themes and implications of a text.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242394"/>
              </p:ext>
            </p:extLst>
          </p:nvPr>
        </p:nvGraphicFramePr>
        <p:xfrm>
          <a:off x="4013200" y="1255712"/>
          <a:ext cx="7966076" cy="550803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83038">
                  <a:extLst>
                    <a:ext uri="{9D8B030D-6E8A-4147-A177-3AD203B41FA5}">
                      <a16:colId xmlns:a16="http://schemas.microsoft.com/office/drawing/2014/main" val="3879694550"/>
                    </a:ext>
                  </a:extLst>
                </a:gridCol>
                <a:gridCol w="3983038">
                  <a:extLst>
                    <a:ext uri="{9D8B030D-6E8A-4147-A177-3AD203B41FA5}">
                      <a16:colId xmlns:a16="http://schemas.microsoft.com/office/drawing/2014/main" val="1028303743"/>
                    </a:ext>
                  </a:extLst>
                </a:gridCol>
              </a:tblGrid>
              <a:tr h="936036">
                <a:tc>
                  <a:txBody>
                    <a:bodyPr/>
                    <a:lstStyle/>
                    <a:p>
                      <a:pPr algn="ctr"/>
                      <a:r>
                        <a:rPr lang="en-AU" sz="1800" u="none" dirty="0">
                          <a:latin typeface="FSFFatBottom" panose="02000603000000000000" pitchFamily="2" charset="0"/>
                          <a:ea typeface="FSFFatBottom" panose="02000603000000000000" pitchFamily="2" charset="0"/>
                        </a:rPr>
                        <a:t>In the text it says…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FSFFatBottom" panose="02000603000000000000" pitchFamily="2" charset="0"/>
                          <a:ea typeface="FSFFatBottom" panose="02000603000000000000" pitchFamily="2" charset="0"/>
                        </a:rPr>
                        <a:t>From what I already know I think it means…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769187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AU" sz="180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89185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1248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6646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6506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FSFFatBottom" panose="02000603000000000000" pitchFamily="2" charset="0"/>
                        <a:ea typeface="FSFFatBottom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10789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431" y="3621024"/>
            <a:ext cx="3593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>
                <a:solidFill>
                  <a:schemeClr val="tx2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‘Even though we were poor and the house was crowded, I was happy because there were always lots of people to play with me.’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799" y="1499616"/>
            <a:ext cx="3682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Identify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inferences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 the author makes throughout the text and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build explanations 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about what the author is really saying…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AC570-DABE-4F7C-8575-DE4915B39E52}"/>
              </a:ext>
            </a:extLst>
          </p:cNvPr>
          <p:cNvSpPr txBox="1"/>
          <p:nvPr/>
        </p:nvSpPr>
        <p:spPr>
          <a:xfrm>
            <a:off x="1428370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25036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" y="260059"/>
            <a:ext cx="11766258" cy="74662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AU" sz="2800" cap="none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examine the themes and implications of a text.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083" y="1135624"/>
            <a:ext cx="7966046" cy="57223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Explore the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themes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 and </a:t>
            </a:r>
            <a:r>
              <a:rPr lang="en-AU" dirty="0">
                <a:solidFill>
                  <a:schemeClr val="accent1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implications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 presented by the author: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What did the author and artist really want us to think about?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What is really going on in this situation?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How were they feeling at the time? (different viewpoints)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How does this situation connect to our world today? What is similar?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1135624"/>
            <a:ext cx="3842157" cy="5460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646703-CEF3-45C3-AF31-A91FDEEF4B58}"/>
              </a:ext>
            </a:extLst>
          </p:cNvPr>
          <p:cNvSpPr txBox="1"/>
          <p:nvPr/>
        </p:nvSpPr>
        <p:spPr>
          <a:xfrm>
            <a:off x="11316525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29222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use tension when writing.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248857"/>
              </p:ext>
            </p:extLst>
          </p:nvPr>
        </p:nvGraphicFramePr>
        <p:xfrm>
          <a:off x="193964" y="580736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64AFEE-CC35-4A5E-B44A-AAB3287A7074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8034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73829"/>
            <a:ext cx="2734147" cy="2684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" y="260059"/>
            <a:ext cx="11766258" cy="746620"/>
          </a:xfr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AU" sz="2800" cap="none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draw connections between texts.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9323" y="1254993"/>
            <a:ext cx="9149806" cy="5308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Analyse the song and identify the </a:t>
            </a:r>
            <a:r>
              <a:rPr lang="en-AU" dirty="0">
                <a:solidFill>
                  <a:schemeClr val="accent2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central theme 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or </a:t>
            </a:r>
            <a:r>
              <a:rPr lang="en-AU" dirty="0">
                <a:solidFill>
                  <a:schemeClr val="accent2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message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Which line in this song captures the core idea? Explain why.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Which phrase moved, engaged or provoked you? Why?</a:t>
            </a: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AU" dirty="0">
              <a:latin typeface="FSFFatBottom" panose="02000603000000000000" pitchFamily="2" charset="0"/>
              <a:ea typeface="FSFFatBottom" panose="02000603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Which word grabbed your attention? Why</a:t>
            </a:r>
          </a:p>
        </p:txBody>
      </p:sp>
      <p:pic>
        <p:nvPicPr>
          <p:cNvPr id="6" name="Phillip Phillips - Ho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76" y="6248401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866052"/>
            <a:ext cx="2734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latin typeface="FSFFatBottom" panose="02000603000000000000" pitchFamily="2" charset="0"/>
                <a:ea typeface="FSFFatBottom" panose="02000603000000000000" pitchFamily="2" charset="0"/>
                <a:hlinkClick r:id="rId7"/>
              </a:rPr>
              <a:t>Home – Phillip Phillips</a:t>
            </a:r>
            <a:endParaRPr lang="en-AU" sz="1400" dirty="0">
              <a:latin typeface="FSFFatBottom" panose="02000603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AAC4F-1DAC-487D-9CFF-7F9EB9159CC2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6289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4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" y="260059"/>
            <a:ext cx="11766258" cy="746620"/>
          </a:xfr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AU" sz="2800" cap="none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draw connections between texts.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57" y="1071988"/>
            <a:ext cx="11309173" cy="5285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Use the thinking routine </a:t>
            </a:r>
            <a:r>
              <a:rPr lang="en-AU" b="1" i="1" dirty="0">
                <a:latin typeface="FSFFatBottom" panose="02000603000000000000" pitchFamily="2" charset="0"/>
                <a:ea typeface="FSFFatBottom" panose="02000603000000000000" pitchFamily="2" charset="0"/>
              </a:rPr>
              <a:t>The </a:t>
            </a:r>
            <a:r>
              <a:rPr lang="en-AU" b="1" dirty="0">
                <a:latin typeface="FSFFatBottom" panose="02000603000000000000" pitchFamily="2" charset="0"/>
                <a:ea typeface="FSFFatBottom" panose="02000603000000000000" pitchFamily="2" charset="0"/>
              </a:rPr>
              <a:t>4C’s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 to examine the </a:t>
            </a:r>
            <a:r>
              <a:rPr lang="en-AU" dirty="0">
                <a:solidFill>
                  <a:schemeClr val="accent2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connections 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between </a:t>
            </a:r>
            <a:r>
              <a:rPr lang="en-AU" b="1" dirty="0">
                <a:latin typeface="FSFFatBottom" panose="02000603000000000000" pitchFamily="2" charset="0"/>
                <a:ea typeface="FSFFatBottom" panose="02000603000000000000" pitchFamily="2" charset="0"/>
              </a:rPr>
              <a:t>The Little Refugee </a:t>
            </a:r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and the song </a:t>
            </a:r>
            <a:r>
              <a:rPr lang="en-AU" b="1" dirty="0">
                <a:latin typeface="FSFFatBottom" panose="02000603000000000000" pitchFamily="2" charset="0"/>
                <a:ea typeface="FSFFatBottom" panose="02000603000000000000" pitchFamily="2" charset="0"/>
              </a:rPr>
              <a:t>Home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1" y="1530037"/>
            <a:ext cx="11334939" cy="5327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CA4F6-4815-4C3C-8AB5-96ABEC0FEDF6}"/>
              </a:ext>
            </a:extLst>
          </p:cNvPr>
          <p:cNvSpPr txBox="1"/>
          <p:nvPr/>
        </p:nvSpPr>
        <p:spPr>
          <a:xfrm>
            <a:off x="10999415" y="442854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11509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5834" y="100669"/>
            <a:ext cx="11945924" cy="33556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FSFFatBottom" panose="02000603000000000000" pitchFamily="2" charset="0"/>
                <a:ea typeface="FSFFatBottom" panose="02000603000000000000" pitchFamily="2" charset="0"/>
              </a:rPr>
              <a:t>We are learning to examine character motives.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330731"/>
              </p:ext>
            </p:extLst>
          </p:nvPr>
        </p:nvGraphicFramePr>
        <p:xfrm>
          <a:off x="193964" y="580736"/>
          <a:ext cx="11877794" cy="609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D8076F-2001-4477-84F7-7859A7E9E5BC}"/>
              </a:ext>
            </a:extLst>
          </p:cNvPr>
          <p:cNvSpPr txBox="1"/>
          <p:nvPr/>
        </p:nvSpPr>
        <p:spPr>
          <a:xfrm>
            <a:off x="5682344" y="6457890"/>
            <a:ext cx="9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HelloWhimsy" panose="02000603000000000000" pitchFamily="2" charset="0"/>
                <a:ea typeface="HelloWhimsy" panose="02000603000000000000" pitchFamily="2" charset="0"/>
              </a:rPr>
              <a:t>Alice Vigors 2017</a:t>
            </a:r>
          </a:p>
        </p:txBody>
      </p:sp>
    </p:spTree>
    <p:extLst>
      <p:ext uri="{BB962C8B-B14F-4D97-AF65-F5344CB8AC3E}">
        <p14:creationId xmlns:p14="http://schemas.microsoft.com/office/powerpoint/2010/main" val="15333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1449</TotalTime>
  <Words>1824</Words>
  <Application>Microsoft Office PowerPoint</Application>
  <PresentationFormat>Widescreen</PresentationFormat>
  <Paragraphs>324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FSFFatBottom</vt:lpstr>
      <vt:lpstr>Wingdings</vt:lpstr>
      <vt:lpstr>Arial</vt:lpstr>
      <vt:lpstr>Calibri</vt:lpstr>
      <vt:lpstr>Century Gothic</vt:lpstr>
      <vt:lpstr>HelloWhimsy</vt:lpstr>
      <vt:lpstr>Vapor Trail</vt:lpstr>
      <vt:lpstr>The little refugee</vt:lpstr>
      <vt:lpstr>Teaching &amp; Learning sessions</vt:lpstr>
      <vt:lpstr>We are learning to examine the themes and implications of a text.</vt:lpstr>
      <vt:lpstr>We are learning to examine the themes and implications of a text.</vt:lpstr>
      <vt:lpstr>We are learning to examine the themes and implications of a text.</vt:lpstr>
      <vt:lpstr>PowerPoint Presentation</vt:lpstr>
      <vt:lpstr>We are learning to draw connections between texts.</vt:lpstr>
      <vt:lpstr>We are learning to draw connections between texts.</vt:lpstr>
      <vt:lpstr>PowerPoint Presentation</vt:lpstr>
      <vt:lpstr>We are learning to compose an informative piece of writing.</vt:lpstr>
      <vt:lpstr>PowerPoint Presentation</vt:lpstr>
      <vt:lpstr>We are learning to compose an informative piece of writing.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little refugee</dc:title>
  <dc:creator>Alice Vigors</dc:creator>
  <cp:lastModifiedBy>Alice Vigors</cp:lastModifiedBy>
  <cp:revision>23</cp:revision>
  <dcterms:created xsi:type="dcterms:W3CDTF">2017-05-06T06:12:52Z</dcterms:created>
  <dcterms:modified xsi:type="dcterms:W3CDTF">2018-02-23T05:44:09Z</dcterms:modified>
</cp:coreProperties>
</file>