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92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32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158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518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87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83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239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861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83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71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DC72-96A6-40D3-A026-F4DE6856F77A}" type="datetimeFigureOut">
              <a:rPr lang="en-AU" smtClean="0"/>
              <a:t>18/07/2017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EBF9-5CE7-4BD1-9CA3-5315CD1714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11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ap of the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92"/>
            <a:ext cx="9036496" cy="682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6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ap of A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9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Diocese of Broken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Vigors</dc:creator>
  <cp:lastModifiedBy>Alice Vigors</cp:lastModifiedBy>
  <cp:revision>2</cp:revision>
  <dcterms:created xsi:type="dcterms:W3CDTF">2017-07-18T04:30:23Z</dcterms:created>
  <dcterms:modified xsi:type="dcterms:W3CDTF">2017-07-18T06:10:32Z</dcterms:modified>
</cp:coreProperties>
</file>