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embeddedFontLst>
    <p:embeddedFont>
      <p:font typeface="FSFFatBottom" panose="02000603000000000000" pitchFamily="2" charset="0"/>
      <p:regular r:id="rId18"/>
    </p:embeddedFont>
    <p:embeddedFont>
      <p:font typeface="HelloEtchASketch" panose="02000603000000000000" pitchFamily="2" charset="0"/>
      <p:regular r:id="rId19"/>
    </p:embeddedFont>
    <p:embeddedFont>
      <p:font typeface="Rockwell" panose="02060603020205020403" pitchFamily="18" charset="0"/>
      <p:regular r:id="rId20"/>
      <p:bold r:id="rId21"/>
      <p:italic r:id="rId22"/>
      <p:boldItalic r:id="rId23"/>
    </p:embeddedFont>
    <p:embeddedFont>
      <p:font typeface="Bookman Old Style" panose="02050604050505020204" pitchFamily="18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HelloWhimsy" panose="02000603000000000000" pitchFamily="2" charset="0"/>
      <p:regular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867" autoAdjust="0"/>
  </p:normalViewPr>
  <p:slideViewPr>
    <p:cSldViewPr snapToGrid="0">
      <p:cViewPr varScale="1">
        <p:scale>
          <a:sx n="103" d="100"/>
          <a:sy n="103" d="100"/>
        </p:scale>
        <p:origin x="85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69CD10-4AB8-4E02-874B-FC599EC12DDD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7B2800-D510-45BF-B9C7-E1C9712EA04E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 err="1">
              <a:latin typeface="FSFFatBottom" panose="02000603000000000000" pitchFamily="2" charset="0"/>
              <a:ea typeface="FSFFatBottom" panose="02000603000000000000" pitchFamily="2" charset="0"/>
            </a:rPr>
            <a:t>Kalo</a:t>
          </a:r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 Li’s </a:t>
          </a:r>
          <a:r>
            <a:rPr lang="en-US">
              <a:latin typeface="FSFFatBottom" panose="02000603000000000000" pitchFamily="2" charset="0"/>
              <a:ea typeface="FSFFatBottom" panose="02000603000000000000" pitchFamily="2" charset="0"/>
            </a:rPr>
            <a:t>New Country</a:t>
          </a:r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1 -2</a:t>
          </a:r>
        </a:p>
      </dgm:t>
    </dgm:pt>
    <dgm:pt modelId="{ED03E9A8-EAC5-441B-957C-14B3AE0A53E0}" type="parTrans" cxnId="{705CC2D5-270B-4CE3-A085-F56A1A6D3AC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8084BCFD-FD47-43C0-A261-4C6E29E97B49}" type="sibTrans" cxnId="{705CC2D5-270B-4CE3-A085-F56A1A6D3AC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BFCB143-DF2D-4A52-BE80-28F063B200DC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b="1" u="sng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Small Group Instruction </a:t>
          </a:r>
        </a:p>
        <a:p>
          <a:r>
            <a:rPr lang="en-US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+ </a:t>
          </a:r>
        </a:p>
        <a:p>
          <a:r>
            <a:rPr lang="en-US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Predicting text </a:t>
          </a:r>
        </a:p>
        <a:p>
          <a:r>
            <a:rPr lang="en-US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(</a:t>
          </a:r>
          <a:r>
            <a:rPr lang="en-US" b="1" i="1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See Think Wonder</a:t>
          </a:r>
          <a:r>
            <a:rPr lang="en-US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)</a:t>
          </a:r>
        </a:p>
      </dgm:t>
    </dgm:pt>
    <dgm:pt modelId="{744729BF-A6A0-4003-AB42-A9991EB7BF53}" type="parTrans" cxnId="{E6DF5740-C447-43A5-8C24-D67E74938CB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4E0D7FAE-D5AE-4D61-A9B4-C44778830E77}" type="sibTrans" cxnId="{E6DF5740-C447-43A5-8C24-D67E74938CB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3A7C02CD-8078-4627-AEEC-09A5F49C72A2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gm:t>
    </dgm:pt>
    <dgm:pt modelId="{EE1694A1-A8E5-452B-BD6F-685657D89467}" type="parTrans" cxnId="{4DBB2BCF-6C56-4A68-9C63-C5C7C03B7D0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82357DDF-6266-4E8E-BA8F-9E0778FF6202}" type="sibTrans" cxnId="{4DBB2BCF-6C56-4A68-9C63-C5C7C03B7D0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BFF1A8A0-474D-487E-8943-BB514F891DE1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Five Times Dizzy &amp; Dancing in the Anzac Deli</a:t>
          </a:r>
        </a:p>
        <a:p>
          <a:r>
            <a:rPr lang="en-US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1 -3</a:t>
          </a:r>
        </a:p>
      </dgm:t>
    </dgm:pt>
    <dgm:pt modelId="{8F57DC6C-55D3-41B9-A2A1-4246173A030B}" type="parTrans" cxnId="{10F7316B-0172-4F11-B761-3327A055168F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D5390FC3-9F90-4E4A-AF18-ABC5F1C8875F}" type="sibTrans" cxnId="{10F7316B-0172-4F11-B761-3327A055168F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F7692707-937C-4754-8DEA-8FB0076A2A15}">
      <dgm:prSet phldrT="[Text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Predicting text </a:t>
          </a:r>
        </a:p>
        <a:p>
          <a:r>
            <a:rPr lang="en-US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(</a:t>
          </a:r>
          <a:r>
            <a:rPr lang="en-US" b="1" i="1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See Think Wonder</a:t>
          </a:r>
          <a:r>
            <a:rPr lang="en-US" i="1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)</a:t>
          </a:r>
          <a:endParaRPr lang="en-US" dirty="0">
            <a:solidFill>
              <a:schemeClr val="accent6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BD6FB89E-52CF-4A06-99E3-DF1950BAB9D0}" type="parTrans" cxnId="{32E695F2-E904-47AE-8AE4-C50DC5DA9EF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0892195-9FDC-4DC7-9ABD-C31FEF42838D}" type="sibTrans" cxnId="{32E695F2-E904-47AE-8AE4-C50DC5DA9EF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B823F2FC-7B11-47B0-8F17-8A2CABCF6A59}">
      <dgm:prSet phldrT="[Text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 b="1" u="sng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Circle</a:t>
          </a:r>
        </a:p>
      </dgm:t>
    </dgm:pt>
    <dgm:pt modelId="{9250CAE9-A82E-437A-893F-B0636981DB34}" type="parTrans" cxnId="{34505CDD-2655-41FC-98E7-96B3FE4C3CE3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1337646B-013C-42BA-A4C9-77F0165C1B4E}" type="sibTrans" cxnId="{34505CDD-2655-41FC-98E7-96B3FE4C3CE3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8A78500-E2D4-4E56-BD2F-308CB1AB4AE7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Girl Underground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1 -4</a:t>
          </a:r>
        </a:p>
      </dgm:t>
    </dgm:pt>
    <dgm:pt modelId="{3E82A8FD-2A65-4478-A76A-D31D44E2ABB2}" type="parTrans" cxnId="{9B4D1FBA-E456-423B-9E93-D77BA82E38C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E595AA9E-BF05-4075-BA26-99CAB1535157}" type="sibTrans" cxnId="{9B4D1FBA-E456-423B-9E93-D77BA82E38C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0B2582C1-B2E3-4A62-9A9F-0129CFE9FCCC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Predicting Text </a:t>
          </a:r>
        </a:p>
        <a:p>
          <a:r>
            <a:rPr lang="en-US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(</a:t>
          </a:r>
          <a:r>
            <a:rPr lang="en-US" b="1" i="1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See Think Wonder</a:t>
          </a:r>
          <a:r>
            <a:rPr lang="en-US" b="0" i="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)</a:t>
          </a:r>
          <a:endParaRPr lang="en-US" dirty="0">
            <a:solidFill>
              <a:schemeClr val="accent6">
                <a:lumMod val="5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AA0A599B-38CE-4181-A682-B5728FAD2C52}" type="parTrans" cxnId="{EAB610AB-1F14-47FF-BB5D-72D1DA206667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8C3B73C-7317-43BE-9187-A49F83C3AE1C}" type="sibTrans" cxnId="{EAB610AB-1F14-47FF-BB5D-72D1DA206667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9435ECF-05D4-4F04-A1DA-5DD7B9CB3517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gm:t>
    </dgm:pt>
    <dgm:pt modelId="{21AA5408-6E2B-4CBB-AB16-A32B94699648}" type="parTrans" cxnId="{0B0CF415-65BD-4BC4-A014-458A8A970D0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BC3F21F-F4C1-4B2D-94F4-5BD2AA94A0BE}" type="sibTrans" cxnId="{0B0CF415-65BD-4BC4-A014-458A8A970D0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B9B0EA8-4A12-4EA2-B6B4-58857F614600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gm:t>
    </dgm:pt>
    <dgm:pt modelId="{F368E19B-70ED-4326-BE04-8AFC6853BE2F}" type="parTrans" cxnId="{9678385D-AFF2-4AC6-9C4C-03B8BBF0AFE8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C047290-47F7-45DF-A93E-2ED974EB67F1}" type="sibTrans" cxnId="{9678385D-AFF2-4AC6-9C4C-03B8BBF0AFE8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0E32C240-2812-424C-A13B-B2F32FE94CBF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gm:t>
    </dgm:pt>
    <dgm:pt modelId="{3F3038EA-AC0C-40C5-87E7-F4FDAD384405}" type="parTrans" cxnId="{72FF9263-9165-40CF-B7FE-643A06A75C2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3E2B9101-01E3-449C-A456-A0EA1FB59630}" type="sibTrans" cxnId="{72FF9263-9165-40CF-B7FE-643A06A75C2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A0940EA-5204-4ED4-8FB7-0597520F2BD8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1 -5</a:t>
          </a:r>
        </a:p>
      </dgm:t>
    </dgm:pt>
    <dgm:pt modelId="{38F5A5DD-8765-49DD-980D-81CC00AFCEA9}" type="parTrans" cxnId="{9891B536-6647-4E40-87E2-57C5FCF2FCF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95115D5F-A5A5-4AAC-B2D8-68D969EDF06D}" type="sibTrans" cxnId="{9891B536-6647-4E40-87E2-57C5FCF2FCF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E1A3DE30-68CC-45D5-B302-D00630C3B077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Predicting Text </a:t>
          </a:r>
        </a:p>
        <a:p>
          <a:r>
            <a:rPr lang="en-US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(</a:t>
          </a:r>
          <a:r>
            <a:rPr lang="en-US" b="1" i="1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See Think Wonder</a:t>
          </a:r>
          <a:r>
            <a:rPr lang="en-US" b="0" i="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)</a:t>
          </a:r>
          <a:endParaRPr lang="en-US" dirty="0">
            <a:solidFill>
              <a:schemeClr val="accent1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186F6351-9412-4965-BC6E-15C6875BF7C9}" type="parTrans" cxnId="{725DA793-5B1F-4D67-8AA6-F4E0697C028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6D942DB9-BDF4-445D-BD84-63847E3CDFCF}" type="sibTrans" cxnId="{725DA793-5B1F-4D67-8AA6-F4E0697C028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4FF5E2F2-527F-4A11-BE7A-ECAE17D4F53D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1 -5</a:t>
          </a:r>
        </a:p>
      </dgm:t>
    </dgm:pt>
    <dgm:pt modelId="{B0ED1A58-3F37-4934-B99D-BA51B9D9C8FB}" type="parTrans" cxnId="{1853D671-4FE8-4BB2-9B0B-3A284B98693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FCEAE336-42C3-47D9-9ABC-6FF113AE6237}" type="sibTrans" cxnId="{1853D671-4FE8-4BB2-9B0B-3A284B98693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729FC5E6-3368-49A0-BF19-F25D7525E139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Predicting Text </a:t>
          </a:r>
        </a:p>
        <a:p>
          <a:r>
            <a:rPr lang="en-US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(</a:t>
          </a:r>
          <a:r>
            <a:rPr lang="en-US" b="1" i="1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See Think Wonder</a:t>
          </a:r>
          <a:r>
            <a:rPr lang="en-US" b="0" i="0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)</a:t>
          </a:r>
          <a:endParaRPr lang="en-US" dirty="0">
            <a:solidFill>
              <a:schemeClr val="accent3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C0DE410D-D040-4CA5-B871-02434D298847}" type="parTrans" cxnId="{9B2182B8-79FD-4C68-ACA8-2EAF2ED896D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A6D3BA47-2C29-46CD-BDA5-39E01B7BFD6C}" type="sibTrans" cxnId="{9B2182B8-79FD-4C68-ACA8-2EAF2ED896D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9EB71575-A8B9-47CB-A48C-51E5F19AEFC3}" type="pres">
      <dgm:prSet presAssocID="{C069CD10-4AB8-4E02-874B-FC599EC12DDD}" presName="theList" presStyleCnt="0">
        <dgm:presLayoutVars>
          <dgm:dir/>
          <dgm:animLvl val="lvl"/>
          <dgm:resizeHandles val="exact"/>
        </dgm:presLayoutVars>
      </dgm:prSet>
      <dgm:spPr/>
    </dgm:pt>
    <dgm:pt modelId="{945C3875-64EE-487B-82A1-67B0E4F81243}" type="pres">
      <dgm:prSet presAssocID="{C87B2800-D510-45BF-B9C7-E1C9712EA04E}" presName="compNode" presStyleCnt="0"/>
      <dgm:spPr/>
    </dgm:pt>
    <dgm:pt modelId="{6E4499AC-DFBF-4D31-96B2-1630BB80F8D8}" type="pres">
      <dgm:prSet presAssocID="{C87B2800-D510-45BF-B9C7-E1C9712EA04E}" presName="aNode" presStyleLbl="bgShp" presStyleIdx="0" presStyleCnt="5"/>
      <dgm:spPr/>
    </dgm:pt>
    <dgm:pt modelId="{9BE02EB2-C799-4806-ADA6-6BC0BA9C5C96}" type="pres">
      <dgm:prSet presAssocID="{C87B2800-D510-45BF-B9C7-E1C9712EA04E}" presName="textNode" presStyleLbl="bgShp" presStyleIdx="0" presStyleCnt="5"/>
      <dgm:spPr/>
    </dgm:pt>
    <dgm:pt modelId="{1D0056A3-69FE-4FB9-A236-5528352B93FE}" type="pres">
      <dgm:prSet presAssocID="{C87B2800-D510-45BF-B9C7-E1C9712EA04E}" presName="compChildNode" presStyleCnt="0"/>
      <dgm:spPr/>
    </dgm:pt>
    <dgm:pt modelId="{0E2D38C7-96F1-484C-8300-1F19D4F93455}" type="pres">
      <dgm:prSet presAssocID="{C87B2800-D510-45BF-B9C7-E1C9712EA04E}" presName="theInnerList" presStyleCnt="0"/>
      <dgm:spPr/>
    </dgm:pt>
    <dgm:pt modelId="{F4D0824C-C24A-48B1-AEE1-1C6C93C3215D}" type="pres">
      <dgm:prSet presAssocID="{2BFCB143-DF2D-4A52-BE80-28F063B200DC}" presName="childNode" presStyleLbl="node1" presStyleIdx="0" presStyleCnt="10">
        <dgm:presLayoutVars>
          <dgm:bulletEnabled val="1"/>
        </dgm:presLayoutVars>
      </dgm:prSet>
      <dgm:spPr/>
    </dgm:pt>
    <dgm:pt modelId="{54CB65F4-DBF3-4F34-9857-D20A29116346}" type="pres">
      <dgm:prSet presAssocID="{2BFCB143-DF2D-4A52-BE80-28F063B200DC}" presName="aSpace2" presStyleCnt="0"/>
      <dgm:spPr/>
    </dgm:pt>
    <dgm:pt modelId="{761B18B7-F540-48B9-B697-C762D1513D7C}" type="pres">
      <dgm:prSet presAssocID="{3A7C02CD-8078-4627-AEEC-09A5F49C72A2}" presName="childNode" presStyleLbl="node1" presStyleIdx="1" presStyleCnt="10">
        <dgm:presLayoutVars>
          <dgm:bulletEnabled val="1"/>
        </dgm:presLayoutVars>
      </dgm:prSet>
      <dgm:spPr/>
    </dgm:pt>
    <dgm:pt modelId="{42E3C373-0091-4BED-997C-6922D445A1B7}" type="pres">
      <dgm:prSet presAssocID="{C87B2800-D510-45BF-B9C7-E1C9712EA04E}" presName="aSpace" presStyleCnt="0"/>
      <dgm:spPr/>
    </dgm:pt>
    <dgm:pt modelId="{135DDF99-3D2E-4C75-8AEF-DB584728CE09}" type="pres">
      <dgm:prSet presAssocID="{BFF1A8A0-474D-487E-8943-BB514F891DE1}" presName="compNode" presStyleCnt="0"/>
      <dgm:spPr/>
    </dgm:pt>
    <dgm:pt modelId="{A7493B9E-AAA7-4927-864B-75F015FF2E90}" type="pres">
      <dgm:prSet presAssocID="{BFF1A8A0-474D-487E-8943-BB514F891DE1}" presName="aNode" presStyleLbl="bgShp" presStyleIdx="1" presStyleCnt="5"/>
      <dgm:spPr/>
    </dgm:pt>
    <dgm:pt modelId="{5A61E4A2-9339-4219-AF08-6E092473829B}" type="pres">
      <dgm:prSet presAssocID="{BFF1A8A0-474D-487E-8943-BB514F891DE1}" presName="textNode" presStyleLbl="bgShp" presStyleIdx="1" presStyleCnt="5"/>
      <dgm:spPr/>
    </dgm:pt>
    <dgm:pt modelId="{80A49C99-D9BF-453F-9EA9-AED3F119E25D}" type="pres">
      <dgm:prSet presAssocID="{BFF1A8A0-474D-487E-8943-BB514F891DE1}" presName="compChildNode" presStyleCnt="0"/>
      <dgm:spPr/>
    </dgm:pt>
    <dgm:pt modelId="{7336343B-07F5-4C26-A99D-DB9682F04035}" type="pres">
      <dgm:prSet presAssocID="{BFF1A8A0-474D-487E-8943-BB514F891DE1}" presName="theInnerList" presStyleCnt="0"/>
      <dgm:spPr/>
    </dgm:pt>
    <dgm:pt modelId="{51D4211E-CC2A-4F22-8CF5-4961B87F531A}" type="pres">
      <dgm:prSet presAssocID="{F7692707-937C-4754-8DEA-8FB0076A2A15}" presName="childNode" presStyleLbl="node1" presStyleIdx="2" presStyleCnt="10">
        <dgm:presLayoutVars>
          <dgm:bulletEnabled val="1"/>
        </dgm:presLayoutVars>
      </dgm:prSet>
      <dgm:spPr/>
    </dgm:pt>
    <dgm:pt modelId="{FFAFDA46-90BF-49A4-8F9E-017B6F1399B8}" type="pres">
      <dgm:prSet presAssocID="{F7692707-937C-4754-8DEA-8FB0076A2A15}" presName="aSpace2" presStyleCnt="0"/>
      <dgm:spPr/>
    </dgm:pt>
    <dgm:pt modelId="{A15FAC73-19EC-48BF-BF4E-8F5ABAC1B924}" type="pres">
      <dgm:prSet presAssocID="{B823F2FC-7B11-47B0-8F17-8A2CABCF6A59}" presName="childNode" presStyleLbl="node1" presStyleIdx="3" presStyleCnt="10">
        <dgm:presLayoutVars>
          <dgm:bulletEnabled val="1"/>
        </dgm:presLayoutVars>
      </dgm:prSet>
      <dgm:spPr/>
    </dgm:pt>
    <dgm:pt modelId="{1B68B096-BBA0-4422-A1E7-85CB00200E86}" type="pres">
      <dgm:prSet presAssocID="{BFF1A8A0-474D-487E-8943-BB514F891DE1}" presName="aSpace" presStyleCnt="0"/>
      <dgm:spPr/>
    </dgm:pt>
    <dgm:pt modelId="{738C817B-BD23-4624-8574-260DDD9D55DB}" type="pres">
      <dgm:prSet presAssocID="{58A78500-E2D4-4E56-BD2F-308CB1AB4AE7}" presName="compNode" presStyleCnt="0"/>
      <dgm:spPr/>
    </dgm:pt>
    <dgm:pt modelId="{A2E2F0EE-BAD4-4E9A-BC6B-26041335A4AF}" type="pres">
      <dgm:prSet presAssocID="{58A78500-E2D4-4E56-BD2F-308CB1AB4AE7}" presName="aNode" presStyleLbl="bgShp" presStyleIdx="2" presStyleCnt="5"/>
      <dgm:spPr/>
    </dgm:pt>
    <dgm:pt modelId="{946CB801-5C33-4466-9939-0A886976DE70}" type="pres">
      <dgm:prSet presAssocID="{58A78500-E2D4-4E56-BD2F-308CB1AB4AE7}" presName="textNode" presStyleLbl="bgShp" presStyleIdx="2" presStyleCnt="5"/>
      <dgm:spPr/>
    </dgm:pt>
    <dgm:pt modelId="{144BB929-ACB1-4D1A-B4A3-232AC8771C04}" type="pres">
      <dgm:prSet presAssocID="{58A78500-E2D4-4E56-BD2F-308CB1AB4AE7}" presName="compChildNode" presStyleCnt="0"/>
      <dgm:spPr/>
    </dgm:pt>
    <dgm:pt modelId="{A5B6A438-5928-472C-8FA4-F383BA572CCA}" type="pres">
      <dgm:prSet presAssocID="{58A78500-E2D4-4E56-BD2F-308CB1AB4AE7}" presName="theInnerList" presStyleCnt="0"/>
      <dgm:spPr/>
    </dgm:pt>
    <dgm:pt modelId="{A0561C61-77C8-4C45-B19D-6621336A6A99}" type="pres">
      <dgm:prSet presAssocID="{0B2582C1-B2E3-4A62-9A9F-0129CFE9FCCC}" presName="childNode" presStyleLbl="node1" presStyleIdx="4" presStyleCnt="10">
        <dgm:presLayoutVars>
          <dgm:bulletEnabled val="1"/>
        </dgm:presLayoutVars>
      </dgm:prSet>
      <dgm:spPr/>
    </dgm:pt>
    <dgm:pt modelId="{42872597-53A5-4D0E-B290-755056FFC684}" type="pres">
      <dgm:prSet presAssocID="{0B2582C1-B2E3-4A62-9A9F-0129CFE9FCCC}" presName="aSpace2" presStyleCnt="0"/>
      <dgm:spPr/>
    </dgm:pt>
    <dgm:pt modelId="{F150BC19-9BBE-4E5C-BD30-6000833D8DBA}" type="pres">
      <dgm:prSet presAssocID="{59435ECF-05D4-4F04-A1DA-5DD7B9CB3517}" presName="childNode" presStyleLbl="node1" presStyleIdx="5" presStyleCnt="10">
        <dgm:presLayoutVars>
          <dgm:bulletEnabled val="1"/>
        </dgm:presLayoutVars>
      </dgm:prSet>
      <dgm:spPr/>
    </dgm:pt>
    <dgm:pt modelId="{179BF750-29BE-4183-8675-42035D229750}" type="pres">
      <dgm:prSet presAssocID="{58A78500-E2D4-4E56-BD2F-308CB1AB4AE7}" presName="aSpace" presStyleCnt="0"/>
      <dgm:spPr/>
    </dgm:pt>
    <dgm:pt modelId="{CB4EB217-45B7-4A7E-9A30-E6788543711F}" type="pres">
      <dgm:prSet presAssocID="{5A0940EA-5204-4ED4-8FB7-0597520F2BD8}" presName="compNode" presStyleCnt="0"/>
      <dgm:spPr/>
    </dgm:pt>
    <dgm:pt modelId="{91125322-A526-4BA4-AA8F-ECFBDC8506AC}" type="pres">
      <dgm:prSet presAssocID="{5A0940EA-5204-4ED4-8FB7-0597520F2BD8}" presName="aNode" presStyleLbl="bgShp" presStyleIdx="3" presStyleCnt="5"/>
      <dgm:spPr/>
    </dgm:pt>
    <dgm:pt modelId="{117C5AC0-52F0-4CB7-B367-C9EDB29A92D7}" type="pres">
      <dgm:prSet presAssocID="{5A0940EA-5204-4ED4-8FB7-0597520F2BD8}" presName="textNode" presStyleLbl="bgShp" presStyleIdx="3" presStyleCnt="5"/>
      <dgm:spPr/>
    </dgm:pt>
    <dgm:pt modelId="{F3EAC404-3B92-4C7E-B1DD-70412760FB9C}" type="pres">
      <dgm:prSet presAssocID="{5A0940EA-5204-4ED4-8FB7-0597520F2BD8}" presName="compChildNode" presStyleCnt="0"/>
      <dgm:spPr/>
    </dgm:pt>
    <dgm:pt modelId="{F7A6EF81-3BF5-4593-BC0D-21C22075F258}" type="pres">
      <dgm:prSet presAssocID="{5A0940EA-5204-4ED4-8FB7-0597520F2BD8}" presName="theInnerList" presStyleCnt="0"/>
      <dgm:spPr/>
    </dgm:pt>
    <dgm:pt modelId="{AB87DDB6-8491-40EE-BEF4-0CA6D25A39A3}" type="pres">
      <dgm:prSet presAssocID="{E1A3DE30-68CC-45D5-B302-D00630C3B077}" presName="childNode" presStyleLbl="node1" presStyleIdx="6" presStyleCnt="10">
        <dgm:presLayoutVars>
          <dgm:bulletEnabled val="1"/>
        </dgm:presLayoutVars>
      </dgm:prSet>
      <dgm:spPr/>
    </dgm:pt>
    <dgm:pt modelId="{7CFF7529-87F6-4482-97FA-A79D96ECE10B}" type="pres">
      <dgm:prSet presAssocID="{E1A3DE30-68CC-45D5-B302-D00630C3B077}" presName="aSpace2" presStyleCnt="0"/>
      <dgm:spPr/>
    </dgm:pt>
    <dgm:pt modelId="{53983961-7E7D-4A89-81B9-08C253C7964C}" type="pres">
      <dgm:prSet presAssocID="{0E32C240-2812-424C-A13B-B2F32FE94CBF}" presName="childNode" presStyleLbl="node1" presStyleIdx="7" presStyleCnt="10">
        <dgm:presLayoutVars>
          <dgm:bulletEnabled val="1"/>
        </dgm:presLayoutVars>
      </dgm:prSet>
      <dgm:spPr/>
    </dgm:pt>
    <dgm:pt modelId="{D4FF526F-BCCD-4F0B-9507-31EE75660BD6}" type="pres">
      <dgm:prSet presAssocID="{5A0940EA-5204-4ED4-8FB7-0597520F2BD8}" presName="aSpace" presStyleCnt="0"/>
      <dgm:spPr/>
    </dgm:pt>
    <dgm:pt modelId="{3D7395C8-90A7-4CB9-9C41-75CBCFB314B1}" type="pres">
      <dgm:prSet presAssocID="{4FF5E2F2-527F-4A11-BE7A-ECAE17D4F53D}" presName="compNode" presStyleCnt="0"/>
      <dgm:spPr/>
    </dgm:pt>
    <dgm:pt modelId="{E25D78E3-107E-443E-A8FD-3B0105D10A17}" type="pres">
      <dgm:prSet presAssocID="{4FF5E2F2-527F-4A11-BE7A-ECAE17D4F53D}" presName="aNode" presStyleLbl="bgShp" presStyleIdx="4" presStyleCnt="5"/>
      <dgm:spPr/>
    </dgm:pt>
    <dgm:pt modelId="{076B9A02-00B4-4FA9-902B-3A77B41A7DD3}" type="pres">
      <dgm:prSet presAssocID="{4FF5E2F2-527F-4A11-BE7A-ECAE17D4F53D}" presName="textNode" presStyleLbl="bgShp" presStyleIdx="4" presStyleCnt="5"/>
      <dgm:spPr/>
    </dgm:pt>
    <dgm:pt modelId="{20286716-808F-4BF0-A841-FF159A4AC6A9}" type="pres">
      <dgm:prSet presAssocID="{4FF5E2F2-527F-4A11-BE7A-ECAE17D4F53D}" presName="compChildNode" presStyleCnt="0"/>
      <dgm:spPr/>
    </dgm:pt>
    <dgm:pt modelId="{27BF7A8B-0619-4F0A-AFF3-E62973A95692}" type="pres">
      <dgm:prSet presAssocID="{4FF5E2F2-527F-4A11-BE7A-ECAE17D4F53D}" presName="theInnerList" presStyleCnt="0"/>
      <dgm:spPr/>
    </dgm:pt>
    <dgm:pt modelId="{B5B993EE-B93D-4FD3-A2CF-191E9CC83D1E}" type="pres">
      <dgm:prSet presAssocID="{729FC5E6-3368-49A0-BF19-F25D7525E139}" presName="childNode" presStyleLbl="node1" presStyleIdx="8" presStyleCnt="10" custLinFactNeighborX="1547">
        <dgm:presLayoutVars>
          <dgm:bulletEnabled val="1"/>
        </dgm:presLayoutVars>
      </dgm:prSet>
      <dgm:spPr/>
    </dgm:pt>
    <dgm:pt modelId="{0D085EE0-642E-47FC-9296-80641BEA143E}" type="pres">
      <dgm:prSet presAssocID="{729FC5E6-3368-49A0-BF19-F25D7525E139}" presName="aSpace2" presStyleCnt="0"/>
      <dgm:spPr/>
    </dgm:pt>
    <dgm:pt modelId="{61B85BD2-3985-4967-8EDF-F6198CF24A93}" type="pres">
      <dgm:prSet presAssocID="{2B9B0EA8-4A12-4EA2-B6B4-58857F614600}" presName="childNode" presStyleLbl="node1" presStyleIdx="9" presStyleCnt="10">
        <dgm:presLayoutVars>
          <dgm:bulletEnabled val="1"/>
        </dgm:presLayoutVars>
      </dgm:prSet>
      <dgm:spPr/>
    </dgm:pt>
  </dgm:ptLst>
  <dgm:cxnLst>
    <dgm:cxn modelId="{073DCE01-B6A3-4ECF-A250-E16B5BC27FD4}" type="presOf" srcId="{BFF1A8A0-474D-487E-8943-BB514F891DE1}" destId="{5A61E4A2-9339-4219-AF08-6E092473829B}" srcOrd="1" destOrd="0" presId="urn:microsoft.com/office/officeart/2005/8/layout/lProcess2"/>
    <dgm:cxn modelId="{1760FD04-E308-4975-A2DB-3F5978AF63DD}" type="presOf" srcId="{0E32C240-2812-424C-A13B-B2F32FE94CBF}" destId="{53983961-7E7D-4A89-81B9-08C253C7964C}" srcOrd="0" destOrd="0" presId="urn:microsoft.com/office/officeart/2005/8/layout/lProcess2"/>
    <dgm:cxn modelId="{F5D57F10-FD99-4081-9450-5FA4C37D2BCE}" type="presOf" srcId="{59435ECF-05D4-4F04-A1DA-5DD7B9CB3517}" destId="{F150BC19-9BBE-4E5C-BD30-6000833D8DBA}" srcOrd="0" destOrd="0" presId="urn:microsoft.com/office/officeart/2005/8/layout/lProcess2"/>
    <dgm:cxn modelId="{33FF2514-7CE8-4BF1-BE26-DC4A43885F81}" type="presOf" srcId="{BFF1A8A0-474D-487E-8943-BB514F891DE1}" destId="{A7493B9E-AAA7-4927-864B-75F015FF2E90}" srcOrd="0" destOrd="0" presId="urn:microsoft.com/office/officeart/2005/8/layout/lProcess2"/>
    <dgm:cxn modelId="{0B0CF415-65BD-4BC4-A014-458A8A970D0B}" srcId="{58A78500-E2D4-4E56-BD2F-308CB1AB4AE7}" destId="{59435ECF-05D4-4F04-A1DA-5DD7B9CB3517}" srcOrd="1" destOrd="0" parTransId="{21AA5408-6E2B-4CBB-AB16-A32B94699648}" sibTransId="{5BC3F21F-F4C1-4B2D-94F4-5BD2AA94A0BE}"/>
    <dgm:cxn modelId="{43215C16-C3A4-40F7-94E6-92036741EF41}" type="presOf" srcId="{58A78500-E2D4-4E56-BD2F-308CB1AB4AE7}" destId="{946CB801-5C33-4466-9939-0A886976DE70}" srcOrd="1" destOrd="0" presId="urn:microsoft.com/office/officeart/2005/8/layout/lProcess2"/>
    <dgm:cxn modelId="{79BD6F1A-B3A6-4A41-BB00-913D0EA120D0}" type="presOf" srcId="{5A0940EA-5204-4ED4-8FB7-0597520F2BD8}" destId="{91125322-A526-4BA4-AA8F-ECFBDC8506AC}" srcOrd="0" destOrd="0" presId="urn:microsoft.com/office/officeart/2005/8/layout/lProcess2"/>
    <dgm:cxn modelId="{9891B536-6647-4E40-87E2-57C5FCF2FCF5}" srcId="{C069CD10-4AB8-4E02-874B-FC599EC12DDD}" destId="{5A0940EA-5204-4ED4-8FB7-0597520F2BD8}" srcOrd="3" destOrd="0" parTransId="{38F5A5DD-8765-49DD-980D-81CC00AFCEA9}" sibTransId="{95115D5F-A5A5-4AAC-B2D8-68D969EDF06D}"/>
    <dgm:cxn modelId="{E6DF5740-C447-43A5-8C24-D67E74938CBD}" srcId="{C87B2800-D510-45BF-B9C7-E1C9712EA04E}" destId="{2BFCB143-DF2D-4A52-BE80-28F063B200DC}" srcOrd="0" destOrd="0" parTransId="{744729BF-A6A0-4003-AB42-A9991EB7BF53}" sibTransId="{4E0D7FAE-D5AE-4D61-A9B4-C44778830E77}"/>
    <dgm:cxn modelId="{9678385D-AFF2-4AC6-9C4C-03B8BBF0AFE8}" srcId="{4FF5E2F2-527F-4A11-BE7A-ECAE17D4F53D}" destId="{2B9B0EA8-4A12-4EA2-B6B4-58857F614600}" srcOrd="1" destOrd="0" parTransId="{F368E19B-70ED-4326-BE04-8AFC6853BE2F}" sibTransId="{5C047290-47F7-45DF-A93E-2ED974EB67F1}"/>
    <dgm:cxn modelId="{72FF9263-9165-40CF-B7FE-643A06A75C22}" srcId="{5A0940EA-5204-4ED4-8FB7-0597520F2BD8}" destId="{0E32C240-2812-424C-A13B-B2F32FE94CBF}" srcOrd="1" destOrd="0" parTransId="{3F3038EA-AC0C-40C5-87E7-F4FDAD384405}" sibTransId="{3E2B9101-01E3-449C-A456-A0EA1FB59630}"/>
    <dgm:cxn modelId="{557FE947-CB12-453C-9CBB-D89CCFB4A632}" type="presOf" srcId="{58A78500-E2D4-4E56-BD2F-308CB1AB4AE7}" destId="{A2E2F0EE-BAD4-4E9A-BC6B-26041335A4AF}" srcOrd="0" destOrd="0" presId="urn:microsoft.com/office/officeart/2005/8/layout/lProcess2"/>
    <dgm:cxn modelId="{10F7316B-0172-4F11-B761-3327A055168F}" srcId="{C069CD10-4AB8-4E02-874B-FC599EC12DDD}" destId="{BFF1A8A0-474D-487E-8943-BB514F891DE1}" srcOrd="1" destOrd="0" parTransId="{8F57DC6C-55D3-41B9-A2A1-4246173A030B}" sibTransId="{D5390FC3-9F90-4E4A-AF18-ABC5F1C8875F}"/>
    <dgm:cxn modelId="{1853D671-4FE8-4BB2-9B0B-3A284B986931}" srcId="{C069CD10-4AB8-4E02-874B-FC599EC12DDD}" destId="{4FF5E2F2-527F-4A11-BE7A-ECAE17D4F53D}" srcOrd="4" destOrd="0" parTransId="{B0ED1A58-3F37-4934-B99D-BA51B9D9C8FB}" sibTransId="{FCEAE336-42C3-47D9-9ABC-6FF113AE6237}"/>
    <dgm:cxn modelId="{F5CFB952-ACA1-4CF8-9ED1-F59F5CB2ECBF}" type="presOf" srcId="{4FF5E2F2-527F-4A11-BE7A-ECAE17D4F53D}" destId="{E25D78E3-107E-443E-A8FD-3B0105D10A17}" srcOrd="0" destOrd="0" presId="urn:microsoft.com/office/officeart/2005/8/layout/lProcess2"/>
    <dgm:cxn modelId="{D8B5D654-755B-466D-ADA3-F0C042BA9D3D}" type="presOf" srcId="{2BFCB143-DF2D-4A52-BE80-28F063B200DC}" destId="{F4D0824C-C24A-48B1-AEE1-1C6C93C3215D}" srcOrd="0" destOrd="0" presId="urn:microsoft.com/office/officeart/2005/8/layout/lProcess2"/>
    <dgm:cxn modelId="{C61E9C7A-35B5-4331-A9C5-60A5D4AF2DA6}" type="presOf" srcId="{B823F2FC-7B11-47B0-8F17-8A2CABCF6A59}" destId="{A15FAC73-19EC-48BF-BF4E-8F5ABAC1B924}" srcOrd="0" destOrd="0" presId="urn:microsoft.com/office/officeart/2005/8/layout/lProcess2"/>
    <dgm:cxn modelId="{7E6D317B-124A-4D4F-9137-588D9D3D578B}" type="presOf" srcId="{F7692707-937C-4754-8DEA-8FB0076A2A15}" destId="{51D4211E-CC2A-4F22-8CF5-4961B87F531A}" srcOrd="0" destOrd="0" presId="urn:microsoft.com/office/officeart/2005/8/layout/lProcess2"/>
    <dgm:cxn modelId="{200D0686-1A89-4F57-A096-9458A31C5B6F}" type="presOf" srcId="{2B9B0EA8-4A12-4EA2-B6B4-58857F614600}" destId="{61B85BD2-3985-4967-8EDF-F6198CF24A93}" srcOrd="0" destOrd="0" presId="urn:microsoft.com/office/officeart/2005/8/layout/lProcess2"/>
    <dgm:cxn modelId="{4A6FDC87-9F68-499B-B179-D949F7790EF8}" type="presOf" srcId="{E1A3DE30-68CC-45D5-B302-D00630C3B077}" destId="{AB87DDB6-8491-40EE-BEF4-0CA6D25A39A3}" srcOrd="0" destOrd="0" presId="urn:microsoft.com/office/officeart/2005/8/layout/lProcess2"/>
    <dgm:cxn modelId="{725DA793-5B1F-4D67-8AA6-F4E0697C028B}" srcId="{5A0940EA-5204-4ED4-8FB7-0597520F2BD8}" destId="{E1A3DE30-68CC-45D5-B302-D00630C3B077}" srcOrd="0" destOrd="0" parTransId="{186F6351-9412-4965-BC6E-15C6875BF7C9}" sibTransId="{6D942DB9-BDF4-445D-BD84-63847E3CDFCF}"/>
    <dgm:cxn modelId="{3ABE7694-9A47-43A7-8B6B-18D78B9BC2DF}" type="presOf" srcId="{729FC5E6-3368-49A0-BF19-F25D7525E139}" destId="{B5B993EE-B93D-4FD3-A2CF-191E9CC83D1E}" srcOrd="0" destOrd="0" presId="urn:microsoft.com/office/officeart/2005/8/layout/lProcess2"/>
    <dgm:cxn modelId="{FB27FC9A-71DE-4988-A6AB-B95AF8787D5E}" type="presOf" srcId="{C87B2800-D510-45BF-B9C7-E1C9712EA04E}" destId="{9BE02EB2-C799-4806-ADA6-6BC0BA9C5C96}" srcOrd="1" destOrd="0" presId="urn:microsoft.com/office/officeart/2005/8/layout/lProcess2"/>
    <dgm:cxn modelId="{0AC223A6-5C80-4A7A-A435-0A822229DEDD}" type="presOf" srcId="{3A7C02CD-8078-4627-AEEC-09A5F49C72A2}" destId="{761B18B7-F540-48B9-B697-C762D1513D7C}" srcOrd="0" destOrd="0" presId="urn:microsoft.com/office/officeart/2005/8/layout/lProcess2"/>
    <dgm:cxn modelId="{EAB610AB-1F14-47FF-BB5D-72D1DA206667}" srcId="{58A78500-E2D4-4E56-BD2F-308CB1AB4AE7}" destId="{0B2582C1-B2E3-4A62-9A9F-0129CFE9FCCC}" srcOrd="0" destOrd="0" parTransId="{AA0A599B-38CE-4181-A682-B5728FAD2C52}" sibTransId="{28C3B73C-7317-43BE-9187-A49F83C3AE1C}"/>
    <dgm:cxn modelId="{28256BAC-D25B-48C1-AA39-BE78C812C554}" type="presOf" srcId="{4FF5E2F2-527F-4A11-BE7A-ECAE17D4F53D}" destId="{076B9A02-00B4-4FA9-902B-3A77B41A7DD3}" srcOrd="1" destOrd="0" presId="urn:microsoft.com/office/officeart/2005/8/layout/lProcess2"/>
    <dgm:cxn modelId="{9B2182B8-79FD-4C68-ACA8-2EAF2ED896DD}" srcId="{4FF5E2F2-527F-4A11-BE7A-ECAE17D4F53D}" destId="{729FC5E6-3368-49A0-BF19-F25D7525E139}" srcOrd="0" destOrd="0" parTransId="{C0DE410D-D040-4CA5-B871-02434D298847}" sibTransId="{A6D3BA47-2C29-46CD-BDA5-39E01B7BFD6C}"/>
    <dgm:cxn modelId="{9B4D1FBA-E456-423B-9E93-D77BA82E38C2}" srcId="{C069CD10-4AB8-4E02-874B-FC599EC12DDD}" destId="{58A78500-E2D4-4E56-BD2F-308CB1AB4AE7}" srcOrd="2" destOrd="0" parTransId="{3E82A8FD-2A65-4478-A76A-D31D44E2ABB2}" sibTransId="{E595AA9E-BF05-4075-BA26-99CAB1535157}"/>
    <dgm:cxn modelId="{37C75BBD-8A9C-4BDF-A2D7-533B05BDDF5E}" type="presOf" srcId="{0B2582C1-B2E3-4A62-9A9F-0129CFE9FCCC}" destId="{A0561C61-77C8-4C45-B19D-6621336A6A99}" srcOrd="0" destOrd="0" presId="urn:microsoft.com/office/officeart/2005/8/layout/lProcess2"/>
    <dgm:cxn modelId="{C0A2D9C3-6957-425F-BD6D-C25BDCC74543}" type="presOf" srcId="{C069CD10-4AB8-4E02-874B-FC599EC12DDD}" destId="{9EB71575-A8B9-47CB-A48C-51E5F19AEFC3}" srcOrd="0" destOrd="0" presId="urn:microsoft.com/office/officeart/2005/8/layout/lProcess2"/>
    <dgm:cxn modelId="{64C42ACB-E32F-41DE-92AB-07126A67D363}" type="presOf" srcId="{5A0940EA-5204-4ED4-8FB7-0597520F2BD8}" destId="{117C5AC0-52F0-4CB7-B367-C9EDB29A92D7}" srcOrd="1" destOrd="0" presId="urn:microsoft.com/office/officeart/2005/8/layout/lProcess2"/>
    <dgm:cxn modelId="{4DBB2BCF-6C56-4A68-9C63-C5C7C03B7D01}" srcId="{C87B2800-D510-45BF-B9C7-E1C9712EA04E}" destId="{3A7C02CD-8078-4627-AEEC-09A5F49C72A2}" srcOrd="1" destOrd="0" parTransId="{EE1694A1-A8E5-452B-BD6F-685657D89467}" sibTransId="{82357DDF-6266-4E8E-BA8F-9E0778FF6202}"/>
    <dgm:cxn modelId="{705CC2D5-270B-4CE3-A085-F56A1A6D3AC5}" srcId="{C069CD10-4AB8-4E02-874B-FC599EC12DDD}" destId="{C87B2800-D510-45BF-B9C7-E1C9712EA04E}" srcOrd="0" destOrd="0" parTransId="{ED03E9A8-EAC5-441B-957C-14B3AE0A53E0}" sibTransId="{8084BCFD-FD47-43C0-A261-4C6E29E97B49}"/>
    <dgm:cxn modelId="{34505CDD-2655-41FC-98E7-96B3FE4C3CE3}" srcId="{BFF1A8A0-474D-487E-8943-BB514F891DE1}" destId="{B823F2FC-7B11-47B0-8F17-8A2CABCF6A59}" srcOrd="1" destOrd="0" parTransId="{9250CAE9-A82E-437A-893F-B0636981DB34}" sibTransId="{1337646B-013C-42BA-A4C9-77F0165C1B4E}"/>
    <dgm:cxn modelId="{32E695F2-E904-47AE-8AE4-C50DC5DA9EF2}" srcId="{BFF1A8A0-474D-487E-8943-BB514F891DE1}" destId="{F7692707-937C-4754-8DEA-8FB0076A2A15}" srcOrd="0" destOrd="0" parTransId="{BD6FB89E-52CF-4A06-99E3-DF1950BAB9D0}" sibTransId="{20892195-9FDC-4DC7-9ABD-C31FEF42838D}"/>
    <dgm:cxn modelId="{087ED8FE-18F1-451F-8B0F-618585ADAA89}" type="presOf" srcId="{C87B2800-D510-45BF-B9C7-E1C9712EA04E}" destId="{6E4499AC-DFBF-4D31-96B2-1630BB80F8D8}" srcOrd="0" destOrd="0" presId="urn:microsoft.com/office/officeart/2005/8/layout/lProcess2"/>
    <dgm:cxn modelId="{7FFB88E6-BD82-42ED-BB39-D231E9905196}" type="presParOf" srcId="{9EB71575-A8B9-47CB-A48C-51E5F19AEFC3}" destId="{945C3875-64EE-487B-82A1-67B0E4F81243}" srcOrd="0" destOrd="0" presId="urn:microsoft.com/office/officeart/2005/8/layout/lProcess2"/>
    <dgm:cxn modelId="{3F569F98-318D-4058-9374-21C2F157864D}" type="presParOf" srcId="{945C3875-64EE-487B-82A1-67B0E4F81243}" destId="{6E4499AC-DFBF-4D31-96B2-1630BB80F8D8}" srcOrd="0" destOrd="0" presId="urn:microsoft.com/office/officeart/2005/8/layout/lProcess2"/>
    <dgm:cxn modelId="{0E1D593A-54DF-4098-86DF-31466EF819F6}" type="presParOf" srcId="{945C3875-64EE-487B-82A1-67B0E4F81243}" destId="{9BE02EB2-C799-4806-ADA6-6BC0BA9C5C96}" srcOrd="1" destOrd="0" presId="urn:microsoft.com/office/officeart/2005/8/layout/lProcess2"/>
    <dgm:cxn modelId="{B3B8B75F-6DB5-479D-B8BF-D7E5C6066640}" type="presParOf" srcId="{945C3875-64EE-487B-82A1-67B0E4F81243}" destId="{1D0056A3-69FE-4FB9-A236-5528352B93FE}" srcOrd="2" destOrd="0" presId="urn:microsoft.com/office/officeart/2005/8/layout/lProcess2"/>
    <dgm:cxn modelId="{FC54FBEB-73E4-4A60-8435-0B636BF430F8}" type="presParOf" srcId="{1D0056A3-69FE-4FB9-A236-5528352B93FE}" destId="{0E2D38C7-96F1-484C-8300-1F19D4F93455}" srcOrd="0" destOrd="0" presId="urn:microsoft.com/office/officeart/2005/8/layout/lProcess2"/>
    <dgm:cxn modelId="{00614D8F-B4BA-4C4A-8B3D-684398C45868}" type="presParOf" srcId="{0E2D38C7-96F1-484C-8300-1F19D4F93455}" destId="{F4D0824C-C24A-48B1-AEE1-1C6C93C3215D}" srcOrd="0" destOrd="0" presId="urn:microsoft.com/office/officeart/2005/8/layout/lProcess2"/>
    <dgm:cxn modelId="{BEBA6AB9-3796-4498-B378-BC25FAE8157E}" type="presParOf" srcId="{0E2D38C7-96F1-484C-8300-1F19D4F93455}" destId="{54CB65F4-DBF3-4F34-9857-D20A29116346}" srcOrd="1" destOrd="0" presId="urn:microsoft.com/office/officeart/2005/8/layout/lProcess2"/>
    <dgm:cxn modelId="{63F07FBF-6110-4B4B-B8D7-22F178A154C0}" type="presParOf" srcId="{0E2D38C7-96F1-484C-8300-1F19D4F93455}" destId="{761B18B7-F540-48B9-B697-C762D1513D7C}" srcOrd="2" destOrd="0" presId="urn:microsoft.com/office/officeart/2005/8/layout/lProcess2"/>
    <dgm:cxn modelId="{7143FC47-BB0A-4A1C-8150-4793C7E88761}" type="presParOf" srcId="{9EB71575-A8B9-47CB-A48C-51E5F19AEFC3}" destId="{42E3C373-0091-4BED-997C-6922D445A1B7}" srcOrd="1" destOrd="0" presId="urn:microsoft.com/office/officeart/2005/8/layout/lProcess2"/>
    <dgm:cxn modelId="{E194AB69-D27F-41B8-B889-2F6299A11C4A}" type="presParOf" srcId="{9EB71575-A8B9-47CB-A48C-51E5F19AEFC3}" destId="{135DDF99-3D2E-4C75-8AEF-DB584728CE09}" srcOrd="2" destOrd="0" presId="urn:microsoft.com/office/officeart/2005/8/layout/lProcess2"/>
    <dgm:cxn modelId="{5AD27466-3851-4C7B-B669-4E132D67AC42}" type="presParOf" srcId="{135DDF99-3D2E-4C75-8AEF-DB584728CE09}" destId="{A7493B9E-AAA7-4927-864B-75F015FF2E90}" srcOrd="0" destOrd="0" presId="urn:microsoft.com/office/officeart/2005/8/layout/lProcess2"/>
    <dgm:cxn modelId="{8F19CC11-85BF-4A8D-A43D-95E2F151E573}" type="presParOf" srcId="{135DDF99-3D2E-4C75-8AEF-DB584728CE09}" destId="{5A61E4A2-9339-4219-AF08-6E092473829B}" srcOrd="1" destOrd="0" presId="urn:microsoft.com/office/officeart/2005/8/layout/lProcess2"/>
    <dgm:cxn modelId="{A929C579-1487-4865-99C0-EEE8D19F0CE9}" type="presParOf" srcId="{135DDF99-3D2E-4C75-8AEF-DB584728CE09}" destId="{80A49C99-D9BF-453F-9EA9-AED3F119E25D}" srcOrd="2" destOrd="0" presId="urn:microsoft.com/office/officeart/2005/8/layout/lProcess2"/>
    <dgm:cxn modelId="{AD0F1B67-F7CE-4418-BF1F-1ADCE5161873}" type="presParOf" srcId="{80A49C99-D9BF-453F-9EA9-AED3F119E25D}" destId="{7336343B-07F5-4C26-A99D-DB9682F04035}" srcOrd="0" destOrd="0" presId="urn:microsoft.com/office/officeart/2005/8/layout/lProcess2"/>
    <dgm:cxn modelId="{1D67873F-A5AA-4169-8828-3500625B09E9}" type="presParOf" srcId="{7336343B-07F5-4C26-A99D-DB9682F04035}" destId="{51D4211E-CC2A-4F22-8CF5-4961B87F531A}" srcOrd="0" destOrd="0" presId="urn:microsoft.com/office/officeart/2005/8/layout/lProcess2"/>
    <dgm:cxn modelId="{03C2AE68-A033-4D13-A55C-C58444E9C2B7}" type="presParOf" srcId="{7336343B-07F5-4C26-A99D-DB9682F04035}" destId="{FFAFDA46-90BF-49A4-8F9E-017B6F1399B8}" srcOrd="1" destOrd="0" presId="urn:microsoft.com/office/officeart/2005/8/layout/lProcess2"/>
    <dgm:cxn modelId="{CD3E1206-BF34-438C-BE74-D8243B920EE2}" type="presParOf" srcId="{7336343B-07F5-4C26-A99D-DB9682F04035}" destId="{A15FAC73-19EC-48BF-BF4E-8F5ABAC1B924}" srcOrd="2" destOrd="0" presId="urn:microsoft.com/office/officeart/2005/8/layout/lProcess2"/>
    <dgm:cxn modelId="{3AA4DA77-F7CD-4EB4-B158-446C952F92E9}" type="presParOf" srcId="{9EB71575-A8B9-47CB-A48C-51E5F19AEFC3}" destId="{1B68B096-BBA0-4422-A1E7-85CB00200E86}" srcOrd="3" destOrd="0" presId="urn:microsoft.com/office/officeart/2005/8/layout/lProcess2"/>
    <dgm:cxn modelId="{4967C96F-D4EE-41C2-B715-5CB2C0A5368B}" type="presParOf" srcId="{9EB71575-A8B9-47CB-A48C-51E5F19AEFC3}" destId="{738C817B-BD23-4624-8574-260DDD9D55DB}" srcOrd="4" destOrd="0" presId="urn:microsoft.com/office/officeart/2005/8/layout/lProcess2"/>
    <dgm:cxn modelId="{913EE714-C0C2-4A6C-A848-51127600B32A}" type="presParOf" srcId="{738C817B-BD23-4624-8574-260DDD9D55DB}" destId="{A2E2F0EE-BAD4-4E9A-BC6B-26041335A4AF}" srcOrd="0" destOrd="0" presId="urn:microsoft.com/office/officeart/2005/8/layout/lProcess2"/>
    <dgm:cxn modelId="{93B4D4EB-3A33-4D8C-985F-E1336572FE92}" type="presParOf" srcId="{738C817B-BD23-4624-8574-260DDD9D55DB}" destId="{946CB801-5C33-4466-9939-0A886976DE70}" srcOrd="1" destOrd="0" presId="urn:microsoft.com/office/officeart/2005/8/layout/lProcess2"/>
    <dgm:cxn modelId="{0C756B75-356F-4916-90C4-4ABEBA5AA64C}" type="presParOf" srcId="{738C817B-BD23-4624-8574-260DDD9D55DB}" destId="{144BB929-ACB1-4D1A-B4A3-232AC8771C04}" srcOrd="2" destOrd="0" presId="urn:microsoft.com/office/officeart/2005/8/layout/lProcess2"/>
    <dgm:cxn modelId="{7C2E12C7-D53F-43A2-9F04-E91784F50036}" type="presParOf" srcId="{144BB929-ACB1-4D1A-B4A3-232AC8771C04}" destId="{A5B6A438-5928-472C-8FA4-F383BA572CCA}" srcOrd="0" destOrd="0" presId="urn:microsoft.com/office/officeart/2005/8/layout/lProcess2"/>
    <dgm:cxn modelId="{C8848E56-25EB-48D2-8EFE-90CE5D08D06C}" type="presParOf" srcId="{A5B6A438-5928-472C-8FA4-F383BA572CCA}" destId="{A0561C61-77C8-4C45-B19D-6621336A6A99}" srcOrd="0" destOrd="0" presId="urn:microsoft.com/office/officeart/2005/8/layout/lProcess2"/>
    <dgm:cxn modelId="{89D91C82-6D69-4E70-BB11-83189B95B2C8}" type="presParOf" srcId="{A5B6A438-5928-472C-8FA4-F383BA572CCA}" destId="{42872597-53A5-4D0E-B290-755056FFC684}" srcOrd="1" destOrd="0" presId="urn:microsoft.com/office/officeart/2005/8/layout/lProcess2"/>
    <dgm:cxn modelId="{5C73162A-1EB2-4B81-A613-6E1BB46C9C78}" type="presParOf" srcId="{A5B6A438-5928-472C-8FA4-F383BA572CCA}" destId="{F150BC19-9BBE-4E5C-BD30-6000833D8DBA}" srcOrd="2" destOrd="0" presId="urn:microsoft.com/office/officeart/2005/8/layout/lProcess2"/>
    <dgm:cxn modelId="{953B4CA5-10D8-418F-9212-2DEB6731FEC0}" type="presParOf" srcId="{9EB71575-A8B9-47CB-A48C-51E5F19AEFC3}" destId="{179BF750-29BE-4183-8675-42035D229750}" srcOrd="5" destOrd="0" presId="urn:microsoft.com/office/officeart/2005/8/layout/lProcess2"/>
    <dgm:cxn modelId="{055357FC-76C4-4E4B-833C-410E11A72FBB}" type="presParOf" srcId="{9EB71575-A8B9-47CB-A48C-51E5F19AEFC3}" destId="{CB4EB217-45B7-4A7E-9A30-E6788543711F}" srcOrd="6" destOrd="0" presId="urn:microsoft.com/office/officeart/2005/8/layout/lProcess2"/>
    <dgm:cxn modelId="{864F1E73-C0E4-43E2-8ADE-27408A2554F9}" type="presParOf" srcId="{CB4EB217-45B7-4A7E-9A30-E6788543711F}" destId="{91125322-A526-4BA4-AA8F-ECFBDC8506AC}" srcOrd="0" destOrd="0" presId="urn:microsoft.com/office/officeart/2005/8/layout/lProcess2"/>
    <dgm:cxn modelId="{68A98EDD-B4BB-4722-9194-387B4395ADF1}" type="presParOf" srcId="{CB4EB217-45B7-4A7E-9A30-E6788543711F}" destId="{117C5AC0-52F0-4CB7-B367-C9EDB29A92D7}" srcOrd="1" destOrd="0" presId="urn:microsoft.com/office/officeart/2005/8/layout/lProcess2"/>
    <dgm:cxn modelId="{73656EDC-ECC8-4DD2-9181-61A0BFCE5490}" type="presParOf" srcId="{CB4EB217-45B7-4A7E-9A30-E6788543711F}" destId="{F3EAC404-3B92-4C7E-B1DD-70412760FB9C}" srcOrd="2" destOrd="0" presId="urn:microsoft.com/office/officeart/2005/8/layout/lProcess2"/>
    <dgm:cxn modelId="{F8ACF5C6-1749-45AA-8CC5-9A37D4D6DE3E}" type="presParOf" srcId="{F3EAC404-3B92-4C7E-B1DD-70412760FB9C}" destId="{F7A6EF81-3BF5-4593-BC0D-21C22075F258}" srcOrd="0" destOrd="0" presId="urn:microsoft.com/office/officeart/2005/8/layout/lProcess2"/>
    <dgm:cxn modelId="{97942478-F8A9-416B-A8AE-D6DB64D17C0C}" type="presParOf" srcId="{F7A6EF81-3BF5-4593-BC0D-21C22075F258}" destId="{AB87DDB6-8491-40EE-BEF4-0CA6D25A39A3}" srcOrd="0" destOrd="0" presId="urn:microsoft.com/office/officeart/2005/8/layout/lProcess2"/>
    <dgm:cxn modelId="{770DF059-1882-44F9-B825-5EB438AE6C19}" type="presParOf" srcId="{F7A6EF81-3BF5-4593-BC0D-21C22075F258}" destId="{7CFF7529-87F6-4482-97FA-A79D96ECE10B}" srcOrd="1" destOrd="0" presId="urn:microsoft.com/office/officeart/2005/8/layout/lProcess2"/>
    <dgm:cxn modelId="{C67E94E9-AE2D-47F2-8957-3D238AB5D04E}" type="presParOf" srcId="{F7A6EF81-3BF5-4593-BC0D-21C22075F258}" destId="{53983961-7E7D-4A89-81B9-08C253C7964C}" srcOrd="2" destOrd="0" presId="urn:microsoft.com/office/officeart/2005/8/layout/lProcess2"/>
    <dgm:cxn modelId="{DB9666C5-A725-4CE8-99AB-2597DB64527C}" type="presParOf" srcId="{9EB71575-A8B9-47CB-A48C-51E5F19AEFC3}" destId="{D4FF526F-BCCD-4F0B-9507-31EE75660BD6}" srcOrd="7" destOrd="0" presId="urn:microsoft.com/office/officeart/2005/8/layout/lProcess2"/>
    <dgm:cxn modelId="{4D41C702-DED7-4B52-AA0F-AFC3F3268500}" type="presParOf" srcId="{9EB71575-A8B9-47CB-A48C-51E5F19AEFC3}" destId="{3D7395C8-90A7-4CB9-9C41-75CBCFB314B1}" srcOrd="8" destOrd="0" presId="urn:microsoft.com/office/officeart/2005/8/layout/lProcess2"/>
    <dgm:cxn modelId="{A22FA7CE-4077-4BB7-BADB-72A0F3DBD1E2}" type="presParOf" srcId="{3D7395C8-90A7-4CB9-9C41-75CBCFB314B1}" destId="{E25D78E3-107E-443E-A8FD-3B0105D10A17}" srcOrd="0" destOrd="0" presId="urn:microsoft.com/office/officeart/2005/8/layout/lProcess2"/>
    <dgm:cxn modelId="{CD711DA7-1BC2-432D-966A-174CF9124B8F}" type="presParOf" srcId="{3D7395C8-90A7-4CB9-9C41-75CBCFB314B1}" destId="{076B9A02-00B4-4FA9-902B-3A77B41A7DD3}" srcOrd="1" destOrd="0" presId="urn:microsoft.com/office/officeart/2005/8/layout/lProcess2"/>
    <dgm:cxn modelId="{856E9A77-7DEA-40B9-92FA-80E65970C3EE}" type="presParOf" srcId="{3D7395C8-90A7-4CB9-9C41-75CBCFB314B1}" destId="{20286716-808F-4BF0-A841-FF159A4AC6A9}" srcOrd="2" destOrd="0" presId="urn:microsoft.com/office/officeart/2005/8/layout/lProcess2"/>
    <dgm:cxn modelId="{EC238E89-112F-4885-BA8F-AAD1F6A831FF}" type="presParOf" srcId="{20286716-808F-4BF0-A841-FF159A4AC6A9}" destId="{27BF7A8B-0619-4F0A-AFF3-E62973A95692}" srcOrd="0" destOrd="0" presId="urn:microsoft.com/office/officeart/2005/8/layout/lProcess2"/>
    <dgm:cxn modelId="{E1794630-68B3-4D08-9995-C84975CE418A}" type="presParOf" srcId="{27BF7A8B-0619-4F0A-AFF3-E62973A95692}" destId="{B5B993EE-B93D-4FD3-A2CF-191E9CC83D1E}" srcOrd="0" destOrd="0" presId="urn:microsoft.com/office/officeart/2005/8/layout/lProcess2"/>
    <dgm:cxn modelId="{D5F53B7E-213D-4F8B-B32F-EA2E57C520DE}" type="presParOf" srcId="{27BF7A8B-0619-4F0A-AFF3-E62973A95692}" destId="{0D085EE0-642E-47FC-9296-80641BEA143E}" srcOrd="1" destOrd="0" presId="urn:microsoft.com/office/officeart/2005/8/layout/lProcess2"/>
    <dgm:cxn modelId="{784F467D-352B-491F-B860-855F7F478F51}" type="presParOf" srcId="{27BF7A8B-0619-4F0A-AFF3-E62973A95692}" destId="{61B85BD2-3985-4967-8EDF-F6198CF24A9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69CD10-4AB8-4E02-874B-FC599EC12DDD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7B2800-D510-45BF-B9C7-E1C9712EA04E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*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1 -2</a:t>
          </a:r>
        </a:p>
      </dgm:t>
    </dgm:pt>
    <dgm:pt modelId="{ED03E9A8-EAC5-441B-957C-14B3AE0A53E0}" type="parTrans" cxnId="{705CC2D5-270B-4CE3-A085-F56A1A6D3AC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8084BCFD-FD47-43C0-A261-4C6E29E97B49}" type="sibTrans" cxnId="{705CC2D5-270B-4CE3-A085-F56A1A6D3AC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BFCB143-DF2D-4A52-BE80-28F063B200DC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b="1" u="sng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Small Group Instruction </a:t>
          </a:r>
        </a:p>
      </dgm:t>
    </dgm:pt>
    <dgm:pt modelId="{744729BF-A6A0-4003-AB42-A9991EB7BF53}" type="parTrans" cxnId="{E6DF5740-C447-43A5-8C24-D67E74938CB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4E0D7FAE-D5AE-4D61-A9B4-C44778830E77}" type="sibTrans" cxnId="{E6DF5740-C447-43A5-8C24-D67E74938CB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3A7C02CD-8078-4627-AEEC-09A5F49C72A2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History</a:t>
          </a:r>
        </a:p>
        <a:p>
          <a:r>
            <a:rPr lang="en-US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(</a:t>
          </a:r>
          <a:r>
            <a:rPr lang="en-US" b="1" i="1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Think Puzzle Explore</a:t>
          </a:r>
          <a:r>
            <a:rPr lang="en-US" b="0" i="0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)</a:t>
          </a:r>
          <a:endParaRPr lang="en-US" dirty="0">
            <a:solidFill>
              <a:schemeClr val="accent5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EE1694A1-A8E5-452B-BD6F-685657D89467}" type="parTrans" cxnId="{4DBB2BCF-6C56-4A68-9C63-C5C7C03B7D0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82357DDF-6266-4E8E-BA8F-9E0778FF6202}" type="sibTrans" cxnId="{4DBB2BCF-6C56-4A68-9C63-C5C7C03B7D0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BFF1A8A0-474D-487E-8943-BB514F891DE1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Five Times Dizzy &amp; Dancing in the Anzac Deli</a:t>
          </a:r>
        </a:p>
        <a:p>
          <a:r>
            <a:rPr lang="en-US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1 -3</a:t>
          </a:r>
        </a:p>
      </dgm:t>
    </dgm:pt>
    <dgm:pt modelId="{8F57DC6C-55D3-41B9-A2A1-4246173A030B}" type="parTrans" cxnId="{10F7316B-0172-4F11-B761-3327A055168F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D5390FC3-9F90-4E4A-AF18-ABC5F1C8875F}" type="sibTrans" cxnId="{10F7316B-0172-4F11-B761-3327A055168F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F7692707-937C-4754-8DEA-8FB0076A2A15}">
      <dgm:prSet phldrT="[Text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History</a:t>
          </a:r>
        </a:p>
        <a:p>
          <a:r>
            <a:rPr lang="en-US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(</a:t>
          </a:r>
          <a:r>
            <a:rPr lang="en-US" b="1" i="1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Think Puzzle Explore</a:t>
          </a:r>
          <a:r>
            <a:rPr lang="en-US" b="0" i="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)</a:t>
          </a:r>
          <a:endParaRPr lang="en-US" dirty="0">
            <a:solidFill>
              <a:schemeClr val="accent6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BD6FB89E-52CF-4A06-99E3-DF1950BAB9D0}" type="parTrans" cxnId="{32E695F2-E904-47AE-8AE4-C50DC5DA9EF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0892195-9FDC-4DC7-9ABD-C31FEF42838D}" type="sibTrans" cxnId="{32E695F2-E904-47AE-8AE4-C50DC5DA9EF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B823F2FC-7B11-47B0-8F17-8A2CABCF6A59}">
      <dgm:prSet phldrT="[Text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  <a:endParaRPr lang="en-US" b="1" u="sng" dirty="0">
            <a:solidFill>
              <a:schemeClr val="accent6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9250CAE9-A82E-437A-893F-B0636981DB34}" type="parTrans" cxnId="{34505CDD-2655-41FC-98E7-96B3FE4C3CE3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1337646B-013C-42BA-A4C9-77F0165C1B4E}" type="sibTrans" cxnId="{34505CDD-2655-41FC-98E7-96B3FE4C3CE3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8A78500-E2D4-4E56-BD2F-308CB1AB4AE7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Girl Underground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1 -4</a:t>
          </a:r>
        </a:p>
      </dgm:t>
    </dgm:pt>
    <dgm:pt modelId="{3E82A8FD-2A65-4478-A76A-D31D44E2ABB2}" type="parTrans" cxnId="{9B4D1FBA-E456-423B-9E93-D77BA82E38C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E595AA9E-BF05-4075-BA26-99CAB1535157}" type="sibTrans" cxnId="{9B4D1FBA-E456-423B-9E93-D77BA82E38C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0B2582C1-B2E3-4A62-9A9F-0129CFE9FCCC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History</a:t>
          </a:r>
        </a:p>
        <a:p>
          <a:r>
            <a:rPr lang="en-US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(</a:t>
          </a:r>
          <a:r>
            <a:rPr lang="en-US" b="1" i="1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Think Puzzle Explore</a:t>
          </a:r>
          <a:r>
            <a:rPr lang="en-US" b="0" i="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)</a:t>
          </a:r>
          <a:endParaRPr lang="en-US" dirty="0">
            <a:solidFill>
              <a:schemeClr val="accent6">
                <a:lumMod val="5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AA0A599B-38CE-4181-A682-B5728FAD2C52}" type="parTrans" cxnId="{EAB610AB-1F14-47FF-BB5D-72D1DA206667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8C3B73C-7317-43BE-9187-A49F83C3AE1C}" type="sibTrans" cxnId="{EAB610AB-1F14-47FF-BB5D-72D1DA206667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9435ECF-05D4-4F04-A1DA-5DD7B9CB3517}">
      <dgm:prSet phldrT="[Text]" custT="1"/>
      <dgm:spPr>
        <a:solidFill>
          <a:srgbClr val="FFFF00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b="1" u="sng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Circle</a:t>
          </a:r>
        </a:p>
      </dgm:t>
    </dgm:pt>
    <dgm:pt modelId="{21AA5408-6E2B-4CBB-AB16-A32B94699648}" type="parTrans" cxnId="{0B0CF415-65BD-4BC4-A014-458A8A970D0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BC3F21F-F4C1-4B2D-94F4-5BD2AA94A0BE}" type="sibTrans" cxnId="{0B0CF415-65BD-4BC4-A014-458A8A970D0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B9B0EA8-4A12-4EA2-B6B4-58857F614600}">
      <dgm:prSet phldrT="[Text]"/>
      <dgm:spPr>
        <a:solidFill>
          <a:srgbClr val="00B0F0"/>
        </a:solidFill>
      </dgm:spPr>
      <dgm:t>
        <a:bodyPr/>
        <a:lstStyle/>
        <a:p>
          <a:r>
            <a:rPr lang="en-US" u="sng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Chromebooks:</a:t>
          </a:r>
          <a:r>
            <a:rPr lang="en-US" u="none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Read Theory</a:t>
          </a:r>
          <a:endParaRPr lang="en-US" u="sng" dirty="0">
            <a:solidFill>
              <a:schemeClr val="accent3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F368E19B-70ED-4326-BE04-8AFC6853BE2F}" type="parTrans" cxnId="{9678385D-AFF2-4AC6-9C4C-03B8BBF0AFE8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C047290-47F7-45DF-A93E-2ED974EB67F1}" type="sibTrans" cxnId="{9678385D-AFF2-4AC6-9C4C-03B8BBF0AFE8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0E32C240-2812-424C-A13B-B2F32FE94CBF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gm:t>
    </dgm:pt>
    <dgm:pt modelId="{3F3038EA-AC0C-40C5-87E7-F4FDAD384405}" type="parTrans" cxnId="{72FF9263-9165-40CF-B7FE-643A06A75C2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3E2B9101-01E3-449C-A456-A0EA1FB59630}" type="sibTrans" cxnId="{72FF9263-9165-40CF-B7FE-643A06A75C2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A0940EA-5204-4ED4-8FB7-0597520F2BD8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1 -5</a:t>
          </a:r>
        </a:p>
      </dgm:t>
    </dgm:pt>
    <dgm:pt modelId="{38F5A5DD-8765-49DD-980D-81CC00AFCEA9}" type="parTrans" cxnId="{9891B536-6647-4E40-87E2-57C5FCF2FCF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95115D5F-A5A5-4AAC-B2D8-68D969EDF06D}" type="sibTrans" cxnId="{9891B536-6647-4E40-87E2-57C5FCF2FCF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E1A3DE30-68CC-45D5-B302-D00630C3B077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History</a:t>
          </a:r>
        </a:p>
        <a:p>
          <a:r>
            <a:rPr lang="en-US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(</a:t>
          </a:r>
          <a:r>
            <a:rPr lang="en-US" b="1" i="1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Think Puzzle Explore</a:t>
          </a:r>
          <a:r>
            <a:rPr lang="en-US" b="0" i="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)</a:t>
          </a:r>
          <a:endParaRPr lang="en-US" dirty="0">
            <a:solidFill>
              <a:schemeClr val="accent1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186F6351-9412-4965-BC6E-15C6875BF7C9}" type="parTrans" cxnId="{725DA793-5B1F-4D67-8AA6-F4E0697C028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6D942DB9-BDF4-445D-BD84-63847E3CDFCF}" type="sibTrans" cxnId="{725DA793-5B1F-4D67-8AA6-F4E0697C028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4FF5E2F2-527F-4A11-BE7A-ECAE17D4F53D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1 -5</a:t>
          </a:r>
        </a:p>
      </dgm:t>
    </dgm:pt>
    <dgm:pt modelId="{B0ED1A58-3F37-4934-B99D-BA51B9D9C8FB}" type="parTrans" cxnId="{1853D671-4FE8-4BB2-9B0B-3A284B98693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FCEAE336-42C3-47D9-9ABC-6FF113AE6237}" type="sibTrans" cxnId="{1853D671-4FE8-4BB2-9B0B-3A284B98693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729FC5E6-3368-49A0-BF19-F25D7525E139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History</a:t>
          </a:r>
        </a:p>
        <a:p>
          <a:r>
            <a:rPr lang="en-US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(</a:t>
          </a:r>
          <a:r>
            <a:rPr lang="en-US" b="1" i="1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Think Puzzle Explore</a:t>
          </a:r>
          <a:r>
            <a:rPr lang="en-US" b="0" i="0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)</a:t>
          </a:r>
          <a:endParaRPr lang="en-US" dirty="0">
            <a:solidFill>
              <a:schemeClr val="accent3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C0DE410D-D040-4CA5-B871-02434D298847}" type="parTrans" cxnId="{9B2182B8-79FD-4C68-ACA8-2EAF2ED896D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A6D3BA47-2C29-46CD-BDA5-39E01B7BFD6C}" type="sibTrans" cxnId="{9B2182B8-79FD-4C68-ACA8-2EAF2ED896D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9EB71575-A8B9-47CB-A48C-51E5F19AEFC3}" type="pres">
      <dgm:prSet presAssocID="{C069CD10-4AB8-4E02-874B-FC599EC12DDD}" presName="theList" presStyleCnt="0">
        <dgm:presLayoutVars>
          <dgm:dir/>
          <dgm:animLvl val="lvl"/>
          <dgm:resizeHandles val="exact"/>
        </dgm:presLayoutVars>
      </dgm:prSet>
      <dgm:spPr/>
    </dgm:pt>
    <dgm:pt modelId="{945C3875-64EE-487B-82A1-67B0E4F81243}" type="pres">
      <dgm:prSet presAssocID="{C87B2800-D510-45BF-B9C7-E1C9712EA04E}" presName="compNode" presStyleCnt="0"/>
      <dgm:spPr/>
    </dgm:pt>
    <dgm:pt modelId="{6E4499AC-DFBF-4D31-96B2-1630BB80F8D8}" type="pres">
      <dgm:prSet presAssocID="{C87B2800-D510-45BF-B9C7-E1C9712EA04E}" presName="aNode" presStyleLbl="bgShp" presStyleIdx="0" presStyleCnt="5"/>
      <dgm:spPr/>
    </dgm:pt>
    <dgm:pt modelId="{9BE02EB2-C799-4806-ADA6-6BC0BA9C5C96}" type="pres">
      <dgm:prSet presAssocID="{C87B2800-D510-45BF-B9C7-E1C9712EA04E}" presName="textNode" presStyleLbl="bgShp" presStyleIdx="0" presStyleCnt="5"/>
      <dgm:spPr/>
    </dgm:pt>
    <dgm:pt modelId="{1D0056A3-69FE-4FB9-A236-5528352B93FE}" type="pres">
      <dgm:prSet presAssocID="{C87B2800-D510-45BF-B9C7-E1C9712EA04E}" presName="compChildNode" presStyleCnt="0"/>
      <dgm:spPr/>
    </dgm:pt>
    <dgm:pt modelId="{0E2D38C7-96F1-484C-8300-1F19D4F93455}" type="pres">
      <dgm:prSet presAssocID="{C87B2800-D510-45BF-B9C7-E1C9712EA04E}" presName="theInnerList" presStyleCnt="0"/>
      <dgm:spPr/>
    </dgm:pt>
    <dgm:pt modelId="{F4D0824C-C24A-48B1-AEE1-1C6C93C3215D}" type="pres">
      <dgm:prSet presAssocID="{2BFCB143-DF2D-4A52-BE80-28F063B200DC}" presName="childNode" presStyleLbl="node1" presStyleIdx="0" presStyleCnt="10">
        <dgm:presLayoutVars>
          <dgm:bulletEnabled val="1"/>
        </dgm:presLayoutVars>
      </dgm:prSet>
      <dgm:spPr/>
    </dgm:pt>
    <dgm:pt modelId="{54CB65F4-DBF3-4F34-9857-D20A29116346}" type="pres">
      <dgm:prSet presAssocID="{2BFCB143-DF2D-4A52-BE80-28F063B200DC}" presName="aSpace2" presStyleCnt="0"/>
      <dgm:spPr/>
    </dgm:pt>
    <dgm:pt modelId="{761B18B7-F540-48B9-B697-C762D1513D7C}" type="pres">
      <dgm:prSet presAssocID="{3A7C02CD-8078-4627-AEEC-09A5F49C72A2}" presName="childNode" presStyleLbl="node1" presStyleIdx="1" presStyleCnt="10">
        <dgm:presLayoutVars>
          <dgm:bulletEnabled val="1"/>
        </dgm:presLayoutVars>
      </dgm:prSet>
      <dgm:spPr/>
    </dgm:pt>
    <dgm:pt modelId="{42E3C373-0091-4BED-997C-6922D445A1B7}" type="pres">
      <dgm:prSet presAssocID="{C87B2800-D510-45BF-B9C7-E1C9712EA04E}" presName="aSpace" presStyleCnt="0"/>
      <dgm:spPr/>
    </dgm:pt>
    <dgm:pt modelId="{135DDF99-3D2E-4C75-8AEF-DB584728CE09}" type="pres">
      <dgm:prSet presAssocID="{BFF1A8A0-474D-487E-8943-BB514F891DE1}" presName="compNode" presStyleCnt="0"/>
      <dgm:spPr/>
    </dgm:pt>
    <dgm:pt modelId="{A7493B9E-AAA7-4927-864B-75F015FF2E90}" type="pres">
      <dgm:prSet presAssocID="{BFF1A8A0-474D-487E-8943-BB514F891DE1}" presName="aNode" presStyleLbl="bgShp" presStyleIdx="1" presStyleCnt="5"/>
      <dgm:spPr/>
    </dgm:pt>
    <dgm:pt modelId="{5A61E4A2-9339-4219-AF08-6E092473829B}" type="pres">
      <dgm:prSet presAssocID="{BFF1A8A0-474D-487E-8943-BB514F891DE1}" presName="textNode" presStyleLbl="bgShp" presStyleIdx="1" presStyleCnt="5"/>
      <dgm:spPr/>
    </dgm:pt>
    <dgm:pt modelId="{80A49C99-D9BF-453F-9EA9-AED3F119E25D}" type="pres">
      <dgm:prSet presAssocID="{BFF1A8A0-474D-487E-8943-BB514F891DE1}" presName="compChildNode" presStyleCnt="0"/>
      <dgm:spPr/>
    </dgm:pt>
    <dgm:pt modelId="{7336343B-07F5-4C26-A99D-DB9682F04035}" type="pres">
      <dgm:prSet presAssocID="{BFF1A8A0-474D-487E-8943-BB514F891DE1}" presName="theInnerList" presStyleCnt="0"/>
      <dgm:spPr/>
    </dgm:pt>
    <dgm:pt modelId="{51D4211E-CC2A-4F22-8CF5-4961B87F531A}" type="pres">
      <dgm:prSet presAssocID="{F7692707-937C-4754-8DEA-8FB0076A2A15}" presName="childNode" presStyleLbl="node1" presStyleIdx="2" presStyleCnt="10">
        <dgm:presLayoutVars>
          <dgm:bulletEnabled val="1"/>
        </dgm:presLayoutVars>
      </dgm:prSet>
      <dgm:spPr/>
    </dgm:pt>
    <dgm:pt modelId="{FFAFDA46-90BF-49A4-8F9E-017B6F1399B8}" type="pres">
      <dgm:prSet presAssocID="{F7692707-937C-4754-8DEA-8FB0076A2A15}" presName="aSpace2" presStyleCnt="0"/>
      <dgm:spPr/>
    </dgm:pt>
    <dgm:pt modelId="{A15FAC73-19EC-48BF-BF4E-8F5ABAC1B924}" type="pres">
      <dgm:prSet presAssocID="{B823F2FC-7B11-47B0-8F17-8A2CABCF6A59}" presName="childNode" presStyleLbl="node1" presStyleIdx="3" presStyleCnt="10">
        <dgm:presLayoutVars>
          <dgm:bulletEnabled val="1"/>
        </dgm:presLayoutVars>
      </dgm:prSet>
      <dgm:spPr/>
    </dgm:pt>
    <dgm:pt modelId="{1B68B096-BBA0-4422-A1E7-85CB00200E86}" type="pres">
      <dgm:prSet presAssocID="{BFF1A8A0-474D-487E-8943-BB514F891DE1}" presName="aSpace" presStyleCnt="0"/>
      <dgm:spPr/>
    </dgm:pt>
    <dgm:pt modelId="{738C817B-BD23-4624-8574-260DDD9D55DB}" type="pres">
      <dgm:prSet presAssocID="{58A78500-E2D4-4E56-BD2F-308CB1AB4AE7}" presName="compNode" presStyleCnt="0"/>
      <dgm:spPr/>
    </dgm:pt>
    <dgm:pt modelId="{A2E2F0EE-BAD4-4E9A-BC6B-26041335A4AF}" type="pres">
      <dgm:prSet presAssocID="{58A78500-E2D4-4E56-BD2F-308CB1AB4AE7}" presName="aNode" presStyleLbl="bgShp" presStyleIdx="2" presStyleCnt="5"/>
      <dgm:spPr/>
    </dgm:pt>
    <dgm:pt modelId="{946CB801-5C33-4466-9939-0A886976DE70}" type="pres">
      <dgm:prSet presAssocID="{58A78500-E2D4-4E56-BD2F-308CB1AB4AE7}" presName="textNode" presStyleLbl="bgShp" presStyleIdx="2" presStyleCnt="5"/>
      <dgm:spPr/>
    </dgm:pt>
    <dgm:pt modelId="{144BB929-ACB1-4D1A-B4A3-232AC8771C04}" type="pres">
      <dgm:prSet presAssocID="{58A78500-E2D4-4E56-BD2F-308CB1AB4AE7}" presName="compChildNode" presStyleCnt="0"/>
      <dgm:spPr/>
    </dgm:pt>
    <dgm:pt modelId="{A5B6A438-5928-472C-8FA4-F383BA572CCA}" type="pres">
      <dgm:prSet presAssocID="{58A78500-E2D4-4E56-BD2F-308CB1AB4AE7}" presName="theInnerList" presStyleCnt="0"/>
      <dgm:spPr/>
    </dgm:pt>
    <dgm:pt modelId="{A0561C61-77C8-4C45-B19D-6621336A6A99}" type="pres">
      <dgm:prSet presAssocID="{0B2582C1-B2E3-4A62-9A9F-0129CFE9FCCC}" presName="childNode" presStyleLbl="node1" presStyleIdx="4" presStyleCnt="10">
        <dgm:presLayoutVars>
          <dgm:bulletEnabled val="1"/>
        </dgm:presLayoutVars>
      </dgm:prSet>
      <dgm:spPr/>
    </dgm:pt>
    <dgm:pt modelId="{42872597-53A5-4D0E-B290-755056FFC684}" type="pres">
      <dgm:prSet presAssocID="{0B2582C1-B2E3-4A62-9A9F-0129CFE9FCCC}" presName="aSpace2" presStyleCnt="0"/>
      <dgm:spPr/>
    </dgm:pt>
    <dgm:pt modelId="{F150BC19-9BBE-4E5C-BD30-6000833D8DBA}" type="pres">
      <dgm:prSet presAssocID="{59435ECF-05D4-4F04-A1DA-5DD7B9CB3517}" presName="childNode" presStyleLbl="node1" presStyleIdx="5" presStyleCnt="10">
        <dgm:presLayoutVars>
          <dgm:bulletEnabled val="1"/>
        </dgm:presLayoutVars>
      </dgm:prSet>
      <dgm:spPr/>
    </dgm:pt>
    <dgm:pt modelId="{179BF750-29BE-4183-8675-42035D229750}" type="pres">
      <dgm:prSet presAssocID="{58A78500-E2D4-4E56-BD2F-308CB1AB4AE7}" presName="aSpace" presStyleCnt="0"/>
      <dgm:spPr/>
    </dgm:pt>
    <dgm:pt modelId="{CB4EB217-45B7-4A7E-9A30-E6788543711F}" type="pres">
      <dgm:prSet presAssocID="{5A0940EA-5204-4ED4-8FB7-0597520F2BD8}" presName="compNode" presStyleCnt="0"/>
      <dgm:spPr/>
    </dgm:pt>
    <dgm:pt modelId="{91125322-A526-4BA4-AA8F-ECFBDC8506AC}" type="pres">
      <dgm:prSet presAssocID="{5A0940EA-5204-4ED4-8FB7-0597520F2BD8}" presName="aNode" presStyleLbl="bgShp" presStyleIdx="3" presStyleCnt="5"/>
      <dgm:spPr/>
    </dgm:pt>
    <dgm:pt modelId="{117C5AC0-52F0-4CB7-B367-C9EDB29A92D7}" type="pres">
      <dgm:prSet presAssocID="{5A0940EA-5204-4ED4-8FB7-0597520F2BD8}" presName="textNode" presStyleLbl="bgShp" presStyleIdx="3" presStyleCnt="5"/>
      <dgm:spPr/>
    </dgm:pt>
    <dgm:pt modelId="{F3EAC404-3B92-4C7E-B1DD-70412760FB9C}" type="pres">
      <dgm:prSet presAssocID="{5A0940EA-5204-4ED4-8FB7-0597520F2BD8}" presName="compChildNode" presStyleCnt="0"/>
      <dgm:spPr/>
    </dgm:pt>
    <dgm:pt modelId="{F7A6EF81-3BF5-4593-BC0D-21C22075F258}" type="pres">
      <dgm:prSet presAssocID="{5A0940EA-5204-4ED4-8FB7-0597520F2BD8}" presName="theInnerList" presStyleCnt="0"/>
      <dgm:spPr/>
    </dgm:pt>
    <dgm:pt modelId="{AB87DDB6-8491-40EE-BEF4-0CA6D25A39A3}" type="pres">
      <dgm:prSet presAssocID="{E1A3DE30-68CC-45D5-B302-D00630C3B077}" presName="childNode" presStyleLbl="node1" presStyleIdx="6" presStyleCnt="10">
        <dgm:presLayoutVars>
          <dgm:bulletEnabled val="1"/>
        </dgm:presLayoutVars>
      </dgm:prSet>
      <dgm:spPr/>
    </dgm:pt>
    <dgm:pt modelId="{7CFF7529-87F6-4482-97FA-A79D96ECE10B}" type="pres">
      <dgm:prSet presAssocID="{E1A3DE30-68CC-45D5-B302-D00630C3B077}" presName="aSpace2" presStyleCnt="0"/>
      <dgm:spPr/>
    </dgm:pt>
    <dgm:pt modelId="{53983961-7E7D-4A89-81B9-08C253C7964C}" type="pres">
      <dgm:prSet presAssocID="{0E32C240-2812-424C-A13B-B2F32FE94CBF}" presName="childNode" presStyleLbl="node1" presStyleIdx="7" presStyleCnt="10">
        <dgm:presLayoutVars>
          <dgm:bulletEnabled val="1"/>
        </dgm:presLayoutVars>
      </dgm:prSet>
      <dgm:spPr/>
    </dgm:pt>
    <dgm:pt modelId="{D4FF526F-BCCD-4F0B-9507-31EE75660BD6}" type="pres">
      <dgm:prSet presAssocID="{5A0940EA-5204-4ED4-8FB7-0597520F2BD8}" presName="aSpace" presStyleCnt="0"/>
      <dgm:spPr/>
    </dgm:pt>
    <dgm:pt modelId="{3D7395C8-90A7-4CB9-9C41-75CBCFB314B1}" type="pres">
      <dgm:prSet presAssocID="{4FF5E2F2-527F-4A11-BE7A-ECAE17D4F53D}" presName="compNode" presStyleCnt="0"/>
      <dgm:spPr/>
    </dgm:pt>
    <dgm:pt modelId="{E25D78E3-107E-443E-A8FD-3B0105D10A17}" type="pres">
      <dgm:prSet presAssocID="{4FF5E2F2-527F-4A11-BE7A-ECAE17D4F53D}" presName="aNode" presStyleLbl="bgShp" presStyleIdx="4" presStyleCnt="5"/>
      <dgm:spPr/>
    </dgm:pt>
    <dgm:pt modelId="{076B9A02-00B4-4FA9-902B-3A77B41A7DD3}" type="pres">
      <dgm:prSet presAssocID="{4FF5E2F2-527F-4A11-BE7A-ECAE17D4F53D}" presName="textNode" presStyleLbl="bgShp" presStyleIdx="4" presStyleCnt="5"/>
      <dgm:spPr/>
    </dgm:pt>
    <dgm:pt modelId="{20286716-808F-4BF0-A841-FF159A4AC6A9}" type="pres">
      <dgm:prSet presAssocID="{4FF5E2F2-527F-4A11-BE7A-ECAE17D4F53D}" presName="compChildNode" presStyleCnt="0"/>
      <dgm:spPr/>
    </dgm:pt>
    <dgm:pt modelId="{27BF7A8B-0619-4F0A-AFF3-E62973A95692}" type="pres">
      <dgm:prSet presAssocID="{4FF5E2F2-527F-4A11-BE7A-ECAE17D4F53D}" presName="theInnerList" presStyleCnt="0"/>
      <dgm:spPr/>
    </dgm:pt>
    <dgm:pt modelId="{B5B993EE-B93D-4FD3-A2CF-191E9CC83D1E}" type="pres">
      <dgm:prSet presAssocID="{729FC5E6-3368-49A0-BF19-F25D7525E139}" presName="childNode" presStyleLbl="node1" presStyleIdx="8" presStyleCnt="10" custLinFactNeighborX="1547">
        <dgm:presLayoutVars>
          <dgm:bulletEnabled val="1"/>
        </dgm:presLayoutVars>
      </dgm:prSet>
      <dgm:spPr/>
    </dgm:pt>
    <dgm:pt modelId="{0D085EE0-642E-47FC-9296-80641BEA143E}" type="pres">
      <dgm:prSet presAssocID="{729FC5E6-3368-49A0-BF19-F25D7525E139}" presName="aSpace2" presStyleCnt="0"/>
      <dgm:spPr/>
    </dgm:pt>
    <dgm:pt modelId="{61B85BD2-3985-4967-8EDF-F6198CF24A93}" type="pres">
      <dgm:prSet presAssocID="{2B9B0EA8-4A12-4EA2-B6B4-58857F614600}" presName="childNode" presStyleLbl="node1" presStyleIdx="9" presStyleCnt="10">
        <dgm:presLayoutVars>
          <dgm:bulletEnabled val="1"/>
        </dgm:presLayoutVars>
      </dgm:prSet>
      <dgm:spPr/>
    </dgm:pt>
  </dgm:ptLst>
  <dgm:cxnLst>
    <dgm:cxn modelId="{073DCE01-B6A3-4ECF-A250-E16B5BC27FD4}" type="presOf" srcId="{BFF1A8A0-474D-487E-8943-BB514F891DE1}" destId="{5A61E4A2-9339-4219-AF08-6E092473829B}" srcOrd="1" destOrd="0" presId="urn:microsoft.com/office/officeart/2005/8/layout/lProcess2"/>
    <dgm:cxn modelId="{1760FD04-E308-4975-A2DB-3F5978AF63DD}" type="presOf" srcId="{0E32C240-2812-424C-A13B-B2F32FE94CBF}" destId="{53983961-7E7D-4A89-81B9-08C253C7964C}" srcOrd="0" destOrd="0" presId="urn:microsoft.com/office/officeart/2005/8/layout/lProcess2"/>
    <dgm:cxn modelId="{F5D57F10-FD99-4081-9450-5FA4C37D2BCE}" type="presOf" srcId="{59435ECF-05D4-4F04-A1DA-5DD7B9CB3517}" destId="{F150BC19-9BBE-4E5C-BD30-6000833D8DBA}" srcOrd="0" destOrd="0" presId="urn:microsoft.com/office/officeart/2005/8/layout/lProcess2"/>
    <dgm:cxn modelId="{33FF2514-7CE8-4BF1-BE26-DC4A43885F81}" type="presOf" srcId="{BFF1A8A0-474D-487E-8943-BB514F891DE1}" destId="{A7493B9E-AAA7-4927-864B-75F015FF2E90}" srcOrd="0" destOrd="0" presId="urn:microsoft.com/office/officeart/2005/8/layout/lProcess2"/>
    <dgm:cxn modelId="{0B0CF415-65BD-4BC4-A014-458A8A970D0B}" srcId="{58A78500-E2D4-4E56-BD2F-308CB1AB4AE7}" destId="{59435ECF-05D4-4F04-A1DA-5DD7B9CB3517}" srcOrd="1" destOrd="0" parTransId="{21AA5408-6E2B-4CBB-AB16-A32B94699648}" sibTransId="{5BC3F21F-F4C1-4B2D-94F4-5BD2AA94A0BE}"/>
    <dgm:cxn modelId="{43215C16-C3A4-40F7-94E6-92036741EF41}" type="presOf" srcId="{58A78500-E2D4-4E56-BD2F-308CB1AB4AE7}" destId="{946CB801-5C33-4466-9939-0A886976DE70}" srcOrd="1" destOrd="0" presId="urn:microsoft.com/office/officeart/2005/8/layout/lProcess2"/>
    <dgm:cxn modelId="{79BD6F1A-B3A6-4A41-BB00-913D0EA120D0}" type="presOf" srcId="{5A0940EA-5204-4ED4-8FB7-0597520F2BD8}" destId="{91125322-A526-4BA4-AA8F-ECFBDC8506AC}" srcOrd="0" destOrd="0" presId="urn:microsoft.com/office/officeart/2005/8/layout/lProcess2"/>
    <dgm:cxn modelId="{9891B536-6647-4E40-87E2-57C5FCF2FCF5}" srcId="{C069CD10-4AB8-4E02-874B-FC599EC12DDD}" destId="{5A0940EA-5204-4ED4-8FB7-0597520F2BD8}" srcOrd="3" destOrd="0" parTransId="{38F5A5DD-8765-49DD-980D-81CC00AFCEA9}" sibTransId="{95115D5F-A5A5-4AAC-B2D8-68D969EDF06D}"/>
    <dgm:cxn modelId="{E6DF5740-C447-43A5-8C24-D67E74938CBD}" srcId="{C87B2800-D510-45BF-B9C7-E1C9712EA04E}" destId="{2BFCB143-DF2D-4A52-BE80-28F063B200DC}" srcOrd="0" destOrd="0" parTransId="{744729BF-A6A0-4003-AB42-A9991EB7BF53}" sibTransId="{4E0D7FAE-D5AE-4D61-A9B4-C44778830E77}"/>
    <dgm:cxn modelId="{9678385D-AFF2-4AC6-9C4C-03B8BBF0AFE8}" srcId="{4FF5E2F2-527F-4A11-BE7A-ECAE17D4F53D}" destId="{2B9B0EA8-4A12-4EA2-B6B4-58857F614600}" srcOrd="1" destOrd="0" parTransId="{F368E19B-70ED-4326-BE04-8AFC6853BE2F}" sibTransId="{5C047290-47F7-45DF-A93E-2ED974EB67F1}"/>
    <dgm:cxn modelId="{72FF9263-9165-40CF-B7FE-643A06A75C22}" srcId="{5A0940EA-5204-4ED4-8FB7-0597520F2BD8}" destId="{0E32C240-2812-424C-A13B-B2F32FE94CBF}" srcOrd="1" destOrd="0" parTransId="{3F3038EA-AC0C-40C5-87E7-F4FDAD384405}" sibTransId="{3E2B9101-01E3-449C-A456-A0EA1FB59630}"/>
    <dgm:cxn modelId="{557FE947-CB12-453C-9CBB-D89CCFB4A632}" type="presOf" srcId="{58A78500-E2D4-4E56-BD2F-308CB1AB4AE7}" destId="{A2E2F0EE-BAD4-4E9A-BC6B-26041335A4AF}" srcOrd="0" destOrd="0" presId="urn:microsoft.com/office/officeart/2005/8/layout/lProcess2"/>
    <dgm:cxn modelId="{10F7316B-0172-4F11-B761-3327A055168F}" srcId="{C069CD10-4AB8-4E02-874B-FC599EC12DDD}" destId="{BFF1A8A0-474D-487E-8943-BB514F891DE1}" srcOrd="1" destOrd="0" parTransId="{8F57DC6C-55D3-41B9-A2A1-4246173A030B}" sibTransId="{D5390FC3-9F90-4E4A-AF18-ABC5F1C8875F}"/>
    <dgm:cxn modelId="{1853D671-4FE8-4BB2-9B0B-3A284B986931}" srcId="{C069CD10-4AB8-4E02-874B-FC599EC12DDD}" destId="{4FF5E2F2-527F-4A11-BE7A-ECAE17D4F53D}" srcOrd="4" destOrd="0" parTransId="{B0ED1A58-3F37-4934-B99D-BA51B9D9C8FB}" sibTransId="{FCEAE336-42C3-47D9-9ABC-6FF113AE6237}"/>
    <dgm:cxn modelId="{F5CFB952-ACA1-4CF8-9ED1-F59F5CB2ECBF}" type="presOf" srcId="{4FF5E2F2-527F-4A11-BE7A-ECAE17D4F53D}" destId="{E25D78E3-107E-443E-A8FD-3B0105D10A17}" srcOrd="0" destOrd="0" presId="urn:microsoft.com/office/officeart/2005/8/layout/lProcess2"/>
    <dgm:cxn modelId="{D8B5D654-755B-466D-ADA3-F0C042BA9D3D}" type="presOf" srcId="{2BFCB143-DF2D-4A52-BE80-28F063B200DC}" destId="{F4D0824C-C24A-48B1-AEE1-1C6C93C3215D}" srcOrd="0" destOrd="0" presId="urn:microsoft.com/office/officeart/2005/8/layout/lProcess2"/>
    <dgm:cxn modelId="{C61E9C7A-35B5-4331-A9C5-60A5D4AF2DA6}" type="presOf" srcId="{B823F2FC-7B11-47B0-8F17-8A2CABCF6A59}" destId="{A15FAC73-19EC-48BF-BF4E-8F5ABAC1B924}" srcOrd="0" destOrd="0" presId="urn:microsoft.com/office/officeart/2005/8/layout/lProcess2"/>
    <dgm:cxn modelId="{7E6D317B-124A-4D4F-9137-588D9D3D578B}" type="presOf" srcId="{F7692707-937C-4754-8DEA-8FB0076A2A15}" destId="{51D4211E-CC2A-4F22-8CF5-4961B87F531A}" srcOrd="0" destOrd="0" presId="urn:microsoft.com/office/officeart/2005/8/layout/lProcess2"/>
    <dgm:cxn modelId="{200D0686-1A89-4F57-A096-9458A31C5B6F}" type="presOf" srcId="{2B9B0EA8-4A12-4EA2-B6B4-58857F614600}" destId="{61B85BD2-3985-4967-8EDF-F6198CF24A93}" srcOrd="0" destOrd="0" presId="urn:microsoft.com/office/officeart/2005/8/layout/lProcess2"/>
    <dgm:cxn modelId="{4A6FDC87-9F68-499B-B179-D949F7790EF8}" type="presOf" srcId="{E1A3DE30-68CC-45D5-B302-D00630C3B077}" destId="{AB87DDB6-8491-40EE-BEF4-0CA6D25A39A3}" srcOrd="0" destOrd="0" presId="urn:microsoft.com/office/officeart/2005/8/layout/lProcess2"/>
    <dgm:cxn modelId="{725DA793-5B1F-4D67-8AA6-F4E0697C028B}" srcId="{5A0940EA-5204-4ED4-8FB7-0597520F2BD8}" destId="{E1A3DE30-68CC-45D5-B302-D00630C3B077}" srcOrd="0" destOrd="0" parTransId="{186F6351-9412-4965-BC6E-15C6875BF7C9}" sibTransId="{6D942DB9-BDF4-445D-BD84-63847E3CDFCF}"/>
    <dgm:cxn modelId="{3ABE7694-9A47-43A7-8B6B-18D78B9BC2DF}" type="presOf" srcId="{729FC5E6-3368-49A0-BF19-F25D7525E139}" destId="{B5B993EE-B93D-4FD3-A2CF-191E9CC83D1E}" srcOrd="0" destOrd="0" presId="urn:microsoft.com/office/officeart/2005/8/layout/lProcess2"/>
    <dgm:cxn modelId="{FB27FC9A-71DE-4988-A6AB-B95AF8787D5E}" type="presOf" srcId="{C87B2800-D510-45BF-B9C7-E1C9712EA04E}" destId="{9BE02EB2-C799-4806-ADA6-6BC0BA9C5C96}" srcOrd="1" destOrd="0" presId="urn:microsoft.com/office/officeart/2005/8/layout/lProcess2"/>
    <dgm:cxn modelId="{0AC223A6-5C80-4A7A-A435-0A822229DEDD}" type="presOf" srcId="{3A7C02CD-8078-4627-AEEC-09A5F49C72A2}" destId="{761B18B7-F540-48B9-B697-C762D1513D7C}" srcOrd="0" destOrd="0" presId="urn:microsoft.com/office/officeart/2005/8/layout/lProcess2"/>
    <dgm:cxn modelId="{EAB610AB-1F14-47FF-BB5D-72D1DA206667}" srcId="{58A78500-E2D4-4E56-BD2F-308CB1AB4AE7}" destId="{0B2582C1-B2E3-4A62-9A9F-0129CFE9FCCC}" srcOrd="0" destOrd="0" parTransId="{AA0A599B-38CE-4181-A682-B5728FAD2C52}" sibTransId="{28C3B73C-7317-43BE-9187-A49F83C3AE1C}"/>
    <dgm:cxn modelId="{28256BAC-D25B-48C1-AA39-BE78C812C554}" type="presOf" srcId="{4FF5E2F2-527F-4A11-BE7A-ECAE17D4F53D}" destId="{076B9A02-00B4-4FA9-902B-3A77B41A7DD3}" srcOrd="1" destOrd="0" presId="urn:microsoft.com/office/officeart/2005/8/layout/lProcess2"/>
    <dgm:cxn modelId="{9B2182B8-79FD-4C68-ACA8-2EAF2ED896DD}" srcId="{4FF5E2F2-527F-4A11-BE7A-ECAE17D4F53D}" destId="{729FC5E6-3368-49A0-BF19-F25D7525E139}" srcOrd="0" destOrd="0" parTransId="{C0DE410D-D040-4CA5-B871-02434D298847}" sibTransId="{A6D3BA47-2C29-46CD-BDA5-39E01B7BFD6C}"/>
    <dgm:cxn modelId="{9B4D1FBA-E456-423B-9E93-D77BA82E38C2}" srcId="{C069CD10-4AB8-4E02-874B-FC599EC12DDD}" destId="{58A78500-E2D4-4E56-BD2F-308CB1AB4AE7}" srcOrd="2" destOrd="0" parTransId="{3E82A8FD-2A65-4478-A76A-D31D44E2ABB2}" sibTransId="{E595AA9E-BF05-4075-BA26-99CAB1535157}"/>
    <dgm:cxn modelId="{37C75BBD-8A9C-4BDF-A2D7-533B05BDDF5E}" type="presOf" srcId="{0B2582C1-B2E3-4A62-9A9F-0129CFE9FCCC}" destId="{A0561C61-77C8-4C45-B19D-6621336A6A99}" srcOrd="0" destOrd="0" presId="urn:microsoft.com/office/officeart/2005/8/layout/lProcess2"/>
    <dgm:cxn modelId="{C0A2D9C3-6957-425F-BD6D-C25BDCC74543}" type="presOf" srcId="{C069CD10-4AB8-4E02-874B-FC599EC12DDD}" destId="{9EB71575-A8B9-47CB-A48C-51E5F19AEFC3}" srcOrd="0" destOrd="0" presId="urn:microsoft.com/office/officeart/2005/8/layout/lProcess2"/>
    <dgm:cxn modelId="{64C42ACB-E32F-41DE-92AB-07126A67D363}" type="presOf" srcId="{5A0940EA-5204-4ED4-8FB7-0597520F2BD8}" destId="{117C5AC0-52F0-4CB7-B367-C9EDB29A92D7}" srcOrd="1" destOrd="0" presId="urn:microsoft.com/office/officeart/2005/8/layout/lProcess2"/>
    <dgm:cxn modelId="{4DBB2BCF-6C56-4A68-9C63-C5C7C03B7D01}" srcId="{C87B2800-D510-45BF-B9C7-E1C9712EA04E}" destId="{3A7C02CD-8078-4627-AEEC-09A5F49C72A2}" srcOrd="1" destOrd="0" parTransId="{EE1694A1-A8E5-452B-BD6F-685657D89467}" sibTransId="{82357DDF-6266-4E8E-BA8F-9E0778FF6202}"/>
    <dgm:cxn modelId="{705CC2D5-270B-4CE3-A085-F56A1A6D3AC5}" srcId="{C069CD10-4AB8-4E02-874B-FC599EC12DDD}" destId="{C87B2800-D510-45BF-B9C7-E1C9712EA04E}" srcOrd="0" destOrd="0" parTransId="{ED03E9A8-EAC5-441B-957C-14B3AE0A53E0}" sibTransId="{8084BCFD-FD47-43C0-A261-4C6E29E97B49}"/>
    <dgm:cxn modelId="{34505CDD-2655-41FC-98E7-96B3FE4C3CE3}" srcId="{BFF1A8A0-474D-487E-8943-BB514F891DE1}" destId="{B823F2FC-7B11-47B0-8F17-8A2CABCF6A59}" srcOrd="1" destOrd="0" parTransId="{9250CAE9-A82E-437A-893F-B0636981DB34}" sibTransId="{1337646B-013C-42BA-A4C9-77F0165C1B4E}"/>
    <dgm:cxn modelId="{32E695F2-E904-47AE-8AE4-C50DC5DA9EF2}" srcId="{BFF1A8A0-474D-487E-8943-BB514F891DE1}" destId="{F7692707-937C-4754-8DEA-8FB0076A2A15}" srcOrd="0" destOrd="0" parTransId="{BD6FB89E-52CF-4A06-99E3-DF1950BAB9D0}" sibTransId="{20892195-9FDC-4DC7-9ABD-C31FEF42838D}"/>
    <dgm:cxn modelId="{087ED8FE-18F1-451F-8B0F-618585ADAA89}" type="presOf" srcId="{C87B2800-D510-45BF-B9C7-E1C9712EA04E}" destId="{6E4499AC-DFBF-4D31-96B2-1630BB80F8D8}" srcOrd="0" destOrd="0" presId="urn:microsoft.com/office/officeart/2005/8/layout/lProcess2"/>
    <dgm:cxn modelId="{7FFB88E6-BD82-42ED-BB39-D231E9905196}" type="presParOf" srcId="{9EB71575-A8B9-47CB-A48C-51E5F19AEFC3}" destId="{945C3875-64EE-487B-82A1-67B0E4F81243}" srcOrd="0" destOrd="0" presId="urn:microsoft.com/office/officeart/2005/8/layout/lProcess2"/>
    <dgm:cxn modelId="{3F569F98-318D-4058-9374-21C2F157864D}" type="presParOf" srcId="{945C3875-64EE-487B-82A1-67B0E4F81243}" destId="{6E4499AC-DFBF-4D31-96B2-1630BB80F8D8}" srcOrd="0" destOrd="0" presId="urn:microsoft.com/office/officeart/2005/8/layout/lProcess2"/>
    <dgm:cxn modelId="{0E1D593A-54DF-4098-86DF-31466EF819F6}" type="presParOf" srcId="{945C3875-64EE-487B-82A1-67B0E4F81243}" destId="{9BE02EB2-C799-4806-ADA6-6BC0BA9C5C96}" srcOrd="1" destOrd="0" presId="urn:microsoft.com/office/officeart/2005/8/layout/lProcess2"/>
    <dgm:cxn modelId="{B3B8B75F-6DB5-479D-B8BF-D7E5C6066640}" type="presParOf" srcId="{945C3875-64EE-487B-82A1-67B0E4F81243}" destId="{1D0056A3-69FE-4FB9-A236-5528352B93FE}" srcOrd="2" destOrd="0" presId="urn:microsoft.com/office/officeart/2005/8/layout/lProcess2"/>
    <dgm:cxn modelId="{FC54FBEB-73E4-4A60-8435-0B636BF430F8}" type="presParOf" srcId="{1D0056A3-69FE-4FB9-A236-5528352B93FE}" destId="{0E2D38C7-96F1-484C-8300-1F19D4F93455}" srcOrd="0" destOrd="0" presId="urn:microsoft.com/office/officeart/2005/8/layout/lProcess2"/>
    <dgm:cxn modelId="{00614D8F-B4BA-4C4A-8B3D-684398C45868}" type="presParOf" srcId="{0E2D38C7-96F1-484C-8300-1F19D4F93455}" destId="{F4D0824C-C24A-48B1-AEE1-1C6C93C3215D}" srcOrd="0" destOrd="0" presId="urn:microsoft.com/office/officeart/2005/8/layout/lProcess2"/>
    <dgm:cxn modelId="{BEBA6AB9-3796-4498-B378-BC25FAE8157E}" type="presParOf" srcId="{0E2D38C7-96F1-484C-8300-1F19D4F93455}" destId="{54CB65F4-DBF3-4F34-9857-D20A29116346}" srcOrd="1" destOrd="0" presId="urn:microsoft.com/office/officeart/2005/8/layout/lProcess2"/>
    <dgm:cxn modelId="{63F07FBF-6110-4B4B-B8D7-22F178A154C0}" type="presParOf" srcId="{0E2D38C7-96F1-484C-8300-1F19D4F93455}" destId="{761B18B7-F540-48B9-B697-C762D1513D7C}" srcOrd="2" destOrd="0" presId="urn:microsoft.com/office/officeart/2005/8/layout/lProcess2"/>
    <dgm:cxn modelId="{7143FC47-BB0A-4A1C-8150-4793C7E88761}" type="presParOf" srcId="{9EB71575-A8B9-47CB-A48C-51E5F19AEFC3}" destId="{42E3C373-0091-4BED-997C-6922D445A1B7}" srcOrd="1" destOrd="0" presId="urn:microsoft.com/office/officeart/2005/8/layout/lProcess2"/>
    <dgm:cxn modelId="{E194AB69-D27F-41B8-B889-2F6299A11C4A}" type="presParOf" srcId="{9EB71575-A8B9-47CB-A48C-51E5F19AEFC3}" destId="{135DDF99-3D2E-4C75-8AEF-DB584728CE09}" srcOrd="2" destOrd="0" presId="urn:microsoft.com/office/officeart/2005/8/layout/lProcess2"/>
    <dgm:cxn modelId="{5AD27466-3851-4C7B-B669-4E132D67AC42}" type="presParOf" srcId="{135DDF99-3D2E-4C75-8AEF-DB584728CE09}" destId="{A7493B9E-AAA7-4927-864B-75F015FF2E90}" srcOrd="0" destOrd="0" presId="urn:microsoft.com/office/officeart/2005/8/layout/lProcess2"/>
    <dgm:cxn modelId="{8F19CC11-85BF-4A8D-A43D-95E2F151E573}" type="presParOf" srcId="{135DDF99-3D2E-4C75-8AEF-DB584728CE09}" destId="{5A61E4A2-9339-4219-AF08-6E092473829B}" srcOrd="1" destOrd="0" presId="urn:microsoft.com/office/officeart/2005/8/layout/lProcess2"/>
    <dgm:cxn modelId="{A929C579-1487-4865-99C0-EEE8D19F0CE9}" type="presParOf" srcId="{135DDF99-3D2E-4C75-8AEF-DB584728CE09}" destId="{80A49C99-D9BF-453F-9EA9-AED3F119E25D}" srcOrd="2" destOrd="0" presId="urn:microsoft.com/office/officeart/2005/8/layout/lProcess2"/>
    <dgm:cxn modelId="{AD0F1B67-F7CE-4418-BF1F-1ADCE5161873}" type="presParOf" srcId="{80A49C99-D9BF-453F-9EA9-AED3F119E25D}" destId="{7336343B-07F5-4C26-A99D-DB9682F04035}" srcOrd="0" destOrd="0" presId="urn:microsoft.com/office/officeart/2005/8/layout/lProcess2"/>
    <dgm:cxn modelId="{1D67873F-A5AA-4169-8828-3500625B09E9}" type="presParOf" srcId="{7336343B-07F5-4C26-A99D-DB9682F04035}" destId="{51D4211E-CC2A-4F22-8CF5-4961B87F531A}" srcOrd="0" destOrd="0" presId="urn:microsoft.com/office/officeart/2005/8/layout/lProcess2"/>
    <dgm:cxn modelId="{03C2AE68-A033-4D13-A55C-C58444E9C2B7}" type="presParOf" srcId="{7336343B-07F5-4C26-A99D-DB9682F04035}" destId="{FFAFDA46-90BF-49A4-8F9E-017B6F1399B8}" srcOrd="1" destOrd="0" presId="urn:microsoft.com/office/officeart/2005/8/layout/lProcess2"/>
    <dgm:cxn modelId="{CD3E1206-BF34-438C-BE74-D8243B920EE2}" type="presParOf" srcId="{7336343B-07F5-4C26-A99D-DB9682F04035}" destId="{A15FAC73-19EC-48BF-BF4E-8F5ABAC1B924}" srcOrd="2" destOrd="0" presId="urn:microsoft.com/office/officeart/2005/8/layout/lProcess2"/>
    <dgm:cxn modelId="{3AA4DA77-F7CD-4EB4-B158-446C952F92E9}" type="presParOf" srcId="{9EB71575-A8B9-47CB-A48C-51E5F19AEFC3}" destId="{1B68B096-BBA0-4422-A1E7-85CB00200E86}" srcOrd="3" destOrd="0" presId="urn:microsoft.com/office/officeart/2005/8/layout/lProcess2"/>
    <dgm:cxn modelId="{4967C96F-D4EE-41C2-B715-5CB2C0A5368B}" type="presParOf" srcId="{9EB71575-A8B9-47CB-A48C-51E5F19AEFC3}" destId="{738C817B-BD23-4624-8574-260DDD9D55DB}" srcOrd="4" destOrd="0" presId="urn:microsoft.com/office/officeart/2005/8/layout/lProcess2"/>
    <dgm:cxn modelId="{913EE714-C0C2-4A6C-A848-51127600B32A}" type="presParOf" srcId="{738C817B-BD23-4624-8574-260DDD9D55DB}" destId="{A2E2F0EE-BAD4-4E9A-BC6B-26041335A4AF}" srcOrd="0" destOrd="0" presId="urn:microsoft.com/office/officeart/2005/8/layout/lProcess2"/>
    <dgm:cxn modelId="{93B4D4EB-3A33-4D8C-985F-E1336572FE92}" type="presParOf" srcId="{738C817B-BD23-4624-8574-260DDD9D55DB}" destId="{946CB801-5C33-4466-9939-0A886976DE70}" srcOrd="1" destOrd="0" presId="urn:microsoft.com/office/officeart/2005/8/layout/lProcess2"/>
    <dgm:cxn modelId="{0C756B75-356F-4916-90C4-4ABEBA5AA64C}" type="presParOf" srcId="{738C817B-BD23-4624-8574-260DDD9D55DB}" destId="{144BB929-ACB1-4D1A-B4A3-232AC8771C04}" srcOrd="2" destOrd="0" presId="urn:microsoft.com/office/officeart/2005/8/layout/lProcess2"/>
    <dgm:cxn modelId="{7C2E12C7-D53F-43A2-9F04-E91784F50036}" type="presParOf" srcId="{144BB929-ACB1-4D1A-B4A3-232AC8771C04}" destId="{A5B6A438-5928-472C-8FA4-F383BA572CCA}" srcOrd="0" destOrd="0" presId="urn:microsoft.com/office/officeart/2005/8/layout/lProcess2"/>
    <dgm:cxn modelId="{C8848E56-25EB-48D2-8EFE-90CE5D08D06C}" type="presParOf" srcId="{A5B6A438-5928-472C-8FA4-F383BA572CCA}" destId="{A0561C61-77C8-4C45-B19D-6621336A6A99}" srcOrd="0" destOrd="0" presId="urn:microsoft.com/office/officeart/2005/8/layout/lProcess2"/>
    <dgm:cxn modelId="{89D91C82-6D69-4E70-BB11-83189B95B2C8}" type="presParOf" srcId="{A5B6A438-5928-472C-8FA4-F383BA572CCA}" destId="{42872597-53A5-4D0E-B290-755056FFC684}" srcOrd="1" destOrd="0" presId="urn:microsoft.com/office/officeart/2005/8/layout/lProcess2"/>
    <dgm:cxn modelId="{5C73162A-1EB2-4B81-A613-6E1BB46C9C78}" type="presParOf" srcId="{A5B6A438-5928-472C-8FA4-F383BA572CCA}" destId="{F150BC19-9BBE-4E5C-BD30-6000833D8DBA}" srcOrd="2" destOrd="0" presId="urn:microsoft.com/office/officeart/2005/8/layout/lProcess2"/>
    <dgm:cxn modelId="{953B4CA5-10D8-418F-9212-2DEB6731FEC0}" type="presParOf" srcId="{9EB71575-A8B9-47CB-A48C-51E5F19AEFC3}" destId="{179BF750-29BE-4183-8675-42035D229750}" srcOrd="5" destOrd="0" presId="urn:microsoft.com/office/officeart/2005/8/layout/lProcess2"/>
    <dgm:cxn modelId="{055357FC-76C4-4E4B-833C-410E11A72FBB}" type="presParOf" srcId="{9EB71575-A8B9-47CB-A48C-51E5F19AEFC3}" destId="{CB4EB217-45B7-4A7E-9A30-E6788543711F}" srcOrd="6" destOrd="0" presId="urn:microsoft.com/office/officeart/2005/8/layout/lProcess2"/>
    <dgm:cxn modelId="{864F1E73-C0E4-43E2-8ADE-27408A2554F9}" type="presParOf" srcId="{CB4EB217-45B7-4A7E-9A30-E6788543711F}" destId="{91125322-A526-4BA4-AA8F-ECFBDC8506AC}" srcOrd="0" destOrd="0" presId="urn:microsoft.com/office/officeart/2005/8/layout/lProcess2"/>
    <dgm:cxn modelId="{68A98EDD-B4BB-4722-9194-387B4395ADF1}" type="presParOf" srcId="{CB4EB217-45B7-4A7E-9A30-E6788543711F}" destId="{117C5AC0-52F0-4CB7-B367-C9EDB29A92D7}" srcOrd="1" destOrd="0" presId="urn:microsoft.com/office/officeart/2005/8/layout/lProcess2"/>
    <dgm:cxn modelId="{73656EDC-ECC8-4DD2-9181-61A0BFCE5490}" type="presParOf" srcId="{CB4EB217-45B7-4A7E-9A30-E6788543711F}" destId="{F3EAC404-3B92-4C7E-B1DD-70412760FB9C}" srcOrd="2" destOrd="0" presId="urn:microsoft.com/office/officeart/2005/8/layout/lProcess2"/>
    <dgm:cxn modelId="{F8ACF5C6-1749-45AA-8CC5-9A37D4D6DE3E}" type="presParOf" srcId="{F3EAC404-3B92-4C7E-B1DD-70412760FB9C}" destId="{F7A6EF81-3BF5-4593-BC0D-21C22075F258}" srcOrd="0" destOrd="0" presId="urn:microsoft.com/office/officeart/2005/8/layout/lProcess2"/>
    <dgm:cxn modelId="{97942478-F8A9-416B-A8AE-D6DB64D17C0C}" type="presParOf" srcId="{F7A6EF81-3BF5-4593-BC0D-21C22075F258}" destId="{AB87DDB6-8491-40EE-BEF4-0CA6D25A39A3}" srcOrd="0" destOrd="0" presId="urn:microsoft.com/office/officeart/2005/8/layout/lProcess2"/>
    <dgm:cxn modelId="{770DF059-1882-44F9-B825-5EB438AE6C19}" type="presParOf" srcId="{F7A6EF81-3BF5-4593-BC0D-21C22075F258}" destId="{7CFF7529-87F6-4482-97FA-A79D96ECE10B}" srcOrd="1" destOrd="0" presId="urn:microsoft.com/office/officeart/2005/8/layout/lProcess2"/>
    <dgm:cxn modelId="{C67E94E9-AE2D-47F2-8957-3D238AB5D04E}" type="presParOf" srcId="{F7A6EF81-3BF5-4593-BC0D-21C22075F258}" destId="{53983961-7E7D-4A89-81B9-08C253C7964C}" srcOrd="2" destOrd="0" presId="urn:microsoft.com/office/officeart/2005/8/layout/lProcess2"/>
    <dgm:cxn modelId="{DB9666C5-A725-4CE8-99AB-2597DB64527C}" type="presParOf" srcId="{9EB71575-A8B9-47CB-A48C-51E5F19AEFC3}" destId="{D4FF526F-BCCD-4F0B-9507-31EE75660BD6}" srcOrd="7" destOrd="0" presId="urn:microsoft.com/office/officeart/2005/8/layout/lProcess2"/>
    <dgm:cxn modelId="{4D41C702-DED7-4B52-AA0F-AFC3F3268500}" type="presParOf" srcId="{9EB71575-A8B9-47CB-A48C-51E5F19AEFC3}" destId="{3D7395C8-90A7-4CB9-9C41-75CBCFB314B1}" srcOrd="8" destOrd="0" presId="urn:microsoft.com/office/officeart/2005/8/layout/lProcess2"/>
    <dgm:cxn modelId="{A22FA7CE-4077-4BB7-BADB-72A0F3DBD1E2}" type="presParOf" srcId="{3D7395C8-90A7-4CB9-9C41-75CBCFB314B1}" destId="{E25D78E3-107E-443E-A8FD-3B0105D10A17}" srcOrd="0" destOrd="0" presId="urn:microsoft.com/office/officeart/2005/8/layout/lProcess2"/>
    <dgm:cxn modelId="{CD711DA7-1BC2-432D-966A-174CF9124B8F}" type="presParOf" srcId="{3D7395C8-90A7-4CB9-9C41-75CBCFB314B1}" destId="{076B9A02-00B4-4FA9-902B-3A77B41A7DD3}" srcOrd="1" destOrd="0" presId="urn:microsoft.com/office/officeart/2005/8/layout/lProcess2"/>
    <dgm:cxn modelId="{856E9A77-7DEA-40B9-92FA-80E65970C3EE}" type="presParOf" srcId="{3D7395C8-90A7-4CB9-9C41-75CBCFB314B1}" destId="{20286716-808F-4BF0-A841-FF159A4AC6A9}" srcOrd="2" destOrd="0" presId="urn:microsoft.com/office/officeart/2005/8/layout/lProcess2"/>
    <dgm:cxn modelId="{EC238E89-112F-4885-BA8F-AAD1F6A831FF}" type="presParOf" srcId="{20286716-808F-4BF0-A841-FF159A4AC6A9}" destId="{27BF7A8B-0619-4F0A-AFF3-E62973A95692}" srcOrd="0" destOrd="0" presId="urn:microsoft.com/office/officeart/2005/8/layout/lProcess2"/>
    <dgm:cxn modelId="{E1794630-68B3-4D08-9995-C84975CE418A}" type="presParOf" srcId="{27BF7A8B-0619-4F0A-AFF3-E62973A95692}" destId="{B5B993EE-B93D-4FD3-A2CF-191E9CC83D1E}" srcOrd="0" destOrd="0" presId="urn:microsoft.com/office/officeart/2005/8/layout/lProcess2"/>
    <dgm:cxn modelId="{D5F53B7E-213D-4F8B-B32F-EA2E57C520DE}" type="presParOf" srcId="{27BF7A8B-0619-4F0A-AFF3-E62973A95692}" destId="{0D085EE0-642E-47FC-9296-80641BEA143E}" srcOrd="1" destOrd="0" presId="urn:microsoft.com/office/officeart/2005/8/layout/lProcess2"/>
    <dgm:cxn modelId="{784F467D-352B-491F-B860-855F7F478F51}" type="presParOf" srcId="{27BF7A8B-0619-4F0A-AFF3-E62973A95692}" destId="{61B85BD2-3985-4967-8EDF-F6198CF24A9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69CD10-4AB8-4E02-874B-FC599EC12DDD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7B2800-D510-45BF-B9C7-E1C9712EA04E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*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1 -2</a:t>
          </a:r>
        </a:p>
      </dgm:t>
    </dgm:pt>
    <dgm:pt modelId="{ED03E9A8-EAC5-441B-957C-14B3AE0A53E0}" type="parTrans" cxnId="{705CC2D5-270B-4CE3-A085-F56A1A6D3AC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8084BCFD-FD47-43C0-A261-4C6E29E97B49}" type="sibTrans" cxnId="{705CC2D5-270B-4CE3-A085-F56A1A6D3AC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BFCB143-DF2D-4A52-BE80-28F063B200DC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b="0" u="none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Visual Literacy</a:t>
          </a:r>
        </a:p>
      </dgm:t>
    </dgm:pt>
    <dgm:pt modelId="{744729BF-A6A0-4003-AB42-A9991EB7BF53}" type="parTrans" cxnId="{E6DF5740-C447-43A5-8C24-D67E74938CB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4E0D7FAE-D5AE-4D61-A9B4-C44778830E77}" type="sibTrans" cxnId="{E6DF5740-C447-43A5-8C24-D67E74938CB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3A7C02CD-8078-4627-AEEC-09A5F49C72A2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gm:t>
    </dgm:pt>
    <dgm:pt modelId="{EE1694A1-A8E5-452B-BD6F-685657D89467}" type="parTrans" cxnId="{4DBB2BCF-6C56-4A68-9C63-C5C7C03B7D0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82357DDF-6266-4E8E-BA8F-9E0778FF6202}" type="sibTrans" cxnId="{4DBB2BCF-6C56-4A68-9C63-C5C7C03B7D0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BFF1A8A0-474D-487E-8943-BB514F891DE1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Five Times Dizzy &amp; Dancing in the Anzac Deli</a:t>
          </a:r>
        </a:p>
        <a:p>
          <a:r>
            <a:rPr lang="en-US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1 -3</a:t>
          </a:r>
        </a:p>
      </dgm:t>
    </dgm:pt>
    <dgm:pt modelId="{8F57DC6C-55D3-41B9-A2A1-4246173A030B}" type="parTrans" cxnId="{10F7316B-0172-4F11-B761-3327A055168F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D5390FC3-9F90-4E4A-AF18-ABC5F1C8875F}" type="sibTrans" cxnId="{10F7316B-0172-4F11-B761-3327A055168F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F7692707-937C-4754-8DEA-8FB0076A2A15}">
      <dgm:prSet phldrT="[Text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Visual Literacy</a:t>
          </a:r>
        </a:p>
      </dgm:t>
    </dgm:pt>
    <dgm:pt modelId="{BD6FB89E-52CF-4A06-99E3-DF1950BAB9D0}" type="parTrans" cxnId="{32E695F2-E904-47AE-8AE4-C50DC5DA9EF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0892195-9FDC-4DC7-9ABD-C31FEF42838D}" type="sibTrans" cxnId="{32E695F2-E904-47AE-8AE4-C50DC5DA9EF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B823F2FC-7B11-47B0-8F17-8A2CABCF6A59}">
      <dgm:prSet phldrT="[Text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  <a:endParaRPr lang="en-US" b="1" u="sng" dirty="0">
            <a:solidFill>
              <a:schemeClr val="accent6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9250CAE9-A82E-437A-893F-B0636981DB34}" type="parTrans" cxnId="{34505CDD-2655-41FC-98E7-96B3FE4C3CE3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1337646B-013C-42BA-A4C9-77F0165C1B4E}" type="sibTrans" cxnId="{34505CDD-2655-41FC-98E7-96B3FE4C3CE3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8A78500-E2D4-4E56-BD2F-308CB1AB4AE7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Girl Underground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1 -4</a:t>
          </a:r>
        </a:p>
      </dgm:t>
    </dgm:pt>
    <dgm:pt modelId="{3E82A8FD-2A65-4478-A76A-D31D44E2ABB2}" type="parTrans" cxnId="{9B4D1FBA-E456-423B-9E93-D77BA82E38C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E595AA9E-BF05-4075-BA26-99CAB1535157}" type="sibTrans" cxnId="{9B4D1FBA-E456-423B-9E93-D77BA82E38C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0B2582C1-B2E3-4A62-9A9F-0129CFE9FCCC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Visual Literacy</a:t>
          </a:r>
        </a:p>
      </dgm:t>
    </dgm:pt>
    <dgm:pt modelId="{AA0A599B-38CE-4181-A682-B5728FAD2C52}" type="parTrans" cxnId="{EAB610AB-1F14-47FF-BB5D-72D1DA206667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8C3B73C-7317-43BE-9187-A49F83C3AE1C}" type="sibTrans" cxnId="{EAB610AB-1F14-47FF-BB5D-72D1DA206667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9435ECF-05D4-4F04-A1DA-5DD7B9CB3517}">
      <dgm:prSet phldrT="[Text]" custT="1"/>
      <dgm:spPr>
        <a:solidFill>
          <a:srgbClr val="FFFF00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0" u="sng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Chromebooks:</a:t>
          </a:r>
          <a:endParaRPr lang="en-US" sz="1600" b="0" u="none" dirty="0">
            <a:solidFill>
              <a:schemeClr val="accent6">
                <a:lumMod val="5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0" u="none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Read Theory</a:t>
          </a:r>
          <a:endParaRPr lang="en-US" sz="1600" b="0" u="sng" dirty="0">
            <a:solidFill>
              <a:schemeClr val="accent6">
                <a:lumMod val="5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1AA5408-6E2B-4CBB-AB16-A32B94699648}" type="parTrans" cxnId="{0B0CF415-65BD-4BC4-A014-458A8A970D0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BC3F21F-F4C1-4B2D-94F4-5BD2AA94A0BE}" type="sibTrans" cxnId="{0B0CF415-65BD-4BC4-A014-458A8A970D0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B9B0EA8-4A12-4EA2-B6B4-58857F614600}">
      <dgm:prSet phldrT="[Text]"/>
      <dgm:spPr>
        <a:solidFill>
          <a:srgbClr val="00B0F0"/>
        </a:solidFill>
      </dgm:spPr>
      <dgm:t>
        <a:bodyPr/>
        <a:lstStyle/>
        <a:p>
          <a:r>
            <a:rPr lang="en-US" b="1" u="sng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Circle</a:t>
          </a:r>
        </a:p>
      </dgm:t>
    </dgm:pt>
    <dgm:pt modelId="{F368E19B-70ED-4326-BE04-8AFC6853BE2F}" type="parTrans" cxnId="{9678385D-AFF2-4AC6-9C4C-03B8BBF0AFE8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C047290-47F7-45DF-A93E-2ED974EB67F1}" type="sibTrans" cxnId="{9678385D-AFF2-4AC6-9C4C-03B8BBF0AFE8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0E32C240-2812-424C-A13B-B2F32FE94CBF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Visual Literacy</a:t>
          </a:r>
        </a:p>
      </dgm:t>
    </dgm:pt>
    <dgm:pt modelId="{3F3038EA-AC0C-40C5-87E7-F4FDAD384405}" type="parTrans" cxnId="{72FF9263-9165-40CF-B7FE-643A06A75C2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3E2B9101-01E3-449C-A456-A0EA1FB59630}" type="sibTrans" cxnId="{72FF9263-9165-40CF-B7FE-643A06A75C2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A0940EA-5204-4ED4-8FB7-0597520F2BD8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1 -5</a:t>
          </a:r>
        </a:p>
      </dgm:t>
    </dgm:pt>
    <dgm:pt modelId="{38F5A5DD-8765-49DD-980D-81CC00AFCEA9}" type="parTrans" cxnId="{9891B536-6647-4E40-87E2-57C5FCF2FCF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95115D5F-A5A5-4AAC-B2D8-68D969EDF06D}" type="sibTrans" cxnId="{9891B536-6647-4E40-87E2-57C5FCF2FCF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E1A3DE30-68CC-45D5-B302-D00630C3B077}">
      <dgm:prSet phldrT="[Text]"/>
      <dgm:spPr>
        <a:solidFill>
          <a:srgbClr val="00B050"/>
        </a:solidFill>
      </dgm:spPr>
      <dgm:t>
        <a:bodyPr/>
        <a:lstStyle/>
        <a:p>
          <a:r>
            <a:rPr lang="en-US" b="1" u="sng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Circle</a:t>
          </a:r>
        </a:p>
      </dgm:t>
    </dgm:pt>
    <dgm:pt modelId="{186F6351-9412-4965-BC6E-15C6875BF7C9}" type="parTrans" cxnId="{725DA793-5B1F-4D67-8AA6-F4E0697C028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6D942DB9-BDF4-445D-BD84-63847E3CDFCF}" type="sibTrans" cxnId="{725DA793-5B1F-4D67-8AA6-F4E0697C028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4FF5E2F2-527F-4A11-BE7A-ECAE17D4F53D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1 -5</a:t>
          </a:r>
        </a:p>
      </dgm:t>
    </dgm:pt>
    <dgm:pt modelId="{B0ED1A58-3F37-4934-B99D-BA51B9D9C8FB}" type="parTrans" cxnId="{1853D671-4FE8-4BB2-9B0B-3A284B98693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FCEAE336-42C3-47D9-9ABC-6FF113AE6237}" type="sibTrans" cxnId="{1853D671-4FE8-4BB2-9B0B-3A284B98693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729FC5E6-3368-49A0-BF19-F25D7525E139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Visual Literacy</a:t>
          </a:r>
        </a:p>
      </dgm:t>
    </dgm:pt>
    <dgm:pt modelId="{C0DE410D-D040-4CA5-B871-02434D298847}" type="parTrans" cxnId="{9B2182B8-79FD-4C68-ACA8-2EAF2ED896D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A6D3BA47-2C29-46CD-BDA5-39E01B7BFD6C}" type="sibTrans" cxnId="{9B2182B8-79FD-4C68-ACA8-2EAF2ED896D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9EB71575-A8B9-47CB-A48C-51E5F19AEFC3}" type="pres">
      <dgm:prSet presAssocID="{C069CD10-4AB8-4E02-874B-FC599EC12DDD}" presName="theList" presStyleCnt="0">
        <dgm:presLayoutVars>
          <dgm:dir/>
          <dgm:animLvl val="lvl"/>
          <dgm:resizeHandles val="exact"/>
        </dgm:presLayoutVars>
      </dgm:prSet>
      <dgm:spPr/>
    </dgm:pt>
    <dgm:pt modelId="{945C3875-64EE-487B-82A1-67B0E4F81243}" type="pres">
      <dgm:prSet presAssocID="{C87B2800-D510-45BF-B9C7-E1C9712EA04E}" presName="compNode" presStyleCnt="0"/>
      <dgm:spPr/>
    </dgm:pt>
    <dgm:pt modelId="{6E4499AC-DFBF-4D31-96B2-1630BB80F8D8}" type="pres">
      <dgm:prSet presAssocID="{C87B2800-D510-45BF-B9C7-E1C9712EA04E}" presName="aNode" presStyleLbl="bgShp" presStyleIdx="0" presStyleCnt="5"/>
      <dgm:spPr/>
    </dgm:pt>
    <dgm:pt modelId="{9BE02EB2-C799-4806-ADA6-6BC0BA9C5C96}" type="pres">
      <dgm:prSet presAssocID="{C87B2800-D510-45BF-B9C7-E1C9712EA04E}" presName="textNode" presStyleLbl="bgShp" presStyleIdx="0" presStyleCnt="5"/>
      <dgm:spPr/>
    </dgm:pt>
    <dgm:pt modelId="{1D0056A3-69FE-4FB9-A236-5528352B93FE}" type="pres">
      <dgm:prSet presAssocID="{C87B2800-D510-45BF-B9C7-E1C9712EA04E}" presName="compChildNode" presStyleCnt="0"/>
      <dgm:spPr/>
    </dgm:pt>
    <dgm:pt modelId="{0E2D38C7-96F1-484C-8300-1F19D4F93455}" type="pres">
      <dgm:prSet presAssocID="{C87B2800-D510-45BF-B9C7-E1C9712EA04E}" presName="theInnerList" presStyleCnt="0"/>
      <dgm:spPr/>
    </dgm:pt>
    <dgm:pt modelId="{F4D0824C-C24A-48B1-AEE1-1C6C93C3215D}" type="pres">
      <dgm:prSet presAssocID="{2BFCB143-DF2D-4A52-BE80-28F063B200DC}" presName="childNode" presStyleLbl="node1" presStyleIdx="0" presStyleCnt="10">
        <dgm:presLayoutVars>
          <dgm:bulletEnabled val="1"/>
        </dgm:presLayoutVars>
      </dgm:prSet>
      <dgm:spPr/>
    </dgm:pt>
    <dgm:pt modelId="{54CB65F4-DBF3-4F34-9857-D20A29116346}" type="pres">
      <dgm:prSet presAssocID="{2BFCB143-DF2D-4A52-BE80-28F063B200DC}" presName="aSpace2" presStyleCnt="0"/>
      <dgm:spPr/>
    </dgm:pt>
    <dgm:pt modelId="{761B18B7-F540-48B9-B697-C762D1513D7C}" type="pres">
      <dgm:prSet presAssocID="{3A7C02CD-8078-4627-AEEC-09A5F49C72A2}" presName="childNode" presStyleLbl="node1" presStyleIdx="1" presStyleCnt="10">
        <dgm:presLayoutVars>
          <dgm:bulletEnabled val="1"/>
        </dgm:presLayoutVars>
      </dgm:prSet>
      <dgm:spPr/>
    </dgm:pt>
    <dgm:pt modelId="{42E3C373-0091-4BED-997C-6922D445A1B7}" type="pres">
      <dgm:prSet presAssocID="{C87B2800-D510-45BF-B9C7-E1C9712EA04E}" presName="aSpace" presStyleCnt="0"/>
      <dgm:spPr/>
    </dgm:pt>
    <dgm:pt modelId="{135DDF99-3D2E-4C75-8AEF-DB584728CE09}" type="pres">
      <dgm:prSet presAssocID="{BFF1A8A0-474D-487E-8943-BB514F891DE1}" presName="compNode" presStyleCnt="0"/>
      <dgm:spPr/>
    </dgm:pt>
    <dgm:pt modelId="{A7493B9E-AAA7-4927-864B-75F015FF2E90}" type="pres">
      <dgm:prSet presAssocID="{BFF1A8A0-474D-487E-8943-BB514F891DE1}" presName="aNode" presStyleLbl="bgShp" presStyleIdx="1" presStyleCnt="5"/>
      <dgm:spPr/>
    </dgm:pt>
    <dgm:pt modelId="{5A61E4A2-9339-4219-AF08-6E092473829B}" type="pres">
      <dgm:prSet presAssocID="{BFF1A8A0-474D-487E-8943-BB514F891DE1}" presName="textNode" presStyleLbl="bgShp" presStyleIdx="1" presStyleCnt="5"/>
      <dgm:spPr/>
    </dgm:pt>
    <dgm:pt modelId="{80A49C99-D9BF-453F-9EA9-AED3F119E25D}" type="pres">
      <dgm:prSet presAssocID="{BFF1A8A0-474D-487E-8943-BB514F891DE1}" presName="compChildNode" presStyleCnt="0"/>
      <dgm:spPr/>
    </dgm:pt>
    <dgm:pt modelId="{7336343B-07F5-4C26-A99D-DB9682F04035}" type="pres">
      <dgm:prSet presAssocID="{BFF1A8A0-474D-487E-8943-BB514F891DE1}" presName="theInnerList" presStyleCnt="0"/>
      <dgm:spPr/>
    </dgm:pt>
    <dgm:pt modelId="{51D4211E-CC2A-4F22-8CF5-4961B87F531A}" type="pres">
      <dgm:prSet presAssocID="{F7692707-937C-4754-8DEA-8FB0076A2A15}" presName="childNode" presStyleLbl="node1" presStyleIdx="2" presStyleCnt="10">
        <dgm:presLayoutVars>
          <dgm:bulletEnabled val="1"/>
        </dgm:presLayoutVars>
      </dgm:prSet>
      <dgm:spPr/>
    </dgm:pt>
    <dgm:pt modelId="{FFAFDA46-90BF-49A4-8F9E-017B6F1399B8}" type="pres">
      <dgm:prSet presAssocID="{F7692707-937C-4754-8DEA-8FB0076A2A15}" presName="aSpace2" presStyleCnt="0"/>
      <dgm:spPr/>
    </dgm:pt>
    <dgm:pt modelId="{A15FAC73-19EC-48BF-BF4E-8F5ABAC1B924}" type="pres">
      <dgm:prSet presAssocID="{B823F2FC-7B11-47B0-8F17-8A2CABCF6A59}" presName="childNode" presStyleLbl="node1" presStyleIdx="3" presStyleCnt="10">
        <dgm:presLayoutVars>
          <dgm:bulletEnabled val="1"/>
        </dgm:presLayoutVars>
      </dgm:prSet>
      <dgm:spPr/>
    </dgm:pt>
    <dgm:pt modelId="{1B68B096-BBA0-4422-A1E7-85CB00200E86}" type="pres">
      <dgm:prSet presAssocID="{BFF1A8A0-474D-487E-8943-BB514F891DE1}" presName="aSpace" presStyleCnt="0"/>
      <dgm:spPr/>
    </dgm:pt>
    <dgm:pt modelId="{738C817B-BD23-4624-8574-260DDD9D55DB}" type="pres">
      <dgm:prSet presAssocID="{58A78500-E2D4-4E56-BD2F-308CB1AB4AE7}" presName="compNode" presStyleCnt="0"/>
      <dgm:spPr/>
    </dgm:pt>
    <dgm:pt modelId="{A2E2F0EE-BAD4-4E9A-BC6B-26041335A4AF}" type="pres">
      <dgm:prSet presAssocID="{58A78500-E2D4-4E56-BD2F-308CB1AB4AE7}" presName="aNode" presStyleLbl="bgShp" presStyleIdx="2" presStyleCnt="5"/>
      <dgm:spPr/>
    </dgm:pt>
    <dgm:pt modelId="{946CB801-5C33-4466-9939-0A886976DE70}" type="pres">
      <dgm:prSet presAssocID="{58A78500-E2D4-4E56-BD2F-308CB1AB4AE7}" presName="textNode" presStyleLbl="bgShp" presStyleIdx="2" presStyleCnt="5"/>
      <dgm:spPr/>
    </dgm:pt>
    <dgm:pt modelId="{144BB929-ACB1-4D1A-B4A3-232AC8771C04}" type="pres">
      <dgm:prSet presAssocID="{58A78500-E2D4-4E56-BD2F-308CB1AB4AE7}" presName="compChildNode" presStyleCnt="0"/>
      <dgm:spPr/>
    </dgm:pt>
    <dgm:pt modelId="{A5B6A438-5928-472C-8FA4-F383BA572CCA}" type="pres">
      <dgm:prSet presAssocID="{58A78500-E2D4-4E56-BD2F-308CB1AB4AE7}" presName="theInnerList" presStyleCnt="0"/>
      <dgm:spPr/>
    </dgm:pt>
    <dgm:pt modelId="{A0561C61-77C8-4C45-B19D-6621336A6A99}" type="pres">
      <dgm:prSet presAssocID="{0B2582C1-B2E3-4A62-9A9F-0129CFE9FCCC}" presName="childNode" presStyleLbl="node1" presStyleIdx="4" presStyleCnt="10">
        <dgm:presLayoutVars>
          <dgm:bulletEnabled val="1"/>
        </dgm:presLayoutVars>
      </dgm:prSet>
      <dgm:spPr/>
    </dgm:pt>
    <dgm:pt modelId="{42872597-53A5-4D0E-B290-755056FFC684}" type="pres">
      <dgm:prSet presAssocID="{0B2582C1-B2E3-4A62-9A9F-0129CFE9FCCC}" presName="aSpace2" presStyleCnt="0"/>
      <dgm:spPr/>
    </dgm:pt>
    <dgm:pt modelId="{F150BC19-9BBE-4E5C-BD30-6000833D8DBA}" type="pres">
      <dgm:prSet presAssocID="{59435ECF-05D4-4F04-A1DA-5DD7B9CB3517}" presName="childNode" presStyleLbl="node1" presStyleIdx="5" presStyleCnt="10">
        <dgm:presLayoutVars>
          <dgm:bulletEnabled val="1"/>
        </dgm:presLayoutVars>
      </dgm:prSet>
      <dgm:spPr/>
    </dgm:pt>
    <dgm:pt modelId="{179BF750-29BE-4183-8675-42035D229750}" type="pres">
      <dgm:prSet presAssocID="{58A78500-E2D4-4E56-BD2F-308CB1AB4AE7}" presName="aSpace" presStyleCnt="0"/>
      <dgm:spPr/>
    </dgm:pt>
    <dgm:pt modelId="{CB4EB217-45B7-4A7E-9A30-E6788543711F}" type="pres">
      <dgm:prSet presAssocID="{5A0940EA-5204-4ED4-8FB7-0597520F2BD8}" presName="compNode" presStyleCnt="0"/>
      <dgm:spPr/>
    </dgm:pt>
    <dgm:pt modelId="{91125322-A526-4BA4-AA8F-ECFBDC8506AC}" type="pres">
      <dgm:prSet presAssocID="{5A0940EA-5204-4ED4-8FB7-0597520F2BD8}" presName="aNode" presStyleLbl="bgShp" presStyleIdx="3" presStyleCnt="5"/>
      <dgm:spPr/>
    </dgm:pt>
    <dgm:pt modelId="{117C5AC0-52F0-4CB7-B367-C9EDB29A92D7}" type="pres">
      <dgm:prSet presAssocID="{5A0940EA-5204-4ED4-8FB7-0597520F2BD8}" presName="textNode" presStyleLbl="bgShp" presStyleIdx="3" presStyleCnt="5"/>
      <dgm:spPr/>
    </dgm:pt>
    <dgm:pt modelId="{F3EAC404-3B92-4C7E-B1DD-70412760FB9C}" type="pres">
      <dgm:prSet presAssocID="{5A0940EA-5204-4ED4-8FB7-0597520F2BD8}" presName="compChildNode" presStyleCnt="0"/>
      <dgm:spPr/>
    </dgm:pt>
    <dgm:pt modelId="{F7A6EF81-3BF5-4593-BC0D-21C22075F258}" type="pres">
      <dgm:prSet presAssocID="{5A0940EA-5204-4ED4-8FB7-0597520F2BD8}" presName="theInnerList" presStyleCnt="0"/>
      <dgm:spPr/>
    </dgm:pt>
    <dgm:pt modelId="{AB87DDB6-8491-40EE-BEF4-0CA6D25A39A3}" type="pres">
      <dgm:prSet presAssocID="{E1A3DE30-68CC-45D5-B302-D00630C3B077}" presName="childNode" presStyleLbl="node1" presStyleIdx="6" presStyleCnt="10">
        <dgm:presLayoutVars>
          <dgm:bulletEnabled val="1"/>
        </dgm:presLayoutVars>
      </dgm:prSet>
      <dgm:spPr/>
    </dgm:pt>
    <dgm:pt modelId="{7CFF7529-87F6-4482-97FA-A79D96ECE10B}" type="pres">
      <dgm:prSet presAssocID="{E1A3DE30-68CC-45D5-B302-D00630C3B077}" presName="aSpace2" presStyleCnt="0"/>
      <dgm:spPr/>
    </dgm:pt>
    <dgm:pt modelId="{53983961-7E7D-4A89-81B9-08C253C7964C}" type="pres">
      <dgm:prSet presAssocID="{0E32C240-2812-424C-A13B-B2F32FE94CBF}" presName="childNode" presStyleLbl="node1" presStyleIdx="7" presStyleCnt="10">
        <dgm:presLayoutVars>
          <dgm:bulletEnabled val="1"/>
        </dgm:presLayoutVars>
      </dgm:prSet>
      <dgm:spPr/>
    </dgm:pt>
    <dgm:pt modelId="{D4FF526F-BCCD-4F0B-9507-31EE75660BD6}" type="pres">
      <dgm:prSet presAssocID="{5A0940EA-5204-4ED4-8FB7-0597520F2BD8}" presName="aSpace" presStyleCnt="0"/>
      <dgm:spPr/>
    </dgm:pt>
    <dgm:pt modelId="{3D7395C8-90A7-4CB9-9C41-75CBCFB314B1}" type="pres">
      <dgm:prSet presAssocID="{4FF5E2F2-527F-4A11-BE7A-ECAE17D4F53D}" presName="compNode" presStyleCnt="0"/>
      <dgm:spPr/>
    </dgm:pt>
    <dgm:pt modelId="{E25D78E3-107E-443E-A8FD-3B0105D10A17}" type="pres">
      <dgm:prSet presAssocID="{4FF5E2F2-527F-4A11-BE7A-ECAE17D4F53D}" presName="aNode" presStyleLbl="bgShp" presStyleIdx="4" presStyleCnt="5"/>
      <dgm:spPr/>
    </dgm:pt>
    <dgm:pt modelId="{076B9A02-00B4-4FA9-902B-3A77B41A7DD3}" type="pres">
      <dgm:prSet presAssocID="{4FF5E2F2-527F-4A11-BE7A-ECAE17D4F53D}" presName="textNode" presStyleLbl="bgShp" presStyleIdx="4" presStyleCnt="5"/>
      <dgm:spPr/>
    </dgm:pt>
    <dgm:pt modelId="{20286716-808F-4BF0-A841-FF159A4AC6A9}" type="pres">
      <dgm:prSet presAssocID="{4FF5E2F2-527F-4A11-BE7A-ECAE17D4F53D}" presName="compChildNode" presStyleCnt="0"/>
      <dgm:spPr/>
    </dgm:pt>
    <dgm:pt modelId="{27BF7A8B-0619-4F0A-AFF3-E62973A95692}" type="pres">
      <dgm:prSet presAssocID="{4FF5E2F2-527F-4A11-BE7A-ECAE17D4F53D}" presName="theInnerList" presStyleCnt="0"/>
      <dgm:spPr/>
    </dgm:pt>
    <dgm:pt modelId="{B5B993EE-B93D-4FD3-A2CF-191E9CC83D1E}" type="pres">
      <dgm:prSet presAssocID="{729FC5E6-3368-49A0-BF19-F25D7525E139}" presName="childNode" presStyleLbl="node1" presStyleIdx="8" presStyleCnt="10" custLinFactNeighborX="1547">
        <dgm:presLayoutVars>
          <dgm:bulletEnabled val="1"/>
        </dgm:presLayoutVars>
      </dgm:prSet>
      <dgm:spPr/>
    </dgm:pt>
    <dgm:pt modelId="{0D085EE0-642E-47FC-9296-80641BEA143E}" type="pres">
      <dgm:prSet presAssocID="{729FC5E6-3368-49A0-BF19-F25D7525E139}" presName="aSpace2" presStyleCnt="0"/>
      <dgm:spPr/>
    </dgm:pt>
    <dgm:pt modelId="{61B85BD2-3985-4967-8EDF-F6198CF24A93}" type="pres">
      <dgm:prSet presAssocID="{2B9B0EA8-4A12-4EA2-B6B4-58857F614600}" presName="childNode" presStyleLbl="node1" presStyleIdx="9" presStyleCnt="10">
        <dgm:presLayoutVars>
          <dgm:bulletEnabled val="1"/>
        </dgm:presLayoutVars>
      </dgm:prSet>
      <dgm:spPr/>
    </dgm:pt>
  </dgm:ptLst>
  <dgm:cxnLst>
    <dgm:cxn modelId="{073DCE01-B6A3-4ECF-A250-E16B5BC27FD4}" type="presOf" srcId="{BFF1A8A0-474D-487E-8943-BB514F891DE1}" destId="{5A61E4A2-9339-4219-AF08-6E092473829B}" srcOrd="1" destOrd="0" presId="urn:microsoft.com/office/officeart/2005/8/layout/lProcess2"/>
    <dgm:cxn modelId="{1760FD04-E308-4975-A2DB-3F5978AF63DD}" type="presOf" srcId="{0E32C240-2812-424C-A13B-B2F32FE94CBF}" destId="{53983961-7E7D-4A89-81B9-08C253C7964C}" srcOrd="0" destOrd="0" presId="urn:microsoft.com/office/officeart/2005/8/layout/lProcess2"/>
    <dgm:cxn modelId="{F5D57F10-FD99-4081-9450-5FA4C37D2BCE}" type="presOf" srcId="{59435ECF-05D4-4F04-A1DA-5DD7B9CB3517}" destId="{F150BC19-9BBE-4E5C-BD30-6000833D8DBA}" srcOrd="0" destOrd="0" presId="urn:microsoft.com/office/officeart/2005/8/layout/lProcess2"/>
    <dgm:cxn modelId="{33FF2514-7CE8-4BF1-BE26-DC4A43885F81}" type="presOf" srcId="{BFF1A8A0-474D-487E-8943-BB514F891DE1}" destId="{A7493B9E-AAA7-4927-864B-75F015FF2E90}" srcOrd="0" destOrd="0" presId="urn:microsoft.com/office/officeart/2005/8/layout/lProcess2"/>
    <dgm:cxn modelId="{0B0CF415-65BD-4BC4-A014-458A8A970D0B}" srcId="{58A78500-E2D4-4E56-BD2F-308CB1AB4AE7}" destId="{59435ECF-05D4-4F04-A1DA-5DD7B9CB3517}" srcOrd="1" destOrd="0" parTransId="{21AA5408-6E2B-4CBB-AB16-A32B94699648}" sibTransId="{5BC3F21F-F4C1-4B2D-94F4-5BD2AA94A0BE}"/>
    <dgm:cxn modelId="{43215C16-C3A4-40F7-94E6-92036741EF41}" type="presOf" srcId="{58A78500-E2D4-4E56-BD2F-308CB1AB4AE7}" destId="{946CB801-5C33-4466-9939-0A886976DE70}" srcOrd="1" destOrd="0" presId="urn:microsoft.com/office/officeart/2005/8/layout/lProcess2"/>
    <dgm:cxn modelId="{79BD6F1A-B3A6-4A41-BB00-913D0EA120D0}" type="presOf" srcId="{5A0940EA-5204-4ED4-8FB7-0597520F2BD8}" destId="{91125322-A526-4BA4-AA8F-ECFBDC8506AC}" srcOrd="0" destOrd="0" presId="urn:microsoft.com/office/officeart/2005/8/layout/lProcess2"/>
    <dgm:cxn modelId="{9891B536-6647-4E40-87E2-57C5FCF2FCF5}" srcId="{C069CD10-4AB8-4E02-874B-FC599EC12DDD}" destId="{5A0940EA-5204-4ED4-8FB7-0597520F2BD8}" srcOrd="3" destOrd="0" parTransId="{38F5A5DD-8765-49DD-980D-81CC00AFCEA9}" sibTransId="{95115D5F-A5A5-4AAC-B2D8-68D969EDF06D}"/>
    <dgm:cxn modelId="{E6DF5740-C447-43A5-8C24-D67E74938CBD}" srcId="{C87B2800-D510-45BF-B9C7-E1C9712EA04E}" destId="{2BFCB143-DF2D-4A52-BE80-28F063B200DC}" srcOrd="0" destOrd="0" parTransId="{744729BF-A6A0-4003-AB42-A9991EB7BF53}" sibTransId="{4E0D7FAE-D5AE-4D61-A9B4-C44778830E77}"/>
    <dgm:cxn modelId="{9678385D-AFF2-4AC6-9C4C-03B8BBF0AFE8}" srcId="{4FF5E2F2-527F-4A11-BE7A-ECAE17D4F53D}" destId="{2B9B0EA8-4A12-4EA2-B6B4-58857F614600}" srcOrd="1" destOrd="0" parTransId="{F368E19B-70ED-4326-BE04-8AFC6853BE2F}" sibTransId="{5C047290-47F7-45DF-A93E-2ED974EB67F1}"/>
    <dgm:cxn modelId="{72FF9263-9165-40CF-B7FE-643A06A75C22}" srcId="{5A0940EA-5204-4ED4-8FB7-0597520F2BD8}" destId="{0E32C240-2812-424C-A13B-B2F32FE94CBF}" srcOrd="1" destOrd="0" parTransId="{3F3038EA-AC0C-40C5-87E7-F4FDAD384405}" sibTransId="{3E2B9101-01E3-449C-A456-A0EA1FB59630}"/>
    <dgm:cxn modelId="{557FE947-CB12-453C-9CBB-D89CCFB4A632}" type="presOf" srcId="{58A78500-E2D4-4E56-BD2F-308CB1AB4AE7}" destId="{A2E2F0EE-BAD4-4E9A-BC6B-26041335A4AF}" srcOrd="0" destOrd="0" presId="urn:microsoft.com/office/officeart/2005/8/layout/lProcess2"/>
    <dgm:cxn modelId="{10F7316B-0172-4F11-B761-3327A055168F}" srcId="{C069CD10-4AB8-4E02-874B-FC599EC12DDD}" destId="{BFF1A8A0-474D-487E-8943-BB514F891DE1}" srcOrd="1" destOrd="0" parTransId="{8F57DC6C-55D3-41B9-A2A1-4246173A030B}" sibTransId="{D5390FC3-9F90-4E4A-AF18-ABC5F1C8875F}"/>
    <dgm:cxn modelId="{1853D671-4FE8-4BB2-9B0B-3A284B986931}" srcId="{C069CD10-4AB8-4E02-874B-FC599EC12DDD}" destId="{4FF5E2F2-527F-4A11-BE7A-ECAE17D4F53D}" srcOrd="4" destOrd="0" parTransId="{B0ED1A58-3F37-4934-B99D-BA51B9D9C8FB}" sibTransId="{FCEAE336-42C3-47D9-9ABC-6FF113AE6237}"/>
    <dgm:cxn modelId="{F5CFB952-ACA1-4CF8-9ED1-F59F5CB2ECBF}" type="presOf" srcId="{4FF5E2F2-527F-4A11-BE7A-ECAE17D4F53D}" destId="{E25D78E3-107E-443E-A8FD-3B0105D10A17}" srcOrd="0" destOrd="0" presId="urn:microsoft.com/office/officeart/2005/8/layout/lProcess2"/>
    <dgm:cxn modelId="{D8B5D654-755B-466D-ADA3-F0C042BA9D3D}" type="presOf" srcId="{2BFCB143-DF2D-4A52-BE80-28F063B200DC}" destId="{F4D0824C-C24A-48B1-AEE1-1C6C93C3215D}" srcOrd="0" destOrd="0" presId="urn:microsoft.com/office/officeart/2005/8/layout/lProcess2"/>
    <dgm:cxn modelId="{C61E9C7A-35B5-4331-A9C5-60A5D4AF2DA6}" type="presOf" srcId="{B823F2FC-7B11-47B0-8F17-8A2CABCF6A59}" destId="{A15FAC73-19EC-48BF-BF4E-8F5ABAC1B924}" srcOrd="0" destOrd="0" presId="urn:microsoft.com/office/officeart/2005/8/layout/lProcess2"/>
    <dgm:cxn modelId="{7E6D317B-124A-4D4F-9137-588D9D3D578B}" type="presOf" srcId="{F7692707-937C-4754-8DEA-8FB0076A2A15}" destId="{51D4211E-CC2A-4F22-8CF5-4961B87F531A}" srcOrd="0" destOrd="0" presId="urn:microsoft.com/office/officeart/2005/8/layout/lProcess2"/>
    <dgm:cxn modelId="{200D0686-1A89-4F57-A096-9458A31C5B6F}" type="presOf" srcId="{2B9B0EA8-4A12-4EA2-B6B4-58857F614600}" destId="{61B85BD2-3985-4967-8EDF-F6198CF24A93}" srcOrd="0" destOrd="0" presId="urn:microsoft.com/office/officeart/2005/8/layout/lProcess2"/>
    <dgm:cxn modelId="{4A6FDC87-9F68-499B-B179-D949F7790EF8}" type="presOf" srcId="{E1A3DE30-68CC-45D5-B302-D00630C3B077}" destId="{AB87DDB6-8491-40EE-BEF4-0CA6D25A39A3}" srcOrd="0" destOrd="0" presId="urn:microsoft.com/office/officeart/2005/8/layout/lProcess2"/>
    <dgm:cxn modelId="{725DA793-5B1F-4D67-8AA6-F4E0697C028B}" srcId="{5A0940EA-5204-4ED4-8FB7-0597520F2BD8}" destId="{E1A3DE30-68CC-45D5-B302-D00630C3B077}" srcOrd="0" destOrd="0" parTransId="{186F6351-9412-4965-BC6E-15C6875BF7C9}" sibTransId="{6D942DB9-BDF4-445D-BD84-63847E3CDFCF}"/>
    <dgm:cxn modelId="{3ABE7694-9A47-43A7-8B6B-18D78B9BC2DF}" type="presOf" srcId="{729FC5E6-3368-49A0-BF19-F25D7525E139}" destId="{B5B993EE-B93D-4FD3-A2CF-191E9CC83D1E}" srcOrd="0" destOrd="0" presId="urn:microsoft.com/office/officeart/2005/8/layout/lProcess2"/>
    <dgm:cxn modelId="{FB27FC9A-71DE-4988-A6AB-B95AF8787D5E}" type="presOf" srcId="{C87B2800-D510-45BF-B9C7-E1C9712EA04E}" destId="{9BE02EB2-C799-4806-ADA6-6BC0BA9C5C96}" srcOrd="1" destOrd="0" presId="urn:microsoft.com/office/officeart/2005/8/layout/lProcess2"/>
    <dgm:cxn modelId="{0AC223A6-5C80-4A7A-A435-0A822229DEDD}" type="presOf" srcId="{3A7C02CD-8078-4627-AEEC-09A5F49C72A2}" destId="{761B18B7-F540-48B9-B697-C762D1513D7C}" srcOrd="0" destOrd="0" presId="urn:microsoft.com/office/officeart/2005/8/layout/lProcess2"/>
    <dgm:cxn modelId="{EAB610AB-1F14-47FF-BB5D-72D1DA206667}" srcId="{58A78500-E2D4-4E56-BD2F-308CB1AB4AE7}" destId="{0B2582C1-B2E3-4A62-9A9F-0129CFE9FCCC}" srcOrd="0" destOrd="0" parTransId="{AA0A599B-38CE-4181-A682-B5728FAD2C52}" sibTransId="{28C3B73C-7317-43BE-9187-A49F83C3AE1C}"/>
    <dgm:cxn modelId="{28256BAC-D25B-48C1-AA39-BE78C812C554}" type="presOf" srcId="{4FF5E2F2-527F-4A11-BE7A-ECAE17D4F53D}" destId="{076B9A02-00B4-4FA9-902B-3A77B41A7DD3}" srcOrd="1" destOrd="0" presId="urn:microsoft.com/office/officeart/2005/8/layout/lProcess2"/>
    <dgm:cxn modelId="{9B2182B8-79FD-4C68-ACA8-2EAF2ED896DD}" srcId="{4FF5E2F2-527F-4A11-BE7A-ECAE17D4F53D}" destId="{729FC5E6-3368-49A0-BF19-F25D7525E139}" srcOrd="0" destOrd="0" parTransId="{C0DE410D-D040-4CA5-B871-02434D298847}" sibTransId="{A6D3BA47-2C29-46CD-BDA5-39E01B7BFD6C}"/>
    <dgm:cxn modelId="{9B4D1FBA-E456-423B-9E93-D77BA82E38C2}" srcId="{C069CD10-4AB8-4E02-874B-FC599EC12DDD}" destId="{58A78500-E2D4-4E56-BD2F-308CB1AB4AE7}" srcOrd="2" destOrd="0" parTransId="{3E82A8FD-2A65-4478-A76A-D31D44E2ABB2}" sibTransId="{E595AA9E-BF05-4075-BA26-99CAB1535157}"/>
    <dgm:cxn modelId="{37C75BBD-8A9C-4BDF-A2D7-533B05BDDF5E}" type="presOf" srcId="{0B2582C1-B2E3-4A62-9A9F-0129CFE9FCCC}" destId="{A0561C61-77C8-4C45-B19D-6621336A6A99}" srcOrd="0" destOrd="0" presId="urn:microsoft.com/office/officeart/2005/8/layout/lProcess2"/>
    <dgm:cxn modelId="{C0A2D9C3-6957-425F-BD6D-C25BDCC74543}" type="presOf" srcId="{C069CD10-4AB8-4E02-874B-FC599EC12DDD}" destId="{9EB71575-A8B9-47CB-A48C-51E5F19AEFC3}" srcOrd="0" destOrd="0" presId="urn:microsoft.com/office/officeart/2005/8/layout/lProcess2"/>
    <dgm:cxn modelId="{64C42ACB-E32F-41DE-92AB-07126A67D363}" type="presOf" srcId="{5A0940EA-5204-4ED4-8FB7-0597520F2BD8}" destId="{117C5AC0-52F0-4CB7-B367-C9EDB29A92D7}" srcOrd="1" destOrd="0" presId="urn:microsoft.com/office/officeart/2005/8/layout/lProcess2"/>
    <dgm:cxn modelId="{4DBB2BCF-6C56-4A68-9C63-C5C7C03B7D01}" srcId="{C87B2800-D510-45BF-B9C7-E1C9712EA04E}" destId="{3A7C02CD-8078-4627-AEEC-09A5F49C72A2}" srcOrd="1" destOrd="0" parTransId="{EE1694A1-A8E5-452B-BD6F-685657D89467}" sibTransId="{82357DDF-6266-4E8E-BA8F-9E0778FF6202}"/>
    <dgm:cxn modelId="{705CC2D5-270B-4CE3-A085-F56A1A6D3AC5}" srcId="{C069CD10-4AB8-4E02-874B-FC599EC12DDD}" destId="{C87B2800-D510-45BF-B9C7-E1C9712EA04E}" srcOrd="0" destOrd="0" parTransId="{ED03E9A8-EAC5-441B-957C-14B3AE0A53E0}" sibTransId="{8084BCFD-FD47-43C0-A261-4C6E29E97B49}"/>
    <dgm:cxn modelId="{34505CDD-2655-41FC-98E7-96B3FE4C3CE3}" srcId="{BFF1A8A0-474D-487E-8943-BB514F891DE1}" destId="{B823F2FC-7B11-47B0-8F17-8A2CABCF6A59}" srcOrd="1" destOrd="0" parTransId="{9250CAE9-A82E-437A-893F-B0636981DB34}" sibTransId="{1337646B-013C-42BA-A4C9-77F0165C1B4E}"/>
    <dgm:cxn modelId="{32E695F2-E904-47AE-8AE4-C50DC5DA9EF2}" srcId="{BFF1A8A0-474D-487E-8943-BB514F891DE1}" destId="{F7692707-937C-4754-8DEA-8FB0076A2A15}" srcOrd="0" destOrd="0" parTransId="{BD6FB89E-52CF-4A06-99E3-DF1950BAB9D0}" sibTransId="{20892195-9FDC-4DC7-9ABD-C31FEF42838D}"/>
    <dgm:cxn modelId="{087ED8FE-18F1-451F-8B0F-618585ADAA89}" type="presOf" srcId="{C87B2800-D510-45BF-B9C7-E1C9712EA04E}" destId="{6E4499AC-DFBF-4D31-96B2-1630BB80F8D8}" srcOrd="0" destOrd="0" presId="urn:microsoft.com/office/officeart/2005/8/layout/lProcess2"/>
    <dgm:cxn modelId="{7FFB88E6-BD82-42ED-BB39-D231E9905196}" type="presParOf" srcId="{9EB71575-A8B9-47CB-A48C-51E5F19AEFC3}" destId="{945C3875-64EE-487B-82A1-67B0E4F81243}" srcOrd="0" destOrd="0" presId="urn:microsoft.com/office/officeart/2005/8/layout/lProcess2"/>
    <dgm:cxn modelId="{3F569F98-318D-4058-9374-21C2F157864D}" type="presParOf" srcId="{945C3875-64EE-487B-82A1-67B0E4F81243}" destId="{6E4499AC-DFBF-4D31-96B2-1630BB80F8D8}" srcOrd="0" destOrd="0" presId="urn:microsoft.com/office/officeart/2005/8/layout/lProcess2"/>
    <dgm:cxn modelId="{0E1D593A-54DF-4098-86DF-31466EF819F6}" type="presParOf" srcId="{945C3875-64EE-487B-82A1-67B0E4F81243}" destId="{9BE02EB2-C799-4806-ADA6-6BC0BA9C5C96}" srcOrd="1" destOrd="0" presId="urn:microsoft.com/office/officeart/2005/8/layout/lProcess2"/>
    <dgm:cxn modelId="{B3B8B75F-6DB5-479D-B8BF-D7E5C6066640}" type="presParOf" srcId="{945C3875-64EE-487B-82A1-67B0E4F81243}" destId="{1D0056A3-69FE-4FB9-A236-5528352B93FE}" srcOrd="2" destOrd="0" presId="urn:microsoft.com/office/officeart/2005/8/layout/lProcess2"/>
    <dgm:cxn modelId="{FC54FBEB-73E4-4A60-8435-0B636BF430F8}" type="presParOf" srcId="{1D0056A3-69FE-4FB9-A236-5528352B93FE}" destId="{0E2D38C7-96F1-484C-8300-1F19D4F93455}" srcOrd="0" destOrd="0" presId="urn:microsoft.com/office/officeart/2005/8/layout/lProcess2"/>
    <dgm:cxn modelId="{00614D8F-B4BA-4C4A-8B3D-684398C45868}" type="presParOf" srcId="{0E2D38C7-96F1-484C-8300-1F19D4F93455}" destId="{F4D0824C-C24A-48B1-AEE1-1C6C93C3215D}" srcOrd="0" destOrd="0" presId="urn:microsoft.com/office/officeart/2005/8/layout/lProcess2"/>
    <dgm:cxn modelId="{BEBA6AB9-3796-4498-B378-BC25FAE8157E}" type="presParOf" srcId="{0E2D38C7-96F1-484C-8300-1F19D4F93455}" destId="{54CB65F4-DBF3-4F34-9857-D20A29116346}" srcOrd="1" destOrd="0" presId="urn:microsoft.com/office/officeart/2005/8/layout/lProcess2"/>
    <dgm:cxn modelId="{63F07FBF-6110-4B4B-B8D7-22F178A154C0}" type="presParOf" srcId="{0E2D38C7-96F1-484C-8300-1F19D4F93455}" destId="{761B18B7-F540-48B9-B697-C762D1513D7C}" srcOrd="2" destOrd="0" presId="urn:microsoft.com/office/officeart/2005/8/layout/lProcess2"/>
    <dgm:cxn modelId="{7143FC47-BB0A-4A1C-8150-4793C7E88761}" type="presParOf" srcId="{9EB71575-A8B9-47CB-A48C-51E5F19AEFC3}" destId="{42E3C373-0091-4BED-997C-6922D445A1B7}" srcOrd="1" destOrd="0" presId="urn:microsoft.com/office/officeart/2005/8/layout/lProcess2"/>
    <dgm:cxn modelId="{E194AB69-D27F-41B8-B889-2F6299A11C4A}" type="presParOf" srcId="{9EB71575-A8B9-47CB-A48C-51E5F19AEFC3}" destId="{135DDF99-3D2E-4C75-8AEF-DB584728CE09}" srcOrd="2" destOrd="0" presId="urn:microsoft.com/office/officeart/2005/8/layout/lProcess2"/>
    <dgm:cxn modelId="{5AD27466-3851-4C7B-B669-4E132D67AC42}" type="presParOf" srcId="{135DDF99-3D2E-4C75-8AEF-DB584728CE09}" destId="{A7493B9E-AAA7-4927-864B-75F015FF2E90}" srcOrd="0" destOrd="0" presId="urn:microsoft.com/office/officeart/2005/8/layout/lProcess2"/>
    <dgm:cxn modelId="{8F19CC11-85BF-4A8D-A43D-95E2F151E573}" type="presParOf" srcId="{135DDF99-3D2E-4C75-8AEF-DB584728CE09}" destId="{5A61E4A2-9339-4219-AF08-6E092473829B}" srcOrd="1" destOrd="0" presId="urn:microsoft.com/office/officeart/2005/8/layout/lProcess2"/>
    <dgm:cxn modelId="{A929C579-1487-4865-99C0-EEE8D19F0CE9}" type="presParOf" srcId="{135DDF99-3D2E-4C75-8AEF-DB584728CE09}" destId="{80A49C99-D9BF-453F-9EA9-AED3F119E25D}" srcOrd="2" destOrd="0" presId="urn:microsoft.com/office/officeart/2005/8/layout/lProcess2"/>
    <dgm:cxn modelId="{AD0F1B67-F7CE-4418-BF1F-1ADCE5161873}" type="presParOf" srcId="{80A49C99-D9BF-453F-9EA9-AED3F119E25D}" destId="{7336343B-07F5-4C26-A99D-DB9682F04035}" srcOrd="0" destOrd="0" presId="urn:microsoft.com/office/officeart/2005/8/layout/lProcess2"/>
    <dgm:cxn modelId="{1D67873F-A5AA-4169-8828-3500625B09E9}" type="presParOf" srcId="{7336343B-07F5-4C26-A99D-DB9682F04035}" destId="{51D4211E-CC2A-4F22-8CF5-4961B87F531A}" srcOrd="0" destOrd="0" presId="urn:microsoft.com/office/officeart/2005/8/layout/lProcess2"/>
    <dgm:cxn modelId="{03C2AE68-A033-4D13-A55C-C58444E9C2B7}" type="presParOf" srcId="{7336343B-07F5-4C26-A99D-DB9682F04035}" destId="{FFAFDA46-90BF-49A4-8F9E-017B6F1399B8}" srcOrd="1" destOrd="0" presId="urn:microsoft.com/office/officeart/2005/8/layout/lProcess2"/>
    <dgm:cxn modelId="{CD3E1206-BF34-438C-BE74-D8243B920EE2}" type="presParOf" srcId="{7336343B-07F5-4C26-A99D-DB9682F04035}" destId="{A15FAC73-19EC-48BF-BF4E-8F5ABAC1B924}" srcOrd="2" destOrd="0" presId="urn:microsoft.com/office/officeart/2005/8/layout/lProcess2"/>
    <dgm:cxn modelId="{3AA4DA77-F7CD-4EB4-B158-446C952F92E9}" type="presParOf" srcId="{9EB71575-A8B9-47CB-A48C-51E5F19AEFC3}" destId="{1B68B096-BBA0-4422-A1E7-85CB00200E86}" srcOrd="3" destOrd="0" presId="urn:microsoft.com/office/officeart/2005/8/layout/lProcess2"/>
    <dgm:cxn modelId="{4967C96F-D4EE-41C2-B715-5CB2C0A5368B}" type="presParOf" srcId="{9EB71575-A8B9-47CB-A48C-51E5F19AEFC3}" destId="{738C817B-BD23-4624-8574-260DDD9D55DB}" srcOrd="4" destOrd="0" presId="urn:microsoft.com/office/officeart/2005/8/layout/lProcess2"/>
    <dgm:cxn modelId="{913EE714-C0C2-4A6C-A848-51127600B32A}" type="presParOf" srcId="{738C817B-BD23-4624-8574-260DDD9D55DB}" destId="{A2E2F0EE-BAD4-4E9A-BC6B-26041335A4AF}" srcOrd="0" destOrd="0" presId="urn:microsoft.com/office/officeart/2005/8/layout/lProcess2"/>
    <dgm:cxn modelId="{93B4D4EB-3A33-4D8C-985F-E1336572FE92}" type="presParOf" srcId="{738C817B-BD23-4624-8574-260DDD9D55DB}" destId="{946CB801-5C33-4466-9939-0A886976DE70}" srcOrd="1" destOrd="0" presId="urn:microsoft.com/office/officeart/2005/8/layout/lProcess2"/>
    <dgm:cxn modelId="{0C756B75-356F-4916-90C4-4ABEBA5AA64C}" type="presParOf" srcId="{738C817B-BD23-4624-8574-260DDD9D55DB}" destId="{144BB929-ACB1-4D1A-B4A3-232AC8771C04}" srcOrd="2" destOrd="0" presId="urn:microsoft.com/office/officeart/2005/8/layout/lProcess2"/>
    <dgm:cxn modelId="{7C2E12C7-D53F-43A2-9F04-E91784F50036}" type="presParOf" srcId="{144BB929-ACB1-4D1A-B4A3-232AC8771C04}" destId="{A5B6A438-5928-472C-8FA4-F383BA572CCA}" srcOrd="0" destOrd="0" presId="urn:microsoft.com/office/officeart/2005/8/layout/lProcess2"/>
    <dgm:cxn modelId="{C8848E56-25EB-48D2-8EFE-90CE5D08D06C}" type="presParOf" srcId="{A5B6A438-5928-472C-8FA4-F383BA572CCA}" destId="{A0561C61-77C8-4C45-B19D-6621336A6A99}" srcOrd="0" destOrd="0" presId="urn:microsoft.com/office/officeart/2005/8/layout/lProcess2"/>
    <dgm:cxn modelId="{89D91C82-6D69-4E70-BB11-83189B95B2C8}" type="presParOf" srcId="{A5B6A438-5928-472C-8FA4-F383BA572CCA}" destId="{42872597-53A5-4D0E-B290-755056FFC684}" srcOrd="1" destOrd="0" presId="urn:microsoft.com/office/officeart/2005/8/layout/lProcess2"/>
    <dgm:cxn modelId="{5C73162A-1EB2-4B81-A613-6E1BB46C9C78}" type="presParOf" srcId="{A5B6A438-5928-472C-8FA4-F383BA572CCA}" destId="{F150BC19-9BBE-4E5C-BD30-6000833D8DBA}" srcOrd="2" destOrd="0" presId="urn:microsoft.com/office/officeart/2005/8/layout/lProcess2"/>
    <dgm:cxn modelId="{953B4CA5-10D8-418F-9212-2DEB6731FEC0}" type="presParOf" srcId="{9EB71575-A8B9-47CB-A48C-51E5F19AEFC3}" destId="{179BF750-29BE-4183-8675-42035D229750}" srcOrd="5" destOrd="0" presId="urn:microsoft.com/office/officeart/2005/8/layout/lProcess2"/>
    <dgm:cxn modelId="{055357FC-76C4-4E4B-833C-410E11A72FBB}" type="presParOf" srcId="{9EB71575-A8B9-47CB-A48C-51E5F19AEFC3}" destId="{CB4EB217-45B7-4A7E-9A30-E6788543711F}" srcOrd="6" destOrd="0" presId="urn:microsoft.com/office/officeart/2005/8/layout/lProcess2"/>
    <dgm:cxn modelId="{864F1E73-C0E4-43E2-8ADE-27408A2554F9}" type="presParOf" srcId="{CB4EB217-45B7-4A7E-9A30-E6788543711F}" destId="{91125322-A526-4BA4-AA8F-ECFBDC8506AC}" srcOrd="0" destOrd="0" presId="urn:microsoft.com/office/officeart/2005/8/layout/lProcess2"/>
    <dgm:cxn modelId="{68A98EDD-B4BB-4722-9194-387B4395ADF1}" type="presParOf" srcId="{CB4EB217-45B7-4A7E-9A30-E6788543711F}" destId="{117C5AC0-52F0-4CB7-B367-C9EDB29A92D7}" srcOrd="1" destOrd="0" presId="urn:microsoft.com/office/officeart/2005/8/layout/lProcess2"/>
    <dgm:cxn modelId="{73656EDC-ECC8-4DD2-9181-61A0BFCE5490}" type="presParOf" srcId="{CB4EB217-45B7-4A7E-9A30-E6788543711F}" destId="{F3EAC404-3B92-4C7E-B1DD-70412760FB9C}" srcOrd="2" destOrd="0" presId="urn:microsoft.com/office/officeart/2005/8/layout/lProcess2"/>
    <dgm:cxn modelId="{F8ACF5C6-1749-45AA-8CC5-9A37D4D6DE3E}" type="presParOf" srcId="{F3EAC404-3B92-4C7E-B1DD-70412760FB9C}" destId="{F7A6EF81-3BF5-4593-BC0D-21C22075F258}" srcOrd="0" destOrd="0" presId="urn:microsoft.com/office/officeart/2005/8/layout/lProcess2"/>
    <dgm:cxn modelId="{97942478-F8A9-416B-A8AE-D6DB64D17C0C}" type="presParOf" srcId="{F7A6EF81-3BF5-4593-BC0D-21C22075F258}" destId="{AB87DDB6-8491-40EE-BEF4-0CA6D25A39A3}" srcOrd="0" destOrd="0" presId="urn:microsoft.com/office/officeart/2005/8/layout/lProcess2"/>
    <dgm:cxn modelId="{770DF059-1882-44F9-B825-5EB438AE6C19}" type="presParOf" srcId="{F7A6EF81-3BF5-4593-BC0D-21C22075F258}" destId="{7CFF7529-87F6-4482-97FA-A79D96ECE10B}" srcOrd="1" destOrd="0" presId="urn:microsoft.com/office/officeart/2005/8/layout/lProcess2"/>
    <dgm:cxn modelId="{C67E94E9-AE2D-47F2-8957-3D238AB5D04E}" type="presParOf" srcId="{F7A6EF81-3BF5-4593-BC0D-21C22075F258}" destId="{53983961-7E7D-4A89-81B9-08C253C7964C}" srcOrd="2" destOrd="0" presId="urn:microsoft.com/office/officeart/2005/8/layout/lProcess2"/>
    <dgm:cxn modelId="{DB9666C5-A725-4CE8-99AB-2597DB64527C}" type="presParOf" srcId="{9EB71575-A8B9-47CB-A48C-51E5F19AEFC3}" destId="{D4FF526F-BCCD-4F0B-9507-31EE75660BD6}" srcOrd="7" destOrd="0" presId="urn:microsoft.com/office/officeart/2005/8/layout/lProcess2"/>
    <dgm:cxn modelId="{4D41C702-DED7-4B52-AA0F-AFC3F3268500}" type="presParOf" srcId="{9EB71575-A8B9-47CB-A48C-51E5F19AEFC3}" destId="{3D7395C8-90A7-4CB9-9C41-75CBCFB314B1}" srcOrd="8" destOrd="0" presId="urn:microsoft.com/office/officeart/2005/8/layout/lProcess2"/>
    <dgm:cxn modelId="{A22FA7CE-4077-4BB7-BADB-72A0F3DBD1E2}" type="presParOf" srcId="{3D7395C8-90A7-4CB9-9C41-75CBCFB314B1}" destId="{E25D78E3-107E-443E-A8FD-3B0105D10A17}" srcOrd="0" destOrd="0" presId="urn:microsoft.com/office/officeart/2005/8/layout/lProcess2"/>
    <dgm:cxn modelId="{CD711DA7-1BC2-432D-966A-174CF9124B8F}" type="presParOf" srcId="{3D7395C8-90A7-4CB9-9C41-75CBCFB314B1}" destId="{076B9A02-00B4-4FA9-902B-3A77B41A7DD3}" srcOrd="1" destOrd="0" presId="urn:microsoft.com/office/officeart/2005/8/layout/lProcess2"/>
    <dgm:cxn modelId="{856E9A77-7DEA-40B9-92FA-80E65970C3EE}" type="presParOf" srcId="{3D7395C8-90A7-4CB9-9C41-75CBCFB314B1}" destId="{20286716-808F-4BF0-A841-FF159A4AC6A9}" srcOrd="2" destOrd="0" presId="urn:microsoft.com/office/officeart/2005/8/layout/lProcess2"/>
    <dgm:cxn modelId="{EC238E89-112F-4885-BA8F-AAD1F6A831FF}" type="presParOf" srcId="{20286716-808F-4BF0-A841-FF159A4AC6A9}" destId="{27BF7A8B-0619-4F0A-AFF3-E62973A95692}" srcOrd="0" destOrd="0" presId="urn:microsoft.com/office/officeart/2005/8/layout/lProcess2"/>
    <dgm:cxn modelId="{E1794630-68B3-4D08-9995-C84975CE418A}" type="presParOf" srcId="{27BF7A8B-0619-4F0A-AFF3-E62973A95692}" destId="{B5B993EE-B93D-4FD3-A2CF-191E9CC83D1E}" srcOrd="0" destOrd="0" presId="urn:microsoft.com/office/officeart/2005/8/layout/lProcess2"/>
    <dgm:cxn modelId="{D5F53B7E-213D-4F8B-B32F-EA2E57C520DE}" type="presParOf" srcId="{27BF7A8B-0619-4F0A-AFF3-E62973A95692}" destId="{0D085EE0-642E-47FC-9296-80641BEA143E}" srcOrd="1" destOrd="0" presId="urn:microsoft.com/office/officeart/2005/8/layout/lProcess2"/>
    <dgm:cxn modelId="{784F467D-352B-491F-B860-855F7F478F51}" type="presParOf" srcId="{27BF7A8B-0619-4F0A-AFF3-E62973A95692}" destId="{61B85BD2-3985-4967-8EDF-F6198CF24A9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69CD10-4AB8-4E02-874B-FC599EC12DDD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7B2800-D510-45BF-B9C7-E1C9712EA04E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*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1 -2</a:t>
          </a:r>
        </a:p>
      </dgm:t>
    </dgm:pt>
    <dgm:pt modelId="{ED03E9A8-EAC5-441B-957C-14B3AE0A53E0}" type="parTrans" cxnId="{705CC2D5-270B-4CE3-A085-F56A1A6D3AC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8084BCFD-FD47-43C0-A261-4C6E29E97B49}" type="sibTrans" cxnId="{705CC2D5-270B-4CE3-A085-F56A1A6D3AC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BFCB143-DF2D-4A52-BE80-28F063B200DC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b="0" u="none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Visual Literacy</a:t>
          </a:r>
        </a:p>
      </dgm:t>
    </dgm:pt>
    <dgm:pt modelId="{744729BF-A6A0-4003-AB42-A9991EB7BF53}" type="parTrans" cxnId="{E6DF5740-C447-43A5-8C24-D67E74938CB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4E0D7FAE-D5AE-4D61-A9B4-C44778830E77}" type="sibTrans" cxnId="{E6DF5740-C447-43A5-8C24-D67E74938CB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3A7C02CD-8078-4627-AEEC-09A5F49C72A2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u="sng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Chromebooks:</a:t>
          </a:r>
          <a:endParaRPr lang="en-US" u="none" dirty="0">
            <a:solidFill>
              <a:schemeClr val="accent5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u="none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Read Theory</a:t>
          </a:r>
          <a:endParaRPr lang="en-US" u="sng" dirty="0">
            <a:solidFill>
              <a:schemeClr val="accent5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EE1694A1-A8E5-452B-BD6F-685657D89467}" type="parTrans" cxnId="{4DBB2BCF-6C56-4A68-9C63-C5C7C03B7D0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82357DDF-6266-4E8E-BA8F-9E0778FF6202}" type="sibTrans" cxnId="{4DBB2BCF-6C56-4A68-9C63-C5C7C03B7D0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BFF1A8A0-474D-487E-8943-BB514F891DE1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Five Times Dizzy &amp; Dancing in the Anzac Deli</a:t>
          </a:r>
        </a:p>
        <a:p>
          <a:r>
            <a:rPr lang="en-US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1 -3</a:t>
          </a:r>
        </a:p>
      </dgm:t>
    </dgm:pt>
    <dgm:pt modelId="{8F57DC6C-55D3-41B9-A2A1-4246173A030B}" type="parTrans" cxnId="{10F7316B-0172-4F11-B761-3327A055168F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D5390FC3-9F90-4E4A-AF18-ABC5F1C8875F}" type="sibTrans" cxnId="{10F7316B-0172-4F11-B761-3327A055168F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F7692707-937C-4754-8DEA-8FB0076A2A15}">
      <dgm:prSet phldrT="[Text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 b="1" u="sng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Circle</a:t>
          </a:r>
        </a:p>
      </dgm:t>
    </dgm:pt>
    <dgm:pt modelId="{BD6FB89E-52CF-4A06-99E3-DF1950BAB9D0}" type="parTrans" cxnId="{32E695F2-E904-47AE-8AE4-C50DC5DA9EF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0892195-9FDC-4DC7-9ABD-C31FEF42838D}" type="sibTrans" cxnId="{32E695F2-E904-47AE-8AE4-C50DC5DA9EF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B823F2FC-7B11-47B0-8F17-8A2CABCF6A59}">
      <dgm:prSet phldrT="[Text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Word Study</a:t>
          </a:r>
          <a:endParaRPr lang="en-US" b="1" u="sng" dirty="0">
            <a:solidFill>
              <a:schemeClr val="accent6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9250CAE9-A82E-437A-893F-B0636981DB34}" type="parTrans" cxnId="{34505CDD-2655-41FC-98E7-96B3FE4C3CE3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1337646B-013C-42BA-A4C9-77F0165C1B4E}" type="sibTrans" cxnId="{34505CDD-2655-41FC-98E7-96B3FE4C3CE3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8A78500-E2D4-4E56-BD2F-308CB1AB4AE7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Girl Underground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1 -4</a:t>
          </a:r>
        </a:p>
      </dgm:t>
    </dgm:pt>
    <dgm:pt modelId="{3E82A8FD-2A65-4478-A76A-D31D44E2ABB2}" type="parTrans" cxnId="{9B4D1FBA-E456-423B-9E93-D77BA82E38C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E595AA9E-BF05-4075-BA26-99CAB1535157}" type="sibTrans" cxnId="{9B4D1FBA-E456-423B-9E93-D77BA82E38C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0B2582C1-B2E3-4A62-9A9F-0129CFE9FCCC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Visual Literacy</a:t>
          </a:r>
        </a:p>
      </dgm:t>
    </dgm:pt>
    <dgm:pt modelId="{AA0A599B-38CE-4181-A682-B5728FAD2C52}" type="parTrans" cxnId="{EAB610AB-1F14-47FF-BB5D-72D1DA206667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8C3B73C-7317-43BE-9187-A49F83C3AE1C}" type="sibTrans" cxnId="{EAB610AB-1F14-47FF-BB5D-72D1DA206667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9435ECF-05D4-4F04-A1DA-5DD7B9CB3517}">
      <dgm:prSet phldrT="[Text]" custT="1"/>
      <dgm:spPr>
        <a:solidFill>
          <a:srgbClr val="FFFF00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u="sng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Circle</a:t>
          </a:r>
        </a:p>
      </dgm:t>
    </dgm:pt>
    <dgm:pt modelId="{21AA5408-6E2B-4CBB-AB16-A32B94699648}" type="parTrans" cxnId="{0B0CF415-65BD-4BC4-A014-458A8A970D0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BC3F21F-F4C1-4B2D-94F4-5BD2AA94A0BE}" type="sibTrans" cxnId="{0B0CF415-65BD-4BC4-A014-458A8A970D0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B9B0EA8-4A12-4EA2-B6B4-58857F614600}">
      <dgm:prSet phldrT="[Text]"/>
      <dgm:spPr>
        <a:solidFill>
          <a:srgbClr val="00B0F0"/>
        </a:solidFill>
      </dgm:spPr>
      <dgm:t>
        <a:bodyPr/>
        <a:lstStyle/>
        <a:p>
          <a:r>
            <a:rPr lang="en-US" b="0" u="none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gm:t>
    </dgm:pt>
    <dgm:pt modelId="{F368E19B-70ED-4326-BE04-8AFC6853BE2F}" type="parTrans" cxnId="{9678385D-AFF2-4AC6-9C4C-03B8BBF0AFE8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C047290-47F7-45DF-A93E-2ED974EB67F1}" type="sibTrans" cxnId="{9678385D-AFF2-4AC6-9C4C-03B8BBF0AFE8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0E32C240-2812-424C-A13B-B2F32FE94CBF}">
      <dgm:prSet phldrT="[Text]"/>
      <dgm:spPr>
        <a:solidFill>
          <a:srgbClr val="00B050"/>
        </a:solidFill>
      </dgm:spPr>
      <dgm:t>
        <a:bodyPr/>
        <a:lstStyle/>
        <a:p>
          <a:r>
            <a:rPr lang="en-US" u="sng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Chromebooks:</a:t>
          </a:r>
          <a:r>
            <a:rPr lang="en-US" u="none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Read Theory</a:t>
          </a:r>
          <a:endParaRPr lang="en-US" u="sng" dirty="0">
            <a:solidFill>
              <a:schemeClr val="accent1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3F3038EA-AC0C-40C5-87E7-F4FDAD384405}" type="parTrans" cxnId="{72FF9263-9165-40CF-B7FE-643A06A75C2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3E2B9101-01E3-449C-A456-A0EA1FB59630}" type="sibTrans" cxnId="{72FF9263-9165-40CF-B7FE-643A06A75C2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A0940EA-5204-4ED4-8FB7-0597520F2BD8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1 -5</a:t>
          </a:r>
        </a:p>
      </dgm:t>
    </dgm:pt>
    <dgm:pt modelId="{38F5A5DD-8765-49DD-980D-81CC00AFCEA9}" type="parTrans" cxnId="{9891B536-6647-4E40-87E2-57C5FCF2FCF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95115D5F-A5A5-4AAC-B2D8-68D969EDF06D}" type="sibTrans" cxnId="{9891B536-6647-4E40-87E2-57C5FCF2FCF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E1A3DE30-68CC-45D5-B302-D00630C3B077}">
      <dgm:prSet phldrT="[Text]"/>
      <dgm:spPr>
        <a:solidFill>
          <a:srgbClr val="00B050"/>
        </a:solidFill>
      </dgm:spPr>
      <dgm:t>
        <a:bodyPr/>
        <a:lstStyle/>
        <a:p>
          <a:r>
            <a:rPr lang="en-US" b="0" u="none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Visual Literacy</a:t>
          </a:r>
        </a:p>
      </dgm:t>
    </dgm:pt>
    <dgm:pt modelId="{186F6351-9412-4965-BC6E-15C6875BF7C9}" type="parTrans" cxnId="{725DA793-5B1F-4D67-8AA6-F4E0697C028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6D942DB9-BDF4-445D-BD84-63847E3CDFCF}" type="sibTrans" cxnId="{725DA793-5B1F-4D67-8AA6-F4E0697C028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4FF5E2F2-527F-4A11-BE7A-ECAE17D4F53D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1 -5</a:t>
          </a:r>
        </a:p>
      </dgm:t>
    </dgm:pt>
    <dgm:pt modelId="{B0ED1A58-3F37-4934-B99D-BA51B9D9C8FB}" type="parTrans" cxnId="{1853D671-4FE8-4BB2-9B0B-3A284B98693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FCEAE336-42C3-47D9-9ABC-6FF113AE6237}" type="sibTrans" cxnId="{1853D671-4FE8-4BB2-9B0B-3A284B98693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729FC5E6-3368-49A0-BF19-F25D7525E139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Visual Literacy</a:t>
          </a:r>
        </a:p>
      </dgm:t>
    </dgm:pt>
    <dgm:pt modelId="{C0DE410D-D040-4CA5-B871-02434D298847}" type="parTrans" cxnId="{9B2182B8-79FD-4C68-ACA8-2EAF2ED896D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A6D3BA47-2C29-46CD-BDA5-39E01B7BFD6C}" type="sibTrans" cxnId="{9B2182B8-79FD-4C68-ACA8-2EAF2ED896D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9EB71575-A8B9-47CB-A48C-51E5F19AEFC3}" type="pres">
      <dgm:prSet presAssocID="{C069CD10-4AB8-4E02-874B-FC599EC12DDD}" presName="theList" presStyleCnt="0">
        <dgm:presLayoutVars>
          <dgm:dir/>
          <dgm:animLvl val="lvl"/>
          <dgm:resizeHandles val="exact"/>
        </dgm:presLayoutVars>
      </dgm:prSet>
      <dgm:spPr/>
    </dgm:pt>
    <dgm:pt modelId="{945C3875-64EE-487B-82A1-67B0E4F81243}" type="pres">
      <dgm:prSet presAssocID="{C87B2800-D510-45BF-B9C7-E1C9712EA04E}" presName="compNode" presStyleCnt="0"/>
      <dgm:spPr/>
    </dgm:pt>
    <dgm:pt modelId="{6E4499AC-DFBF-4D31-96B2-1630BB80F8D8}" type="pres">
      <dgm:prSet presAssocID="{C87B2800-D510-45BF-B9C7-E1C9712EA04E}" presName="aNode" presStyleLbl="bgShp" presStyleIdx="0" presStyleCnt="5"/>
      <dgm:spPr/>
    </dgm:pt>
    <dgm:pt modelId="{9BE02EB2-C799-4806-ADA6-6BC0BA9C5C96}" type="pres">
      <dgm:prSet presAssocID="{C87B2800-D510-45BF-B9C7-E1C9712EA04E}" presName="textNode" presStyleLbl="bgShp" presStyleIdx="0" presStyleCnt="5"/>
      <dgm:spPr/>
    </dgm:pt>
    <dgm:pt modelId="{1D0056A3-69FE-4FB9-A236-5528352B93FE}" type="pres">
      <dgm:prSet presAssocID="{C87B2800-D510-45BF-B9C7-E1C9712EA04E}" presName="compChildNode" presStyleCnt="0"/>
      <dgm:spPr/>
    </dgm:pt>
    <dgm:pt modelId="{0E2D38C7-96F1-484C-8300-1F19D4F93455}" type="pres">
      <dgm:prSet presAssocID="{C87B2800-D510-45BF-B9C7-E1C9712EA04E}" presName="theInnerList" presStyleCnt="0"/>
      <dgm:spPr/>
    </dgm:pt>
    <dgm:pt modelId="{F4D0824C-C24A-48B1-AEE1-1C6C93C3215D}" type="pres">
      <dgm:prSet presAssocID="{2BFCB143-DF2D-4A52-BE80-28F063B200DC}" presName="childNode" presStyleLbl="node1" presStyleIdx="0" presStyleCnt="10">
        <dgm:presLayoutVars>
          <dgm:bulletEnabled val="1"/>
        </dgm:presLayoutVars>
      </dgm:prSet>
      <dgm:spPr/>
    </dgm:pt>
    <dgm:pt modelId="{54CB65F4-DBF3-4F34-9857-D20A29116346}" type="pres">
      <dgm:prSet presAssocID="{2BFCB143-DF2D-4A52-BE80-28F063B200DC}" presName="aSpace2" presStyleCnt="0"/>
      <dgm:spPr/>
    </dgm:pt>
    <dgm:pt modelId="{761B18B7-F540-48B9-B697-C762D1513D7C}" type="pres">
      <dgm:prSet presAssocID="{3A7C02CD-8078-4627-AEEC-09A5F49C72A2}" presName="childNode" presStyleLbl="node1" presStyleIdx="1" presStyleCnt="10">
        <dgm:presLayoutVars>
          <dgm:bulletEnabled val="1"/>
        </dgm:presLayoutVars>
      </dgm:prSet>
      <dgm:spPr/>
    </dgm:pt>
    <dgm:pt modelId="{42E3C373-0091-4BED-997C-6922D445A1B7}" type="pres">
      <dgm:prSet presAssocID="{C87B2800-D510-45BF-B9C7-E1C9712EA04E}" presName="aSpace" presStyleCnt="0"/>
      <dgm:spPr/>
    </dgm:pt>
    <dgm:pt modelId="{135DDF99-3D2E-4C75-8AEF-DB584728CE09}" type="pres">
      <dgm:prSet presAssocID="{BFF1A8A0-474D-487E-8943-BB514F891DE1}" presName="compNode" presStyleCnt="0"/>
      <dgm:spPr/>
    </dgm:pt>
    <dgm:pt modelId="{A7493B9E-AAA7-4927-864B-75F015FF2E90}" type="pres">
      <dgm:prSet presAssocID="{BFF1A8A0-474D-487E-8943-BB514F891DE1}" presName="aNode" presStyleLbl="bgShp" presStyleIdx="1" presStyleCnt="5"/>
      <dgm:spPr/>
    </dgm:pt>
    <dgm:pt modelId="{5A61E4A2-9339-4219-AF08-6E092473829B}" type="pres">
      <dgm:prSet presAssocID="{BFF1A8A0-474D-487E-8943-BB514F891DE1}" presName="textNode" presStyleLbl="bgShp" presStyleIdx="1" presStyleCnt="5"/>
      <dgm:spPr/>
    </dgm:pt>
    <dgm:pt modelId="{80A49C99-D9BF-453F-9EA9-AED3F119E25D}" type="pres">
      <dgm:prSet presAssocID="{BFF1A8A0-474D-487E-8943-BB514F891DE1}" presName="compChildNode" presStyleCnt="0"/>
      <dgm:spPr/>
    </dgm:pt>
    <dgm:pt modelId="{7336343B-07F5-4C26-A99D-DB9682F04035}" type="pres">
      <dgm:prSet presAssocID="{BFF1A8A0-474D-487E-8943-BB514F891DE1}" presName="theInnerList" presStyleCnt="0"/>
      <dgm:spPr/>
    </dgm:pt>
    <dgm:pt modelId="{51D4211E-CC2A-4F22-8CF5-4961B87F531A}" type="pres">
      <dgm:prSet presAssocID="{F7692707-937C-4754-8DEA-8FB0076A2A15}" presName="childNode" presStyleLbl="node1" presStyleIdx="2" presStyleCnt="10">
        <dgm:presLayoutVars>
          <dgm:bulletEnabled val="1"/>
        </dgm:presLayoutVars>
      </dgm:prSet>
      <dgm:spPr/>
    </dgm:pt>
    <dgm:pt modelId="{FFAFDA46-90BF-49A4-8F9E-017B6F1399B8}" type="pres">
      <dgm:prSet presAssocID="{F7692707-937C-4754-8DEA-8FB0076A2A15}" presName="aSpace2" presStyleCnt="0"/>
      <dgm:spPr/>
    </dgm:pt>
    <dgm:pt modelId="{A15FAC73-19EC-48BF-BF4E-8F5ABAC1B924}" type="pres">
      <dgm:prSet presAssocID="{B823F2FC-7B11-47B0-8F17-8A2CABCF6A59}" presName="childNode" presStyleLbl="node1" presStyleIdx="3" presStyleCnt="10">
        <dgm:presLayoutVars>
          <dgm:bulletEnabled val="1"/>
        </dgm:presLayoutVars>
      </dgm:prSet>
      <dgm:spPr/>
    </dgm:pt>
    <dgm:pt modelId="{1B68B096-BBA0-4422-A1E7-85CB00200E86}" type="pres">
      <dgm:prSet presAssocID="{BFF1A8A0-474D-487E-8943-BB514F891DE1}" presName="aSpace" presStyleCnt="0"/>
      <dgm:spPr/>
    </dgm:pt>
    <dgm:pt modelId="{738C817B-BD23-4624-8574-260DDD9D55DB}" type="pres">
      <dgm:prSet presAssocID="{58A78500-E2D4-4E56-BD2F-308CB1AB4AE7}" presName="compNode" presStyleCnt="0"/>
      <dgm:spPr/>
    </dgm:pt>
    <dgm:pt modelId="{A2E2F0EE-BAD4-4E9A-BC6B-26041335A4AF}" type="pres">
      <dgm:prSet presAssocID="{58A78500-E2D4-4E56-BD2F-308CB1AB4AE7}" presName="aNode" presStyleLbl="bgShp" presStyleIdx="2" presStyleCnt="5"/>
      <dgm:spPr/>
    </dgm:pt>
    <dgm:pt modelId="{946CB801-5C33-4466-9939-0A886976DE70}" type="pres">
      <dgm:prSet presAssocID="{58A78500-E2D4-4E56-BD2F-308CB1AB4AE7}" presName="textNode" presStyleLbl="bgShp" presStyleIdx="2" presStyleCnt="5"/>
      <dgm:spPr/>
    </dgm:pt>
    <dgm:pt modelId="{144BB929-ACB1-4D1A-B4A3-232AC8771C04}" type="pres">
      <dgm:prSet presAssocID="{58A78500-E2D4-4E56-BD2F-308CB1AB4AE7}" presName="compChildNode" presStyleCnt="0"/>
      <dgm:spPr/>
    </dgm:pt>
    <dgm:pt modelId="{A5B6A438-5928-472C-8FA4-F383BA572CCA}" type="pres">
      <dgm:prSet presAssocID="{58A78500-E2D4-4E56-BD2F-308CB1AB4AE7}" presName="theInnerList" presStyleCnt="0"/>
      <dgm:spPr/>
    </dgm:pt>
    <dgm:pt modelId="{A0561C61-77C8-4C45-B19D-6621336A6A99}" type="pres">
      <dgm:prSet presAssocID="{0B2582C1-B2E3-4A62-9A9F-0129CFE9FCCC}" presName="childNode" presStyleLbl="node1" presStyleIdx="4" presStyleCnt="10">
        <dgm:presLayoutVars>
          <dgm:bulletEnabled val="1"/>
        </dgm:presLayoutVars>
      </dgm:prSet>
      <dgm:spPr/>
    </dgm:pt>
    <dgm:pt modelId="{42872597-53A5-4D0E-B290-755056FFC684}" type="pres">
      <dgm:prSet presAssocID="{0B2582C1-B2E3-4A62-9A9F-0129CFE9FCCC}" presName="aSpace2" presStyleCnt="0"/>
      <dgm:spPr/>
    </dgm:pt>
    <dgm:pt modelId="{F150BC19-9BBE-4E5C-BD30-6000833D8DBA}" type="pres">
      <dgm:prSet presAssocID="{59435ECF-05D4-4F04-A1DA-5DD7B9CB3517}" presName="childNode" presStyleLbl="node1" presStyleIdx="5" presStyleCnt="10">
        <dgm:presLayoutVars>
          <dgm:bulletEnabled val="1"/>
        </dgm:presLayoutVars>
      </dgm:prSet>
      <dgm:spPr/>
    </dgm:pt>
    <dgm:pt modelId="{179BF750-29BE-4183-8675-42035D229750}" type="pres">
      <dgm:prSet presAssocID="{58A78500-E2D4-4E56-BD2F-308CB1AB4AE7}" presName="aSpace" presStyleCnt="0"/>
      <dgm:spPr/>
    </dgm:pt>
    <dgm:pt modelId="{CB4EB217-45B7-4A7E-9A30-E6788543711F}" type="pres">
      <dgm:prSet presAssocID="{5A0940EA-5204-4ED4-8FB7-0597520F2BD8}" presName="compNode" presStyleCnt="0"/>
      <dgm:spPr/>
    </dgm:pt>
    <dgm:pt modelId="{91125322-A526-4BA4-AA8F-ECFBDC8506AC}" type="pres">
      <dgm:prSet presAssocID="{5A0940EA-5204-4ED4-8FB7-0597520F2BD8}" presName="aNode" presStyleLbl="bgShp" presStyleIdx="3" presStyleCnt="5"/>
      <dgm:spPr/>
    </dgm:pt>
    <dgm:pt modelId="{117C5AC0-52F0-4CB7-B367-C9EDB29A92D7}" type="pres">
      <dgm:prSet presAssocID="{5A0940EA-5204-4ED4-8FB7-0597520F2BD8}" presName="textNode" presStyleLbl="bgShp" presStyleIdx="3" presStyleCnt="5"/>
      <dgm:spPr/>
    </dgm:pt>
    <dgm:pt modelId="{F3EAC404-3B92-4C7E-B1DD-70412760FB9C}" type="pres">
      <dgm:prSet presAssocID="{5A0940EA-5204-4ED4-8FB7-0597520F2BD8}" presName="compChildNode" presStyleCnt="0"/>
      <dgm:spPr/>
    </dgm:pt>
    <dgm:pt modelId="{F7A6EF81-3BF5-4593-BC0D-21C22075F258}" type="pres">
      <dgm:prSet presAssocID="{5A0940EA-5204-4ED4-8FB7-0597520F2BD8}" presName="theInnerList" presStyleCnt="0"/>
      <dgm:spPr/>
    </dgm:pt>
    <dgm:pt modelId="{AB87DDB6-8491-40EE-BEF4-0CA6D25A39A3}" type="pres">
      <dgm:prSet presAssocID="{E1A3DE30-68CC-45D5-B302-D00630C3B077}" presName="childNode" presStyleLbl="node1" presStyleIdx="6" presStyleCnt="10">
        <dgm:presLayoutVars>
          <dgm:bulletEnabled val="1"/>
        </dgm:presLayoutVars>
      </dgm:prSet>
      <dgm:spPr/>
    </dgm:pt>
    <dgm:pt modelId="{7CFF7529-87F6-4482-97FA-A79D96ECE10B}" type="pres">
      <dgm:prSet presAssocID="{E1A3DE30-68CC-45D5-B302-D00630C3B077}" presName="aSpace2" presStyleCnt="0"/>
      <dgm:spPr/>
    </dgm:pt>
    <dgm:pt modelId="{53983961-7E7D-4A89-81B9-08C253C7964C}" type="pres">
      <dgm:prSet presAssocID="{0E32C240-2812-424C-A13B-B2F32FE94CBF}" presName="childNode" presStyleLbl="node1" presStyleIdx="7" presStyleCnt="10">
        <dgm:presLayoutVars>
          <dgm:bulletEnabled val="1"/>
        </dgm:presLayoutVars>
      </dgm:prSet>
      <dgm:spPr/>
    </dgm:pt>
    <dgm:pt modelId="{D4FF526F-BCCD-4F0B-9507-31EE75660BD6}" type="pres">
      <dgm:prSet presAssocID="{5A0940EA-5204-4ED4-8FB7-0597520F2BD8}" presName="aSpace" presStyleCnt="0"/>
      <dgm:spPr/>
    </dgm:pt>
    <dgm:pt modelId="{3D7395C8-90A7-4CB9-9C41-75CBCFB314B1}" type="pres">
      <dgm:prSet presAssocID="{4FF5E2F2-527F-4A11-BE7A-ECAE17D4F53D}" presName="compNode" presStyleCnt="0"/>
      <dgm:spPr/>
    </dgm:pt>
    <dgm:pt modelId="{E25D78E3-107E-443E-A8FD-3B0105D10A17}" type="pres">
      <dgm:prSet presAssocID="{4FF5E2F2-527F-4A11-BE7A-ECAE17D4F53D}" presName="aNode" presStyleLbl="bgShp" presStyleIdx="4" presStyleCnt="5"/>
      <dgm:spPr/>
    </dgm:pt>
    <dgm:pt modelId="{076B9A02-00B4-4FA9-902B-3A77B41A7DD3}" type="pres">
      <dgm:prSet presAssocID="{4FF5E2F2-527F-4A11-BE7A-ECAE17D4F53D}" presName="textNode" presStyleLbl="bgShp" presStyleIdx="4" presStyleCnt="5"/>
      <dgm:spPr/>
    </dgm:pt>
    <dgm:pt modelId="{20286716-808F-4BF0-A841-FF159A4AC6A9}" type="pres">
      <dgm:prSet presAssocID="{4FF5E2F2-527F-4A11-BE7A-ECAE17D4F53D}" presName="compChildNode" presStyleCnt="0"/>
      <dgm:spPr/>
    </dgm:pt>
    <dgm:pt modelId="{27BF7A8B-0619-4F0A-AFF3-E62973A95692}" type="pres">
      <dgm:prSet presAssocID="{4FF5E2F2-527F-4A11-BE7A-ECAE17D4F53D}" presName="theInnerList" presStyleCnt="0"/>
      <dgm:spPr/>
    </dgm:pt>
    <dgm:pt modelId="{B5B993EE-B93D-4FD3-A2CF-191E9CC83D1E}" type="pres">
      <dgm:prSet presAssocID="{729FC5E6-3368-49A0-BF19-F25D7525E139}" presName="childNode" presStyleLbl="node1" presStyleIdx="8" presStyleCnt="10" custLinFactNeighborX="1547">
        <dgm:presLayoutVars>
          <dgm:bulletEnabled val="1"/>
        </dgm:presLayoutVars>
      </dgm:prSet>
      <dgm:spPr/>
    </dgm:pt>
    <dgm:pt modelId="{0D085EE0-642E-47FC-9296-80641BEA143E}" type="pres">
      <dgm:prSet presAssocID="{729FC5E6-3368-49A0-BF19-F25D7525E139}" presName="aSpace2" presStyleCnt="0"/>
      <dgm:spPr/>
    </dgm:pt>
    <dgm:pt modelId="{61B85BD2-3985-4967-8EDF-F6198CF24A93}" type="pres">
      <dgm:prSet presAssocID="{2B9B0EA8-4A12-4EA2-B6B4-58857F614600}" presName="childNode" presStyleLbl="node1" presStyleIdx="9" presStyleCnt="10">
        <dgm:presLayoutVars>
          <dgm:bulletEnabled val="1"/>
        </dgm:presLayoutVars>
      </dgm:prSet>
      <dgm:spPr/>
    </dgm:pt>
  </dgm:ptLst>
  <dgm:cxnLst>
    <dgm:cxn modelId="{073DCE01-B6A3-4ECF-A250-E16B5BC27FD4}" type="presOf" srcId="{BFF1A8A0-474D-487E-8943-BB514F891DE1}" destId="{5A61E4A2-9339-4219-AF08-6E092473829B}" srcOrd="1" destOrd="0" presId="urn:microsoft.com/office/officeart/2005/8/layout/lProcess2"/>
    <dgm:cxn modelId="{1760FD04-E308-4975-A2DB-3F5978AF63DD}" type="presOf" srcId="{0E32C240-2812-424C-A13B-B2F32FE94CBF}" destId="{53983961-7E7D-4A89-81B9-08C253C7964C}" srcOrd="0" destOrd="0" presId="urn:microsoft.com/office/officeart/2005/8/layout/lProcess2"/>
    <dgm:cxn modelId="{F5D57F10-FD99-4081-9450-5FA4C37D2BCE}" type="presOf" srcId="{59435ECF-05D4-4F04-A1DA-5DD7B9CB3517}" destId="{F150BC19-9BBE-4E5C-BD30-6000833D8DBA}" srcOrd="0" destOrd="0" presId="urn:microsoft.com/office/officeart/2005/8/layout/lProcess2"/>
    <dgm:cxn modelId="{33FF2514-7CE8-4BF1-BE26-DC4A43885F81}" type="presOf" srcId="{BFF1A8A0-474D-487E-8943-BB514F891DE1}" destId="{A7493B9E-AAA7-4927-864B-75F015FF2E90}" srcOrd="0" destOrd="0" presId="urn:microsoft.com/office/officeart/2005/8/layout/lProcess2"/>
    <dgm:cxn modelId="{0B0CF415-65BD-4BC4-A014-458A8A970D0B}" srcId="{58A78500-E2D4-4E56-BD2F-308CB1AB4AE7}" destId="{59435ECF-05D4-4F04-A1DA-5DD7B9CB3517}" srcOrd="1" destOrd="0" parTransId="{21AA5408-6E2B-4CBB-AB16-A32B94699648}" sibTransId="{5BC3F21F-F4C1-4B2D-94F4-5BD2AA94A0BE}"/>
    <dgm:cxn modelId="{43215C16-C3A4-40F7-94E6-92036741EF41}" type="presOf" srcId="{58A78500-E2D4-4E56-BD2F-308CB1AB4AE7}" destId="{946CB801-5C33-4466-9939-0A886976DE70}" srcOrd="1" destOrd="0" presId="urn:microsoft.com/office/officeart/2005/8/layout/lProcess2"/>
    <dgm:cxn modelId="{79BD6F1A-B3A6-4A41-BB00-913D0EA120D0}" type="presOf" srcId="{5A0940EA-5204-4ED4-8FB7-0597520F2BD8}" destId="{91125322-A526-4BA4-AA8F-ECFBDC8506AC}" srcOrd="0" destOrd="0" presId="urn:microsoft.com/office/officeart/2005/8/layout/lProcess2"/>
    <dgm:cxn modelId="{9891B536-6647-4E40-87E2-57C5FCF2FCF5}" srcId="{C069CD10-4AB8-4E02-874B-FC599EC12DDD}" destId="{5A0940EA-5204-4ED4-8FB7-0597520F2BD8}" srcOrd="3" destOrd="0" parTransId="{38F5A5DD-8765-49DD-980D-81CC00AFCEA9}" sibTransId="{95115D5F-A5A5-4AAC-B2D8-68D969EDF06D}"/>
    <dgm:cxn modelId="{E6DF5740-C447-43A5-8C24-D67E74938CBD}" srcId="{C87B2800-D510-45BF-B9C7-E1C9712EA04E}" destId="{2BFCB143-DF2D-4A52-BE80-28F063B200DC}" srcOrd="0" destOrd="0" parTransId="{744729BF-A6A0-4003-AB42-A9991EB7BF53}" sibTransId="{4E0D7FAE-D5AE-4D61-A9B4-C44778830E77}"/>
    <dgm:cxn modelId="{9678385D-AFF2-4AC6-9C4C-03B8BBF0AFE8}" srcId="{4FF5E2F2-527F-4A11-BE7A-ECAE17D4F53D}" destId="{2B9B0EA8-4A12-4EA2-B6B4-58857F614600}" srcOrd="1" destOrd="0" parTransId="{F368E19B-70ED-4326-BE04-8AFC6853BE2F}" sibTransId="{5C047290-47F7-45DF-A93E-2ED974EB67F1}"/>
    <dgm:cxn modelId="{72FF9263-9165-40CF-B7FE-643A06A75C22}" srcId="{5A0940EA-5204-4ED4-8FB7-0597520F2BD8}" destId="{0E32C240-2812-424C-A13B-B2F32FE94CBF}" srcOrd="1" destOrd="0" parTransId="{3F3038EA-AC0C-40C5-87E7-F4FDAD384405}" sibTransId="{3E2B9101-01E3-449C-A456-A0EA1FB59630}"/>
    <dgm:cxn modelId="{557FE947-CB12-453C-9CBB-D89CCFB4A632}" type="presOf" srcId="{58A78500-E2D4-4E56-BD2F-308CB1AB4AE7}" destId="{A2E2F0EE-BAD4-4E9A-BC6B-26041335A4AF}" srcOrd="0" destOrd="0" presId="urn:microsoft.com/office/officeart/2005/8/layout/lProcess2"/>
    <dgm:cxn modelId="{10F7316B-0172-4F11-B761-3327A055168F}" srcId="{C069CD10-4AB8-4E02-874B-FC599EC12DDD}" destId="{BFF1A8A0-474D-487E-8943-BB514F891DE1}" srcOrd="1" destOrd="0" parTransId="{8F57DC6C-55D3-41B9-A2A1-4246173A030B}" sibTransId="{D5390FC3-9F90-4E4A-AF18-ABC5F1C8875F}"/>
    <dgm:cxn modelId="{1853D671-4FE8-4BB2-9B0B-3A284B986931}" srcId="{C069CD10-4AB8-4E02-874B-FC599EC12DDD}" destId="{4FF5E2F2-527F-4A11-BE7A-ECAE17D4F53D}" srcOrd="4" destOrd="0" parTransId="{B0ED1A58-3F37-4934-B99D-BA51B9D9C8FB}" sibTransId="{FCEAE336-42C3-47D9-9ABC-6FF113AE6237}"/>
    <dgm:cxn modelId="{F5CFB952-ACA1-4CF8-9ED1-F59F5CB2ECBF}" type="presOf" srcId="{4FF5E2F2-527F-4A11-BE7A-ECAE17D4F53D}" destId="{E25D78E3-107E-443E-A8FD-3B0105D10A17}" srcOrd="0" destOrd="0" presId="urn:microsoft.com/office/officeart/2005/8/layout/lProcess2"/>
    <dgm:cxn modelId="{D8B5D654-755B-466D-ADA3-F0C042BA9D3D}" type="presOf" srcId="{2BFCB143-DF2D-4A52-BE80-28F063B200DC}" destId="{F4D0824C-C24A-48B1-AEE1-1C6C93C3215D}" srcOrd="0" destOrd="0" presId="urn:microsoft.com/office/officeart/2005/8/layout/lProcess2"/>
    <dgm:cxn modelId="{C61E9C7A-35B5-4331-A9C5-60A5D4AF2DA6}" type="presOf" srcId="{B823F2FC-7B11-47B0-8F17-8A2CABCF6A59}" destId="{A15FAC73-19EC-48BF-BF4E-8F5ABAC1B924}" srcOrd="0" destOrd="0" presId="urn:microsoft.com/office/officeart/2005/8/layout/lProcess2"/>
    <dgm:cxn modelId="{7E6D317B-124A-4D4F-9137-588D9D3D578B}" type="presOf" srcId="{F7692707-937C-4754-8DEA-8FB0076A2A15}" destId="{51D4211E-CC2A-4F22-8CF5-4961B87F531A}" srcOrd="0" destOrd="0" presId="urn:microsoft.com/office/officeart/2005/8/layout/lProcess2"/>
    <dgm:cxn modelId="{200D0686-1A89-4F57-A096-9458A31C5B6F}" type="presOf" srcId="{2B9B0EA8-4A12-4EA2-B6B4-58857F614600}" destId="{61B85BD2-3985-4967-8EDF-F6198CF24A93}" srcOrd="0" destOrd="0" presId="urn:microsoft.com/office/officeart/2005/8/layout/lProcess2"/>
    <dgm:cxn modelId="{4A6FDC87-9F68-499B-B179-D949F7790EF8}" type="presOf" srcId="{E1A3DE30-68CC-45D5-B302-D00630C3B077}" destId="{AB87DDB6-8491-40EE-BEF4-0CA6D25A39A3}" srcOrd="0" destOrd="0" presId="urn:microsoft.com/office/officeart/2005/8/layout/lProcess2"/>
    <dgm:cxn modelId="{725DA793-5B1F-4D67-8AA6-F4E0697C028B}" srcId="{5A0940EA-5204-4ED4-8FB7-0597520F2BD8}" destId="{E1A3DE30-68CC-45D5-B302-D00630C3B077}" srcOrd="0" destOrd="0" parTransId="{186F6351-9412-4965-BC6E-15C6875BF7C9}" sibTransId="{6D942DB9-BDF4-445D-BD84-63847E3CDFCF}"/>
    <dgm:cxn modelId="{3ABE7694-9A47-43A7-8B6B-18D78B9BC2DF}" type="presOf" srcId="{729FC5E6-3368-49A0-BF19-F25D7525E139}" destId="{B5B993EE-B93D-4FD3-A2CF-191E9CC83D1E}" srcOrd="0" destOrd="0" presId="urn:microsoft.com/office/officeart/2005/8/layout/lProcess2"/>
    <dgm:cxn modelId="{FB27FC9A-71DE-4988-A6AB-B95AF8787D5E}" type="presOf" srcId="{C87B2800-D510-45BF-B9C7-E1C9712EA04E}" destId="{9BE02EB2-C799-4806-ADA6-6BC0BA9C5C96}" srcOrd="1" destOrd="0" presId="urn:microsoft.com/office/officeart/2005/8/layout/lProcess2"/>
    <dgm:cxn modelId="{0AC223A6-5C80-4A7A-A435-0A822229DEDD}" type="presOf" srcId="{3A7C02CD-8078-4627-AEEC-09A5F49C72A2}" destId="{761B18B7-F540-48B9-B697-C762D1513D7C}" srcOrd="0" destOrd="0" presId="urn:microsoft.com/office/officeart/2005/8/layout/lProcess2"/>
    <dgm:cxn modelId="{EAB610AB-1F14-47FF-BB5D-72D1DA206667}" srcId="{58A78500-E2D4-4E56-BD2F-308CB1AB4AE7}" destId="{0B2582C1-B2E3-4A62-9A9F-0129CFE9FCCC}" srcOrd="0" destOrd="0" parTransId="{AA0A599B-38CE-4181-A682-B5728FAD2C52}" sibTransId="{28C3B73C-7317-43BE-9187-A49F83C3AE1C}"/>
    <dgm:cxn modelId="{28256BAC-D25B-48C1-AA39-BE78C812C554}" type="presOf" srcId="{4FF5E2F2-527F-4A11-BE7A-ECAE17D4F53D}" destId="{076B9A02-00B4-4FA9-902B-3A77B41A7DD3}" srcOrd="1" destOrd="0" presId="urn:microsoft.com/office/officeart/2005/8/layout/lProcess2"/>
    <dgm:cxn modelId="{9B2182B8-79FD-4C68-ACA8-2EAF2ED896DD}" srcId="{4FF5E2F2-527F-4A11-BE7A-ECAE17D4F53D}" destId="{729FC5E6-3368-49A0-BF19-F25D7525E139}" srcOrd="0" destOrd="0" parTransId="{C0DE410D-D040-4CA5-B871-02434D298847}" sibTransId="{A6D3BA47-2C29-46CD-BDA5-39E01B7BFD6C}"/>
    <dgm:cxn modelId="{9B4D1FBA-E456-423B-9E93-D77BA82E38C2}" srcId="{C069CD10-4AB8-4E02-874B-FC599EC12DDD}" destId="{58A78500-E2D4-4E56-BD2F-308CB1AB4AE7}" srcOrd="2" destOrd="0" parTransId="{3E82A8FD-2A65-4478-A76A-D31D44E2ABB2}" sibTransId="{E595AA9E-BF05-4075-BA26-99CAB1535157}"/>
    <dgm:cxn modelId="{37C75BBD-8A9C-4BDF-A2D7-533B05BDDF5E}" type="presOf" srcId="{0B2582C1-B2E3-4A62-9A9F-0129CFE9FCCC}" destId="{A0561C61-77C8-4C45-B19D-6621336A6A99}" srcOrd="0" destOrd="0" presId="urn:microsoft.com/office/officeart/2005/8/layout/lProcess2"/>
    <dgm:cxn modelId="{C0A2D9C3-6957-425F-BD6D-C25BDCC74543}" type="presOf" srcId="{C069CD10-4AB8-4E02-874B-FC599EC12DDD}" destId="{9EB71575-A8B9-47CB-A48C-51E5F19AEFC3}" srcOrd="0" destOrd="0" presId="urn:microsoft.com/office/officeart/2005/8/layout/lProcess2"/>
    <dgm:cxn modelId="{64C42ACB-E32F-41DE-92AB-07126A67D363}" type="presOf" srcId="{5A0940EA-5204-4ED4-8FB7-0597520F2BD8}" destId="{117C5AC0-52F0-4CB7-B367-C9EDB29A92D7}" srcOrd="1" destOrd="0" presId="urn:microsoft.com/office/officeart/2005/8/layout/lProcess2"/>
    <dgm:cxn modelId="{4DBB2BCF-6C56-4A68-9C63-C5C7C03B7D01}" srcId="{C87B2800-D510-45BF-B9C7-E1C9712EA04E}" destId="{3A7C02CD-8078-4627-AEEC-09A5F49C72A2}" srcOrd="1" destOrd="0" parTransId="{EE1694A1-A8E5-452B-BD6F-685657D89467}" sibTransId="{82357DDF-6266-4E8E-BA8F-9E0778FF6202}"/>
    <dgm:cxn modelId="{705CC2D5-270B-4CE3-A085-F56A1A6D3AC5}" srcId="{C069CD10-4AB8-4E02-874B-FC599EC12DDD}" destId="{C87B2800-D510-45BF-B9C7-E1C9712EA04E}" srcOrd="0" destOrd="0" parTransId="{ED03E9A8-EAC5-441B-957C-14B3AE0A53E0}" sibTransId="{8084BCFD-FD47-43C0-A261-4C6E29E97B49}"/>
    <dgm:cxn modelId="{34505CDD-2655-41FC-98E7-96B3FE4C3CE3}" srcId="{BFF1A8A0-474D-487E-8943-BB514F891DE1}" destId="{B823F2FC-7B11-47B0-8F17-8A2CABCF6A59}" srcOrd="1" destOrd="0" parTransId="{9250CAE9-A82E-437A-893F-B0636981DB34}" sibTransId="{1337646B-013C-42BA-A4C9-77F0165C1B4E}"/>
    <dgm:cxn modelId="{32E695F2-E904-47AE-8AE4-C50DC5DA9EF2}" srcId="{BFF1A8A0-474D-487E-8943-BB514F891DE1}" destId="{F7692707-937C-4754-8DEA-8FB0076A2A15}" srcOrd="0" destOrd="0" parTransId="{BD6FB89E-52CF-4A06-99E3-DF1950BAB9D0}" sibTransId="{20892195-9FDC-4DC7-9ABD-C31FEF42838D}"/>
    <dgm:cxn modelId="{087ED8FE-18F1-451F-8B0F-618585ADAA89}" type="presOf" srcId="{C87B2800-D510-45BF-B9C7-E1C9712EA04E}" destId="{6E4499AC-DFBF-4D31-96B2-1630BB80F8D8}" srcOrd="0" destOrd="0" presId="urn:microsoft.com/office/officeart/2005/8/layout/lProcess2"/>
    <dgm:cxn modelId="{7FFB88E6-BD82-42ED-BB39-D231E9905196}" type="presParOf" srcId="{9EB71575-A8B9-47CB-A48C-51E5F19AEFC3}" destId="{945C3875-64EE-487B-82A1-67B0E4F81243}" srcOrd="0" destOrd="0" presId="urn:microsoft.com/office/officeart/2005/8/layout/lProcess2"/>
    <dgm:cxn modelId="{3F569F98-318D-4058-9374-21C2F157864D}" type="presParOf" srcId="{945C3875-64EE-487B-82A1-67B0E4F81243}" destId="{6E4499AC-DFBF-4D31-96B2-1630BB80F8D8}" srcOrd="0" destOrd="0" presId="urn:microsoft.com/office/officeart/2005/8/layout/lProcess2"/>
    <dgm:cxn modelId="{0E1D593A-54DF-4098-86DF-31466EF819F6}" type="presParOf" srcId="{945C3875-64EE-487B-82A1-67B0E4F81243}" destId="{9BE02EB2-C799-4806-ADA6-6BC0BA9C5C96}" srcOrd="1" destOrd="0" presId="urn:microsoft.com/office/officeart/2005/8/layout/lProcess2"/>
    <dgm:cxn modelId="{B3B8B75F-6DB5-479D-B8BF-D7E5C6066640}" type="presParOf" srcId="{945C3875-64EE-487B-82A1-67B0E4F81243}" destId="{1D0056A3-69FE-4FB9-A236-5528352B93FE}" srcOrd="2" destOrd="0" presId="urn:microsoft.com/office/officeart/2005/8/layout/lProcess2"/>
    <dgm:cxn modelId="{FC54FBEB-73E4-4A60-8435-0B636BF430F8}" type="presParOf" srcId="{1D0056A3-69FE-4FB9-A236-5528352B93FE}" destId="{0E2D38C7-96F1-484C-8300-1F19D4F93455}" srcOrd="0" destOrd="0" presId="urn:microsoft.com/office/officeart/2005/8/layout/lProcess2"/>
    <dgm:cxn modelId="{00614D8F-B4BA-4C4A-8B3D-684398C45868}" type="presParOf" srcId="{0E2D38C7-96F1-484C-8300-1F19D4F93455}" destId="{F4D0824C-C24A-48B1-AEE1-1C6C93C3215D}" srcOrd="0" destOrd="0" presId="urn:microsoft.com/office/officeart/2005/8/layout/lProcess2"/>
    <dgm:cxn modelId="{BEBA6AB9-3796-4498-B378-BC25FAE8157E}" type="presParOf" srcId="{0E2D38C7-96F1-484C-8300-1F19D4F93455}" destId="{54CB65F4-DBF3-4F34-9857-D20A29116346}" srcOrd="1" destOrd="0" presId="urn:microsoft.com/office/officeart/2005/8/layout/lProcess2"/>
    <dgm:cxn modelId="{63F07FBF-6110-4B4B-B8D7-22F178A154C0}" type="presParOf" srcId="{0E2D38C7-96F1-484C-8300-1F19D4F93455}" destId="{761B18B7-F540-48B9-B697-C762D1513D7C}" srcOrd="2" destOrd="0" presId="urn:microsoft.com/office/officeart/2005/8/layout/lProcess2"/>
    <dgm:cxn modelId="{7143FC47-BB0A-4A1C-8150-4793C7E88761}" type="presParOf" srcId="{9EB71575-A8B9-47CB-A48C-51E5F19AEFC3}" destId="{42E3C373-0091-4BED-997C-6922D445A1B7}" srcOrd="1" destOrd="0" presId="urn:microsoft.com/office/officeart/2005/8/layout/lProcess2"/>
    <dgm:cxn modelId="{E194AB69-D27F-41B8-B889-2F6299A11C4A}" type="presParOf" srcId="{9EB71575-A8B9-47CB-A48C-51E5F19AEFC3}" destId="{135DDF99-3D2E-4C75-8AEF-DB584728CE09}" srcOrd="2" destOrd="0" presId="urn:microsoft.com/office/officeart/2005/8/layout/lProcess2"/>
    <dgm:cxn modelId="{5AD27466-3851-4C7B-B669-4E132D67AC42}" type="presParOf" srcId="{135DDF99-3D2E-4C75-8AEF-DB584728CE09}" destId="{A7493B9E-AAA7-4927-864B-75F015FF2E90}" srcOrd="0" destOrd="0" presId="urn:microsoft.com/office/officeart/2005/8/layout/lProcess2"/>
    <dgm:cxn modelId="{8F19CC11-85BF-4A8D-A43D-95E2F151E573}" type="presParOf" srcId="{135DDF99-3D2E-4C75-8AEF-DB584728CE09}" destId="{5A61E4A2-9339-4219-AF08-6E092473829B}" srcOrd="1" destOrd="0" presId="urn:microsoft.com/office/officeart/2005/8/layout/lProcess2"/>
    <dgm:cxn modelId="{A929C579-1487-4865-99C0-EEE8D19F0CE9}" type="presParOf" srcId="{135DDF99-3D2E-4C75-8AEF-DB584728CE09}" destId="{80A49C99-D9BF-453F-9EA9-AED3F119E25D}" srcOrd="2" destOrd="0" presId="urn:microsoft.com/office/officeart/2005/8/layout/lProcess2"/>
    <dgm:cxn modelId="{AD0F1B67-F7CE-4418-BF1F-1ADCE5161873}" type="presParOf" srcId="{80A49C99-D9BF-453F-9EA9-AED3F119E25D}" destId="{7336343B-07F5-4C26-A99D-DB9682F04035}" srcOrd="0" destOrd="0" presId="urn:microsoft.com/office/officeart/2005/8/layout/lProcess2"/>
    <dgm:cxn modelId="{1D67873F-A5AA-4169-8828-3500625B09E9}" type="presParOf" srcId="{7336343B-07F5-4C26-A99D-DB9682F04035}" destId="{51D4211E-CC2A-4F22-8CF5-4961B87F531A}" srcOrd="0" destOrd="0" presId="urn:microsoft.com/office/officeart/2005/8/layout/lProcess2"/>
    <dgm:cxn modelId="{03C2AE68-A033-4D13-A55C-C58444E9C2B7}" type="presParOf" srcId="{7336343B-07F5-4C26-A99D-DB9682F04035}" destId="{FFAFDA46-90BF-49A4-8F9E-017B6F1399B8}" srcOrd="1" destOrd="0" presId="urn:microsoft.com/office/officeart/2005/8/layout/lProcess2"/>
    <dgm:cxn modelId="{CD3E1206-BF34-438C-BE74-D8243B920EE2}" type="presParOf" srcId="{7336343B-07F5-4C26-A99D-DB9682F04035}" destId="{A15FAC73-19EC-48BF-BF4E-8F5ABAC1B924}" srcOrd="2" destOrd="0" presId="urn:microsoft.com/office/officeart/2005/8/layout/lProcess2"/>
    <dgm:cxn modelId="{3AA4DA77-F7CD-4EB4-B158-446C952F92E9}" type="presParOf" srcId="{9EB71575-A8B9-47CB-A48C-51E5F19AEFC3}" destId="{1B68B096-BBA0-4422-A1E7-85CB00200E86}" srcOrd="3" destOrd="0" presId="urn:microsoft.com/office/officeart/2005/8/layout/lProcess2"/>
    <dgm:cxn modelId="{4967C96F-D4EE-41C2-B715-5CB2C0A5368B}" type="presParOf" srcId="{9EB71575-A8B9-47CB-A48C-51E5F19AEFC3}" destId="{738C817B-BD23-4624-8574-260DDD9D55DB}" srcOrd="4" destOrd="0" presId="urn:microsoft.com/office/officeart/2005/8/layout/lProcess2"/>
    <dgm:cxn modelId="{913EE714-C0C2-4A6C-A848-51127600B32A}" type="presParOf" srcId="{738C817B-BD23-4624-8574-260DDD9D55DB}" destId="{A2E2F0EE-BAD4-4E9A-BC6B-26041335A4AF}" srcOrd="0" destOrd="0" presId="urn:microsoft.com/office/officeart/2005/8/layout/lProcess2"/>
    <dgm:cxn modelId="{93B4D4EB-3A33-4D8C-985F-E1336572FE92}" type="presParOf" srcId="{738C817B-BD23-4624-8574-260DDD9D55DB}" destId="{946CB801-5C33-4466-9939-0A886976DE70}" srcOrd="1" destOrd="0" presId="urn:microsoft.com/office/officeart/2005/8/layout/lProcess2"/>
    <dgm:cxn modelId="{0C756B75-356F-4916-90C4-4ABEBA5AA64C}" type="presParOf" srcId="{738C817B-BD23-4624-8574-260DDD9D55DB}" destId="{144BB929-ACB1-4D1A-B4A3-232AC8771C04}" srcOrd="2" destOrd="0" presId="urn:microsoft.com/office/officeart/2005/8/layout/lProcess2"/>
    <dgm:cxn modelId="{7C2E12C7-D53F-43A2-9F04-E91784F50036}" type="presParOf" srcId="{144BB929-ACB1-4D1A-B4A3-232AC8771C04}" destId="{A5B6A438-5928-472C-8FA4-F383BA572CCA}" srcOrd="0" destOrd="0" presId="urn:microsoft.com/office/officeart/2005/8/layout/lProcess2"/>
    <dgm:cxn modelId="{C8848E56-25EB-48D2-8EFE-90CE5D08D06C}" type="presParOf" srcId="{A5B6A438-5928-472C-8FA4-F383BA572CCA}" destId="{A0561C61-77C8-4C45-B19D-6621336A6A99}" srcOrd="0" destOrd="0" presId="urn:microsoft.com/office/officeart/2005/8/layout/lProcess2"/>
    <dgm:cxn modelId="{89D91C82-6D69-4E70-BB11-83189B95B2C8}" type="presParOf" srcId="{A5B6A438-5928-472C-8FA4-F383BA572CCA}" destId="{42872597-53A5-4D0E-B290-755056FFC684}" srcOrd="1" destOrd="0" presId="urn:microsoft.com/office/officeart/2005/8/layout/lProcess2"/>
    <dgm:cxn modelId="{5C73162A-1EB2-4B81-A613-6E1BB46C9C78}" type="presParOf" srcId="{A5B6A438-5928-472C-8FA4-F383BA572CCA}" destId="{F150BC19-9BBE-4E5C-BD30-6000833D8DBA}" srcOrd="2" destOrd="0" presId="urn:microsoft.com/office/officeart/2005/8/layout/lProcess2"/>
    <dgm:cxn modelId="{953B4CA5-10D8-418F-9212-2DEB6731FEC0}" type="presParOf" srcId="{9EB71575-A8B9-47CB-A48C-51E5F19AEFC3}" destId="{179BF750-29BE-4183-8675-42035D229750}" srcOrd="5" destOrd="0" presId="urn:microsoft.com/office/officeart/2005/8/layout/lProcess2"/>
    <dgm:cxn modelId="{055357FC-76C4-4E4B-833C-410E11A72FBB}" type="presParOf" srcId="{9EB71575-A8B9-47CB-A48C-51E5F19AEFC3}" destId="{CB4EB217-45B7-4A7E-9A30-E6788543711F}" srcOrd="6" destOrd="0" presId="urn:microsoft.com/office/officeart/2005/8/layout/lProcess2"/>
    <dgm:cxn modelId="{864F1E73-C0E4-43E2-8ADE-27408A2554F9}" type="presParOf" srcId="{CB4EB217-45B7-4A7E-9A30-E6788543711F}" destId="{91125322-A526-4BA4-AA8F-ECFBDC8506AC}" srcOrd="0" destOrd="0" presId="urn:microsoft.com/office/officeart/2005/8/layout/lProcess2"/>
    <dgm:cxn modelId="{68A98EDD-B4BB-4722-9194-387B4395ADF1}" type="presParOf" srcId="{CB4EB217-45B7-4A7E-9A30-E6788543711F}" destId="{117C5AC0-52F0-4CB7-B367-C9EDB29A92D7}" srcOrd="1" destOrd="0" presId="urn:microsoft.com/office/officeart/2005/8/layout/lProcess2"/>
    <dgm:cxn modelId="{73656EDC-ECC8-4DD2-9181-61A0BFCE5490}" type="presParOf" srcId="{CB4EB217-45B7-4A7E-9A30-E6788543711F}" destId="{F3EAC404-3B92-4C7E-B1DD-70412760FB9C}" srcOrd="2" destOrd="0" presId="urn:microsoft.com/office/officeart/2005/8/layout/lProcess2"/>
    <dgm:cxn modelId="{F8ACF5C6-1749-45AA-8CC5-9A37D4D6DE3E}" type="presParOf" srcId="{F3EAC404-3B92-4C7E-B1DD-70412760FB9C}" destId="{F7A6EF81-3BF5-4593-BC0D-21C22075F258}" srcOrd="0" destOrd="0" presId="urn:microsoft.com/office/officeart/2005/8/layout/lProcess2"/>
    <dgm:cxn modelId="{97942478-F8A9-416B-A8AE-D6DB64D17C0C}" type="presParOf" srcId="{F7A6EF81-3BF5-4593-BC0D-21C22075F258}" destId="{AB87DDB6-8491-40EE-BEF4-0CA6D25A39A3}" srcOrd="0" destOrd="0" presId="urn:microsoft.com/office/officeart/2005/8/layout/lProcess2"/>
    <dgm:cxn modelId="{770DF059-1882-44F9-B825-5EB438AE6C19}" type="presParOf" srcId="{F7A6EF81-3BF5-4593-BC0D-21C22075F258}" destId="{7CFF7529-87F6-4482-97FA-A79D96ECE10B}" srcOrd="1" destOrd="0" presId="urn:microsoft.com/office/officeart/2005/8/layout/lProcess2"/>
    <dgm:cxn modelId="{C67E94E9-AE2D-47F2-8957-3D238AB5D04E}" type="presParOf" srcId="{F7A6EF81-3BF5-4593-BC0D-21C22075F258}" destId="{53983961-7E7D-4A89-81B9-08C253C7964C}" srcOrd="2" destOrd="0" presId="urn:microsoft.com/office/officeart/2005/8/layout/lProcess2"/>
    <dgm:cxn modelId="{DB9666C5-A725-4CE8-99AB-2597DB64527C}" type="presParOf" srcId="{9EB71575-A8B9-47CB-A48C-51E5F19AEFC3}" destId="{D4FF526F-BCCD-4F0B-9507-31EE75660BD6}" srcOrd="7" destOrd="0" presId="urn:microsoft.com/office/officeart/2005/8/layout/lProcess2"/>
    <dgm:cxn modelId="{4D41C702-DED7-4B52-AA0F-AFC3F3268500}" type="presParOf" srcId="{9EB71575-A8B9-47CB-A48C-51E5F19AEFC3}" destId="{3D7395C8-90A7-4CB9-9C41-75CBCFB314B1}" srcOrd="8" destOrd="0" presId="urn:microsoft.com/office/officeart/2005/8/layout/lProcess2"/>
    <dgm:cxn modelId="{A22FA7CE-4077-4BB7-BADB-72A0F3DBD1E2}" type="presParOf" srcId="{3D7395C8-90A7-4CB9-9C41-75CBCFB314B1}" destId="{E25D78E3-107E-443E-A8FD-3B0105D10A17}" srcOrd="0" destOrd="0" presId="urn:microsoft.com/office/officeart/2005/8/layout/lProcess2"/>
    <dgm:cxn modelId="{CD711DA7-1BC2-432D-966A-174CF9124B8F}" type="presParOf" srcId="{3D7395C8-90A7-4CB9-9C41-75CBCFB314B1}" destId="{076B9A02-00B4-4FA9-902B-3A77B41A7DD3}" srcOrd="1" destOrd="0" presId="urn:microsoft.com/office/officeart/2005/8/layout/lProcess2"/>
    <dgm:cxn modelId="{856E9A77-7DEA-40B9-92FA-80E65970C3EE}" type="presParOf" srcId="{3D7395C8-90A7-4CB9-9C41-75CBCFB314B1}" destId="{20286716-808F-4BF0-A841-FF159A4AC6A9}" srcOrd="2" destOrd="0" presId="urn:microsoft.com/office/officeart/2005/8/layout/lProcess2"/>
    <dgm:cxn modelId="{EC238E89-112F-4885-BA8F-AAD1F6A831FF}" type="presParOf" srcId="{20286716-808F-4BF0-A841-FF159A4AC6A9}" destId="{27BF7A8B-0619-4F0A-AFF3-E62973A95692}" srcOrd="0" destOrd="0" presId="urn:microsoft.com/office/officeart/2005/8/layout/lProcess2"/>
    <dgm:cxn modelId="{E1794630-68B3-4D08-9995-C84975CE418A}" type="presParOf" srcId="{27BF7A8B-0619-4F0A-AFF3-E62973A95692}" destId="{B5B993EE-B93D-4FD3-A2CF-191E9CC83D1E}" srcOrd="0" destOrd="0" presId="urn:microsoft.com/office/officeart/2005/8/layout/lProcess2"/>
    <dgm:cxn modelId="{D5F53B7E-213D-4F8B-B32F-EA2E57C520DE}" type="presParOf" srcId="{27BF7A8B-0619-4F0A-AFF3-E62973A95692}" destId="{0D085EE0-642E-47FC-9296-80641BEA143E}" srcOrd="1" destOrd="0" presId="urn:microsoft.com/office/officeart/2005/8/layout/lProcess2"/>
    <dgm:cxn modelId="{784F467D-352B-491F-B860-855F7F478F51}" type="presParOf" srcId="{27BF7A8B-0619-4F0A-AFF3-E62973A95692}" destId="{61B85BD2-3985-4967-8EDF-F6198CF24A9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69CD10-4AB8-4E02-874B-FC599EC12DDD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7B2800-D510-45BF-B9C7-E1C9712EA04E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*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1 -2</a:t>
          </a:r>
        </a:p>
      </dgm:t>
    </dgm:pt>
    <dgm:pt modelId="{ED03E9A8-EAC5-441B-957C-14B3AE0A53E0}" type="parTrans" cxnId="{705CC2D5-270B-4CE3-A085-F56A1A6D3AC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8084BCFD-FD47-43C0-A261-4C6E29E97B49}" type="sibTrans" cxnId="{705CC2D5-270B-4CE3-A085-F56A1A6D3AC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BFCB143-DF2D-4A52-BE80-28F063B200DC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b="1" u="sng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Small Group Instruction</a:t>
          </a:r>
        </a:p>
      </dgm:t>
    </dgm:pt>
    <dgm:pt modelId="{744729BF-A6A0-4003-AB42-A9991EB7BF53}" type="parTrans" cxnId="{E6DF5740-C447-43A5-8C24-D67E74938CB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4E0D7FAE-D5AE-4D61-A9B4-C44778830E77}" type="sibTrans" cxnId="{E6DF5740-C447-43A5-8C24-D67E74938CB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3A7C02CD-8078-4627-AEEC-09A5F49C72A2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u="none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Word Study</a:t>
          </a:r>
        </a:p>
      </dgm:t>
    </dgm:pt>
    <dgm:pt modelId="{EE1694A1-A8E5-452B-BD6F-685657D89467}" type="parTrans" cxnId="{4DBB2BCF-6C56-4A68-9C63-C5C7C03B7D0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82357DDF-6266-4E8E-BA8F-9E0778FF6202}" type="sibTrans" cxnId="{4DBB2BCF-6C56-4A68-9C63-C5C7C03B7D0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BFF1A8A0-474D-487E-8943-BB514F891DE1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Five Times Dizzy &amp; Dancing in the Anzac Deli</a:t>
          </a:r>
        </a:p>
        <a:p>
          <a:r>
            <a:rPr lang="en-US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1 -3</a:t>
          </a:r>
        </a:p>
      </dgm:t>
    </dgm:pt>
    <dgm:pt modelId="{8F57DC6C-55D3-41B9-A2A1-4246173A030B}" type="parTrans" cxnId="{10F7316B-0172-4F11-B761-3327A055168F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D5390FC3-9F90-4E4A-AF18-ABC5F1C8875F}" type="sibTrans" cxnId="{10F7316B-0172-4F11-B761-3327A055168F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F7692707-937C-4754-8DEA-8FB0076A2A15}">
      <dgm:prSet phldrT="[Text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 b="0" u="none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Visual Literacy</a:t>
          </a:r>
        </a:p>
      </dgm:t>
    </dgm:pt>
    <dgm:pt modelId="{BD6FB89E-52CF-4A06-99E3-DF1950BAB9D0}" type="parTrans" cxnId="{32E695F2-E904-47AE-8AE4-C50DC5DA9EF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0892195-9FDC-4DC7-9ABD-C31FEF42838D}" type="sibTrans" cxnId="{32E695F2-E904-47AE-8AE4-C50DC5DA9EF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B823F2FC-7B11-47B0-8F17-8A2CABCF6A59}">
      <dgm:prSet phldrT="[Text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 u="sng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Chromebooks:</a:t>
          </a:r>
          <a:r>
            <a:rPr lang="en-US" u="none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Read Theory</a:t>
          </a:r>
          <a:endParaRPr lang="en-US" b="1" u="sng" dirty="0">
            <a:solidFill>
              <a:schemeClr val="accent6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9250CAE9-A82E-437A-893F-B0636981DB34}" type="parTrans" cxnId="{34505CDD-2655-41FC-98E7-96B3FE4C3CE3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1337646B-013C-42BA-A4C9-77F0165C1B4E}" type="sibTrans" cxnId="{34505CDD-2655-41FC-98E7-96B3FE4C3CE3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8A78500-E2D4-4E56-BD2F-308CB1AB4AE7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Girl Underground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1 -4</a:t>
          </a:r>
        </a:p>
      </dgm:t>
    </dgm:pt>
    <dgm:pt modelId="{3E82A8FD-2A65-4478-A76A-D31D44E2ABB2}" type="parTrans" cxnId="{9B4D1FBA-E456-423B-9E93-D77BA82E38C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E595AA9E-BF05-4075-BA26-99CAB1535157}" type="sibTrans" cxnId="{9B4D1FBA-E456-423B-9E93-D77BA82E38C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0B2582C1-B2E3-4A62-9A9F-0129CFE9FCCC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Word Study</a:t>
          </a:r>
        </a:p>
      </dgm:t>
    </dgm:pt>
    <dgm:pt modelId="{AA0A599B-38CE-4181-A682-B5728FAD2C52}" type="parTrans" cxnId="{EAB610AB-1F14-47FF-BB5D-72D1DA206667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8C3B73C-7317-43BE-9187-A49F83C3AE1C}" type="sibTrans" cxnId="{EAB610AB-1F14-47FF-BB5D-72D1DA206667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9435ECF-05D4-4F04-A1DA-5DD7B9CB3517}">
      <dgm:prSet phldrT="[Text]" custT="1"/>
      <dgm:spPr>
        <a:solidFill>
          <a:srgbClr val="FFFF00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0" u="none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</a:t>
          </a:r>
        </a:p>
      </dgm:t>
    </dgm:pt>
    <dgm:pt modelId="{21AA5408-6E2B-4CBB-AB16-A32B94699648}" type="parTrans" cxnId="{0B0CF415-65BD-4BC4-A014-458A8A970D0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BC3F21F-F4C1-4B2D-94F4-5BD2AA94A0BE}" type="sibTrans" cxnId="{0B0CF415-65BD-4BC4-A014-458A8A970D0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B9B0EA8-4A12-4EA2-B6B4-58857F614600}">
      <dgm:prSet phldrT="[Text]"/>
      <dgm:spPr>
        <a:solidFill>
          <a:srgbClr val="00B0F0"/>
        </a:solidFill>
      </dgm:spPr>
      <dgm:t>
        <a:bodyPr/>
        <a:lstStyle/>
        <a:p>
          <a:r>
            <a:rPr lang="en-US" b="0" u="none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gm:t>
    </dgm:pt>
    <dgm:pt modelId="{F368E19B-70ED-4326-BE04-8AFC6853BE2F}" type="parTrans" cxnId="{9678385D-AFF2-4AC6-9C4C-03B8BBF0AFE8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C047290-47F7-45DF-A93E-2ED974EB67F1}" type="sibTrans" cxnId="{9678385D-AFF2-4AC6-9C4C-03B8BBF0AFE8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0E32C240-2812-424C-A13B-B2F32FE94CBF}">
      <dgm:prSet phldrT="[Text]"/>
      <dgm:spPr>
        <a:solidFill>
          <a:srgbClr val="00B050"/>
        </a:solidFill>
      </dgm:spPr>
      <dgm:t>
        <a:bodyPr/>
        <a:lstStyle/>
        <a:p>
          <a:r>
            <a:rPr lang="en-US" b="1" u="sng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Circle</a:t>
          </a:r>
        </a:p>
      </dgm:t>
    </dgm:pt>
    <dgm:pt modelId="{3F3038EA-AC0C-40C5-87E7-F4FDAD384405}" type="parTrans" cxnId="{72FF9263-9165-40CF-B7FE-643A06A75C2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3E2B9101-01E3-449C-A456-A0EA1FB59630}" type="sibTrans" cxnId="{72FF9263-9165-40CF-B7FE-643A06A75C2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A0940EA-5204-4ED4-8FB7-0597520F2BD8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1 -5</a:t>
          </a:r>
        </a:p>
      </dgm:t>
    </dgm:pt>
    <dgm:pt modelId="{38F5A5DD-8765-49DD-980D-81CC00AFCEA9}" type="parTrans" cxnId="{9891B536-6647-4E40-87E2-57C5FCF2FCF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95115D5F-A5A5-4AAC-B2D8-68D969EDF06D}" type="sibTrans" cxnId="{9891B536-6647-4E40-87E2-57C5FCF2FCF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E1A3DE30-68CC-45D5-B302-D00630C3B077}">
      <dgm:prSet phldrT="[Text]"/>
      <dgm:spPr>
        <a:solidFill>
          <a:srgbClr val="00B050"/>
        </a:solidFill>
      </dgm:spPr>
      <dgm:t>
        <a:bodyPr/>
        <a:lstStyle/>
        <a:p>
          <a:r>
            <a:rPr lang="en-US" b="0" u="none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Word Study</a:t>
          </a:r>
        </a:p>
      </dgm:t>
    </dgm:pt>
    <dgm:pt modelId="{186F6351-9412-4965-BC6E-15C6875BF7C9}" type="parTrans" cxnId="{725DA793-5B1F-4D67-8AA6-F4E0697C028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6D942DB9-BDF4-445D-BD84-63847E3CDFCF}" type="sibTrans" cxnId="{725DA793-5B1F-4D67-8AA6-F4E0697C028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4FF5E2F2-527F-4A11-BE7A-ECAE17D4F53D}">
      <dgm:prSet phldrT="[Text]"/>
      <dgm:spPr>
        <a:solidFill>
          <a:schemeClr val="tx1"/>
        </a:solidFill>
      </dgm:spPr>
      <dgm:t>
        <a:bodyPr/>
        <a:lstStyle/>
        <a:p>
          <a:r>
            <a:rPr lang="en-US" b="1" u="sng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1 -5</a:t>
          </a:r>
        </a:p>
      </dgm:t>
    </dgm:pt>
    <dgm:pt modelId="{B0ED1A58-3F37-4934-B99D-BA51B9D9C8FB}" type="parTrans" cxnId="{1853D671-4FE8-4BB2-9B0B-3A284B98693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FCEAE336-42C3-47D9-9ABC-6FF113AE6237}" type="sibTrans" cxnId="{1853D671-4FE8-4BB2-9B0B-3A284B98693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729FC5E6-3368-49A0-BF19-F25D7525E139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Word Study</a:t>
          </a:r>
        </a:p>
      </dgm:t>
    </dgm:pt>
    <dgm:pt modelId="{C0DE410D-D040-4CA5-B871-02434D298847}" type="parTrans" cxnId="{9B2182B8-79FD-4C68-ACA8-2EAF2ED896D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A6D3BA47-2C29-46CD-BDA5-39E01B7BFD6C}" type="sibTrans" cxnId="{9B2182B8-79FD-4C68-ACA8-2EAF2ED896D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9EB71575-A8B9-47CB-A48C-51E5F19AEFC3}" type="pres">
      <dgm:prSet presAssocID="{C069CD10-4AB8-4E02-874B-FC599EC12DDD}" presName="theList" presStyleCnt="0">
        <dgm:presLayoutVars>
          <dgm:dir/>
          <dgm:animLvl val="lvl"/>
          <dgm:resizeHandles val="exact"/>
        </dgm:presLayoutVars>
      </dgm:prSet>
      <dgm:spPr/>
    </dgm:pt>
    <dgm:pt modelId="{945C3875-64EE-487B-82A1-67B0E4F81243}" type="pres">
      <dgm:prSet presAssocID="{C87B2800-D510-45BF-B9C7-E1C9712EA04E}" presName="compNode" presStyleCnt="0"/>
      <dgm:spPr/>
    </dgm:pt>
    <dgm:pt modelId="{6E4499AC-DFBF-4D31-96B2-1630BB80F8D8}" type="pres">
      <dgm:prSet presAssocID="{C87B2800-D510-45BF-B9C7-E1C9712EA04E}" presName="aNode" presStyleLbl="bgShp" presStyleIdx="0" presStyleCnt="5"/>
      <dgm:spPr/>
    </dgm:pt>
    <dgm:pt modelId="{9BE02EB2-C799-4806-ADA6-6BC0BA9C5C96}" type="pres">
      <dgm:prSet presAssocID="{C87B2800-D510-45BF-B9C7-E1C9712EA04E}" presName="textNode" presStyleLbl="bgShp" presStyleIdx="0" presStyleCnt="5"/>
      <dgm:spPr/>
    </dgm:pt>
    <dgm:pt modelId="{1D0056A3-69FE-4FB9-A236-5528352B93FE}" type="pres">
      <dgm:prSet presAssocID="{C87B2800-D510-45BF-B9C7-E1C9712EA04E}" presName="compChildNode" presStyleCnt="0"/>
      <dgm:spPr/>
    </dgm:pt>
    <dgm:pt modelId="{0E2D38C7-96F1-484C-8300-1F19D4F93455}" type="pres">
      <dgm:prSet presAssocID="{C87B2800-D510-45BF-B9C7-E1C9712EA04E}" presName="theInnerList" presStyleCnt="0"/>
      <dgm:spPr/>
    </dgm:pt>
    <dgm:pt modelId="{F4D0824C-C24A-48B1-AEE1-1C6C93C3215D}" type="pres">
      <dgm:prSet presAssocID="{2BFCB143-DF2D-4A52-BE80-28F063B200DC}" presName="childNode" presStyleLbl="node1" presStyleIdx="0" presStyleCnt="10">
        <dgm:presLayoutVars>
          <dgm:bulletEnabled val="1"/>
        </dgm:presLayoutVars>
      </dgm:prSet>
      <dgm:spPr/>
    </dgm:pt>
    <dgm:pt modelId="{54CB65F4-DBF3-4F34-9857-D20A29116346}" type="pres">
      <dgm:prSet presAssocID="{2BFCB143-DF2D-4A52-BE80-28F063B200DC}" presName="aSpace2" presStyleCnt="0"/>
      <dgm:spPr/>
    </dgm:pt>
    <dgm:pt modelId="{761B18B7-F540-48B9-B697-C762D1513D7C}" type="pres">
      <dgm:prSet presAssocID="{3A7C02CD-8078-4627-AEEC-09A5F49C72A2}" presName="childNode" presStyleLbl="node1" presStyleIdx="1" presStyleCnt="10">
        <dgm:presLayoutVars>
          <dgm:bulletEnabled val="1"/>
        </dgm:presLayoutVars>
      </dgm:prSet>
      <dgm:spPr/>
    </dgm:pt>
    <dgm:pt modelId="{42E3C373-0091-4BED-997C-6922D445A1B7}" type="pres">
      <dgm:prSet presAssocID="{C87B2800-D510-45BF-B9C7-E1C9712EA04E}" presName="aSpace" presStyleCnt="0"/>
      <dgm:spPr/>
    </dgm:pt>
    <dgm:pt modelId="{135DDF99-3D2E-4C75-8AEF-DB584728CE09}" type="pres">
      <dgm:prSet presAssocID="{BFF1A8A0-474D-487E-8943-BB514F891DE1}" presName="compNode" presStyleCnt="0"/>
      <dgm:spPr/>
    </dgm:pt>
    <dgm:pt modelId="{A7493B9E-AAA7-4927-864B-75F015FF2E90}" type="pres">
      <dgm:prSet presAssocID="{BFF1A8A0-474D-487E-8943-BB514F891DE1}" presName="aNode" presStyleLbl="bgShp" presStyleIdx="1" presStyleCnt="5"/>
      <dgm:spPr/>
    </dgm:pt>
    <dgm:pt modelId="{5A61E4A2-9339-4219-AF08-6E092473829B}" type="pres">
      <dgm:prSet presAssocID="{BFF1A8A0-474D-487E-8943-BB514F891DE1}" presName="textNode" presStyleLbl="bgShp" presStyleIdx="1" presStyleCnt="5"/>
      <dgm:spPr/>
    </dgm:pt>
    <dgm:pt modelId="{80A49C99-D9BF-453F-9EA9-AED3F119E25D}" type="pres">
      <dgm:prSet presAssocID="{BFF1A8A0-474D-487E-8943-BB514F891DE1}" presName="compChildNode" presStyleCnt="0"/>
      <dgm:spPr/>
    </dgm:pt>
    <dgm:pt modelId="{7336343B-07F5-4C26-A99D-DB9682F04035}" type="pres">
      <dgm:prSet presAssocID="{BFF1A8A0-474D-487E-8943-BB514F891DE1}" presName="theInnerList" presStyleCnt="0"/>
      <dgm:spPr/>
    </dgm:pt>
    <dgm:pt modelId="{51D4211E-CC2A-4F22-8CF5-4961B87F531A}" type="pres">
      <dgm:prSet presAssocID="{F7692707-937C-4754-8DEA-8FB0076A2A15}" presName="childNode" presStyleLbl="node1" presStyleIdx="2" presStyleCnt="10">
        <dgm:presLayoutVars>
          <dgm:bulletEnabled val="1"/>
        </dgm:presLayoutVars>
      </dgm:prSet>
      <dgm:spPr/>
    </dgm:pt>
    <dgm:pt modelId="{FFAFDA46-90BF-49A4-8F9E-017B6F1399B8}" type="pres">
      <dgm:prSet presAssocID="{F7692707-937C-4754-8DEA-8FB0076A2A15}" presName="aSpace2" presStyleCnt="0"/>
      <dgm:spPr/>
    </dgm:pt>
    <dgm:pt modelId="{A15FAC73-19EC-48BF-BF4E-8F5ABAC1B924}" type="pres">
      <dgm:prSet presAssocID="{B823F2FC-7B11-47B0-8F17-8A2CABCF6A59}" presName="childNode" presStyleLbl="node1" presStyleIdx="3" presStyleCnt="10">
        <dgm:presLayoutVars>
          <dgm:bulletEnabled val="1"/>
        </dgm:presLayoutVars>
      </dgm:prSet>
      <dgm:spPr/>
    </dgm:pt>
    <dgm:pt modelId="{1B68B096-BBA0-4422-A1E7-85CB00200E86}" type="pres">
      <dgm:prSet presAssocID="{BFF1A8A0-474D-487E-8943-BB514F891DE1}" presName="aSpace" presStyleCnt="0"/>
      <dgm:spPr/>
    </dgm:pt>
    <dgm:pt modelId="{738C817B-BD23-4624-8574-260DDD9D55DB}" type="pres">
      <dgm:prSet presAssocID="{58A78500-E2D4-4E56-BD2F-308CB1AB4AE7}" presName="compNode" presStyleCnt="0"/>
      <dgm:spPr/>
    </dgm:pt>
    <dgm:pt modelId="{A2E2F0EE-BAD4-4E9A-BC6B-26041335A4AF}" type="pres">
      <dgm:prSet presAssocID="{58A78500-E2D4-4E56-BD2F-308CB1AB4AE7}" presName="aNode" presStyleLbl="bgShp" presStyleIdx="2" presStyleCnt="5"/>
      <dgm:spPr/>
    </dgm:pt>
    <dgm:pt modelId="{946CB801-5C33-4466-9939-0A886976DE70}" type="pres">
      <dgm:prSet presAssocID="{58A78500-E2D4-4E56-BD2F-308CB1AB4AE7}" presName="textNode" presStyleLbl="bgShp" presStyleIdx="2" presStyleCnt="5"/>
      <dgm:spPr/>
    </dgm:pt>
    <dgm:pt modelId="{144BB929-ACB1-4D1A-B4A3-232AC8771C04}" type="pres">
      <dgm:prSet presAssocID="{58A78500-E2D4-4E56-BD2F-308CB1AB4AE7}" presName="compChildNode" presStyleCnt="0"/>
      <dgm:spPr/>
    </dgm:pt>
    <dgm:pt modelId="{A5B6A438-5928-472C-8FA4-F383BA572CCA}" type="pres">
      <dgm:prSet presAssocID="{58A78500-E2D4-4E56-BD2F-308CB1AB4AE7}" presName="theInnerList" presStyleCnt="0"/>
      <dgm:spPr/>
    </dgm:pt>
    <dgm:pt modelId="{A0561C61-77C8-4C45-B19D-6621336A6A99}" type="pres">
      <dgm:prSet presAssocID="{0B2582C1-B2E3-4A62-9A9F-0129CFE9FCCC}" presName="childNode" presStyleLbl="node1" presStyleIdx="4" presStyleCnt="10">
        <dgm:presLayoutVars>
          <dgm:bulletEnabled val="1"/>
        </dgm:presLayoutVars>
      </dgm:prSet>
      <dgm:spPr/>
    </dgm:pt>
    <dgm:pt modelId="{42872597-53A5-4D0E-B290-755056FFC684}" type="pres">
      <dgm:prSet presAssocID="{0B2582C1-B2E3-4A62-9A9F-0129CFE9FCCC}" presName="aSpace2" presStyleCnt="0"/>
      <dgm:spPr/>
    </dgm:pt>
    <dgm:pt modelId="{F150BC19-9BBE-4E5C-BD30-6000833D8DBA}" type="pres">
      <dgm:prSet presAssocID="{59435ECF-05D4-4F04-A1DA-5DD7B9CB3517}" presName="childNode" presStyleLbl="node1" presStyleIdx="5" presStyleCnt="10">
        <dgm:presLayoutVars>
          <dgm:bulletEnabled val="1"/>
        </dgm:presLayoutVars>
      </dgm:prSet>
      <dgm:spPr/>
    </dgm:pt>
    <dgm:pt modelId="{179BF750-29BE-4183-8675-42035D229750}" type="pres">
      <dgm:prSet presAssocID="{58A78500-E2D4-4E56-BD2F-308CB1AB4AE7}" presName="aSpace" presStyleCnt="0"/>
      <dgm:spPr/>
    </dgm:pt>
    <dgm:pt modelId="{CB4EB217-45B7-4A7E-9A30-E6788543711F}" type="pres">
      <dgm:prSet presAssocID="{5A0940EA-5204-4ED4-8FB7-0597520F2BD8}" presName="compNode" presStyleCnt="0"/>
      <dgm:spPr/>
    </dgm:pt>
    <dgm:pt modelId="{91125322-A526-4BA4-AA8F-ECFBDC8506AC}" type="pres">
      <dgm:prSet presAssocID="{5A0940EA-5204-4ED4-8FB7-0597520F2BD8}" presName="aNode" presStyleLbl="bgShp" presStyleIdx="3" presStyleCnt="5"/>
      <dgm:spPr/>
    </dgm:pt>
    <dgm:pt modelId="{117C5AC0-52F0-4CB7-B367-C9EDB29A92D7}" type="pres">
      <dgm:prSet presAssocID="{5A0940EA-5204-4ED4-8FB7-0597520F2BD8}" presName="textNode" presStyleLbl="bgShp" presStyleIdx="3" presStyleCnt="5"/>
      <dgm:spPr/>
    </dgm:pt>
    <dgm:pt modelId="{F3EAC404-3B92-4C7E-B1DD-70412760FB9C}" type="pres">
      <dgm:prSet presAssocID="{5A0940EA-5204-4ED4-8FB7-0597520F2BD8}" presName="compChildNode" presStyleCnt="0"/>
      <dgm:spPr/>
    </dgm:pt>
    <dgm:pt modelId="{F7A6EF81-3BF5-4593-BC0D-21C22075F258}" type="pres">
      <dgm:prSet presAssocID="{5A0940EA-5204-4ED4-8FB7-0597520F2BD8}" presName="theInnerList" presStyleCnt="0"/>
      <dgm:spPr/>
    </dgm:pt>
    <dgm:pt modelId="{AB87DDB6-8491-40EE-BEF4-0CA6D25A39A3}" type="pres">
      <dgm:prSet presAssocID="{E1A3DE30-68CC-45D5-B302-D00630C3B077}" presName="childNode" presStyleLbl="node1" presStyleIdx="6" presStyleCnt="10">
        <dgm:presLayoutVars>
          <dgm:bulletEnabled val="1"/>
        </dgm:presLayoutVars>
      </dgm:prSet>
      <dgm:spPr/>
    </dgm:pt>
    <dgm:pt modelId="{7CFF7529-87F6-4482-97FA-A79D96ECE10B}" type="pres">
      <dgm:prSet presAssocID="{E1A3DE30-68CC-45D5-B302-D00630C3B077}" presName="aSpace2" presStyleCnt="0"/>
      <dgm:spPr/>
    </dgm:pt>
    <dgm:pt modelId="{53983961-7E7D-4A89-81B9-08C253C7964C}" type="pres">
      <dgm:prSet presAssocID="{0E32C240-2812-424C-A13B-B2F32FE94CBF}" presName="childNode" presStyleLbl="node1" presStyleIdx="7" presStyleCnt="10">
        <dgm:presLayoutVars>
          <dgm:bulletEnabled val="1"/>
        </dgm:presLayoutVars>
      </dgm:prSet>
      <dgm:spPr/>
    </dgm:pt>
    <dgm:pt modelId="{D4FF526F-BCCD-4F0B-9507-31EE75660BD6}" type="pres">
      <dgm:prSet presAssocID="{5A0940EA-5204-4ED4-8FB7-0597520F2BD8}" presName="aSpace" presStyleCnt="0"/>
      <dgm:spPr/>
    </dgm:pt>
    <dgm:pt modelId="{3D7395C8-90A7-4CB9-9C41-75CBCFB314B1}" type="pres">
      <dgm:prSet presAssocID="{4FF5E2F2-527F-4A11-BE7A-ECAE17D4F53D}" presName="compNode" presStyleCnt="0"/>
      <dgm:spPr/>
    </dgm:pt>
    <dgm:pt modelId="{E25D78E3-107E-443E-A8FD-3B0105D10A17}" type="pres">
      <dgm:prSet presAssocID="{4FF5E2F2-527F-4A11-BE7A-ECAE17D4F53D}" presName="aNode" presStyleLbl="bgShp" presStyleIdx="4" presStyleCnt="5"/>
      <dgm:spPr/>
    </dgm:pt>
    <dgm:pt modelId="{076B9A02-00B4-4FA9-902B-3A77B41A7DD3}" type="pres">
      <dgm:prSet presAssocID="{4FF5E2F2-527F-4A11-BE7A-ECAE17D4F53D}" presName="textNode" presStyleLbl="bgShp" presStyleIdx="4" presStyleCnt="5"/>
      <dgm:spPr/>
    </dgm:pt>
    <dgm:pt modelId="{20286716-808F-4BF0-A841-FF159A4AC6A9}" type="pres">
      <dgm:prSet presAssocID="{4FF5E2F2-527F-4A11-BE7A-ECAE17D4F53D}" presName="compChildNode" presStyleCnt="0"/>
      <dgm:spPr/>
    </dgm:pt>
    <dgm:pt modelId="{27BF7A8B-0619-4F0A-AFF3-E62973A95692}" type="pres">
      <dgm:prSet presAssocID="{4FF5E2F2-527F-4A11-BE7A-ECAE17D4F53D}" presName="theInnerList" presStyleCnt="0"/>
      <dgm:spPr/>
    </dgm:pt>
    <dgm:pt modelId="{B5B993EE-B93D-4FD3-A2CF-191E9CC83D1E}" type="pres">
      <dgm:prSet presAssocID="{729FC5E6-3368-49A0-BF19-F25D7525E139}" presName="childNode" presStyleLbl="node1" presStyleIdx="8" presStyleCnt="10" custLinFactNeighborX="1547">
        <dgm:presLayoutVars>
          <dgm:bulletEnabled val="1"/>
        </dgm:presLayoutVars>
      </dgm:prSet>
      <dgm:spPr/>
    </dgm:pt>
    <dgm:pt modelId="{0D085EE0-642E-47FC-9296-80641BEA143E}" type="pres">
      <dgm:prSet presAssocID="{729FC5E6-3368-49A0-BF19-F25D7525E139}" presName="aSpace2" presStyleCnt="0"/>
      <dgm:spPr/>
    </dgm:pt>
    <dgm:pt modelId="{61B85BD2-3985-4967-8EDF-F6198CF24A93}" type="pres">
      <dgm:prSet presAssocID="{2B9B0EA8-4A12-4EA2-B6B4-58857F614600}" presName="childNode" presStyleLbl="node1" presStyleIdx="9" presStyleCnt="10">
        <dgm:presLayoutVars>
          <dgm:bulletEnabled val="1"/>
        </dgm:presLayoutVars>
      </dgm:prSet>
      <dgm:spPr/>
    </dgm:pt>
  </dgm:ptLst>
  <dgm:cxnLst>
    <dgm:cxn modelId="{073DCE01-B6A3-4ECF-A250-E16B5BC27FD4}" type="presOf" srcId="{BFF1A8A0-474D-487E-8943-BB514F891DE1}" destId="{5A61E4A2-9339-4219-AF08-6E092473829B}" srcOrd="1" destOrd="0" presId="urn:microsoft.com/office/officeart/2005/8/layout/lProcess2"/>
    <dgm:cxn modelId="{1760FD04-E308-4975-A2DB-3F5978AF63DD}" type="presOf" srcId="{0E32C240-2812-424C-A13B-B2F32FE94CBF}" destId="{53983961-7E7D-4A89-81B9-08C253C7964C}" srcOrd="0" destOrd="0" presId="urn:microsoft.com/office/officeart/2005/8/layout/lProcess2"/>
    <dgm:cxn modelId="{F5D57F10-FD99-4081-9450-5FA4C37D2BCE}" type="presOf" srcId="{59435ECF-05D4-4F04-A1DA-5DD7B9CB3517}" destId="{F150BC19-9BBE-4E5C-BD30-6000833D8DBA}" srcOrd="0" destOrd="0" presId="urn:microsoft.com/office/officeart/2005/8/layout/lProcess2"/>
    <dgm:cxn modelId="{33FF2514-7CE8-4BF1-BE26-DC4A43885F81}" type="presOf" srcId="{BFF1A8A0-474D-487E-8943-BB514F891DE1}" destId="{A7493B9E-AAA7-4927-864B-75F015FF2E90}" srcOrd="0" destOrd="0" presId="urn:microsoft.com/office/officeart/2005/8/layout/lProcess2"/>
    <dgm:cxn modelId="{0B0CF415-65BD-4BC4-A014-458A8A970D0B}" srcId="{58A78500-E2D4-4E56-BD2F-308CB1AB4AE7}" destId="{59435ECF-05D4-4F04-A1DA-5DD7B9CB3517}" srcOrd="1" destOrd="0" parTransId="{21AA5408-6E2B-4CBB-AB16-A32B94699648}" sibTransId="{5BC3F21F-F4C1-4B2D-94F4-5BD2AA94A0BE}"/>
    <dgm:cxn modelId="{43215C16-C3A4-40F7-94E6-92036741EF41}" type="presOf" srcId="{58A78500-E2D4-4E56-BD2F-308CB1AB4AE7}" destId="{946CB801-5C33-4466-9939-0A886976DE70}" srcOrd="1" destOrd="0" presId="urn:microsoft.com/office/officeart/2005/8/layout/lProcess2"/>
    <dgm:cxn modelId="{79BD6F1A-B3A6-4A41-BB00-913D0EA120D0}" type="presOf" srcId="{5A0940EA-5204-4ED4-8FB7-0597520F2BD8}" destId="{91125322-A526-4BA4-AA8F-ECFBDC8506AC}" srcOrd="0" destOrd="0" presId="urn:microsoft.com/office/officeart/2005/8/layout/lProcess2"/>
    <dgm:cxn modelId="{9891B536-6647-4E40-87E2-57C5FCF2FCF5}" srcId="{C069CD10-4AB8-4E02-874B-FC599EC12DDD}" destId="{5A0940EA-5204-4ED4-8FB7-0597520F2BD8}" srcOrd="3" destOrd="0" parTransId="{38F5A5DD-8765-49DD-980D-81CC00AFCEA9}" sibTransId="{95115D5F-A5A5-4AAC-B2D8-68D969EDF06D}"/>
    <dgm:cxn modelId="{E6DF5740-C447-43A5-8C24-D67E74938CBD}" srcId="{C87B2800-D510-45BF-B9C7-E1C9712EA04E}" destId="{2BFCB143-DF2D-4A52-BE80-28F063B200DC}" srcOrd="0" destOrd="0" parTransId="{744729BF-A6A0-4003-AB42-A9991EB7BF53}" sibTransId="{4E0D7FAE-D5AE-4D61-A9B4-C44778830E77}"/>
    <dgm:cxn modelId="{9678385D-AFF2-4AC6-9C4C-03B8BBF0AFE8}" srcId="{4FF5E2F2-527F-4A11-BE7A-ECAE17D4F53D}" destId="{2B9B0EA8-4A12-4EA2-B6B4-58857F614600}" srcOrd="1" destOrd="0" parTransId="{F368E19B-70ED-4326-BE04-8AFC6853BE2F}" sibTransId="{5C047290-47F7-45DF-A93E-2ED974EB67F1}"/>
    <dgm:cxn modelId="{72FF9263-9165-40CF-B7FE-643A06A75C22}" srcId="{5A0940EA-5204-4ED4-8FB7-0597520F2BD8}" destId="{0E32C240-2812-424C-A13B-B2F32FE94CBF}" srcOrd="1" destOrd="0" parTransId="{3F3038EA-AC0C-40C5-87E7-F4FDAD384405}" sibTransId="{3E2B9101-01E3-449C-A456-A0EA1FB59630}"/>
    <dgm:cxn modelId="{557FE947-CB12-453C-9CBB-D89CCFB4A632}" type="presOf" srcId="{58A78500-E2D4-4E56-BD2F-308CB1AB4AE7}" destId="{A2E2F0EE-BAD4-4E9A-BC6B-26041335A4AF}" srcOrd="0" destOrd="0" presId="urn:microsoft.com/office/officeart/2005/8/layout/lProcess2"/>
    <dgm:cxn modelId="{10F7316B-0172-4F11-B761-3327A055168F}" srcId="{C069CD10-4AB8-4E02-874B-FC599EC12DDD}" destId="{BFF1A8A0-474D-487E-8943-BB514F891DE1}" srcOrd="1" destOrd="0" parTransId="{8F57DC6C-55D3-41B9-A2A1-4246173A030B}" sibTransId="{D5390FC3-9F90-4E4A-AF18-ABC5F1C8875F}"/>
    <dgm:cxn modelId="{1853D671-4FE8-4BB2-9B0B-3A284B986931}" srcId="{C069CD10-4AB8-4E02-874B-FC599EC12DDD}" destId="{4FF5E2F2-527F-4A11-BE7A-ECAE17D4F53D}" srcOrd="4" destOrd="0" parTransId="{B0ED1A58-3F37-4934-B99D-BA51B9D9C8FB}" sibTransId="{FCEAE336-42C3-47D9-9ABC-6FF113AE6237}"/>
    <dgm:cxn modelId="{F5CFB952-ACA1-4CF8-9ED1-F59F5CB2ECBF}" type="presOf" srcId="{4FF5E2F2-527F-4A11-BE7A-ECAE17D4F53D}" destId="{E25D78E3-107E-443E-A8FD-3B0105D10A17}" srcOrd="0" destOrd="0" presId="urn:microsoft.com/office/officeart/2005/8/layout/lProcess2"/>
    <dgm:cxn modelId="{D8B5D654-755B-466D-ADA3-F0C042BA9D3D}" type="presOf" srcId="{2BFCB143-DF2D-4A52-BE80-28F063B200DC}" destId="{F4D0824C-C24A-48B1-AEE1-1C6C93C3215D}" srcOrd="0" destOrd="0" presId="urn:microsoft.com/office/officeart/2005/8/layout/lProcess2"/>
    <dgm:cxn modelId="{C61E9C7A-35B5-4331-A9C5-60A5D4AF2DA6}" type="presOf" srcId="{B823F2FC-7B11-47B0-8F17-8A2CABCF6A59}" destId="{A15FAC73-19EC-48BF-BF4E-8F5ABAC1B924}" srcOrd="0" destOrd="0" presId="urn:microsoft.com/office/officeart/2005/8/layout/lProcess2"/>
    <dgm:cxn modelId="{7E6D317B-124A-4D4F-9137-588D9D3D578B}" type="presOf" srcId="{F7692707-937C-4754-8DEA-8FB0076A2A15}" destId="{51D4211E-CC2A-4F22-8CF5-4961B87F531A}" srcOrd="0" destOrd="0" presId="urn:microsoft.com/office/officeart/2005/8/layout/lProcess2"/>
    <dgm:cxn modelId="{200D0686-1A89-4F57-A096-9458A31C5B6F}" type="presOf" srcId="{2B9B0EA8-4A12-4EA2-B6B4-58857F614600}" destId="{61B85BD2-3985-4967-8EDF-F6198CF24A93}" srcOrd="0" destOrd="0" presId="urn:microsoft.com/office/officeart/2005/8/layout/lProcess2"/>
    <dgm:cxn modelId="{4A6FDC87-9F68-499B-B179-D949F7790EF8}" type="presOf" srcId="{E1A3DE30-68CC-45D5-B302-D00630C3B077}" destId="{AB87DDB6-8491-40EE-BEF4-0CA6D25A39A3}" srcOrd="0" destOrd="0" presId="urn:microsoft.com/office/officeart/2005/8/layout/lProcess2"/>
    <dgm:cxn modelId="{725DA793-5B1F-4D67-8AA6-F4E0697C028B}" srcId="{5A0940EA-5204-4ED4-8FB7-0597520F2BD8}" destId="{E1A3DE30-68CC-45D5-B302-D00630C3B077}" srcOrd="0" destOrd="0" parTransId="{186F6351-9412-4965-BC6E-15C6875BF7C9}" sibTransId="{6D942DB9-BDF4-445D-BD84-63847E3CDFCF}"/>
    <dgm:cxn modelId="{3ABE7694-9A47-43A7-8B6B-18D78B9BC2DF}" type="presOf" srcId="{729FC5E6-3368-49A0-BF19-F25D7525E139}" destId="{B5B993EE-B93D-4FD3-A2CF-191E9CC83D1E}" srcOrd="0" destOrd="0" presId="urn:microsoft.com/office/officeart/2005/8/layout/lProcess2"/>
    <dgm:cxn modelId="{FB27FC9A-71DE-4988-A6AB-B95AF8787D5E}" type="presOf" srcId="{C87B2800-D510-45BF-B9C7-E1C9712EA04E}" destId="{9BE02EB2-C799-4806-ADA6-6BC0BA9C5C96}" srcOrd="1" destOrd="0" presId="urn:microsoft.com/office/officeart/2005/8/layout/lProcess2"/>
    <dgm:cxn modelId="{0AC223A6-5C80-4A7A-A435-0A822229DEDD}" type="presOf" srcId="{3A7C02CD-8078-4627-AEEC-09A5F49C72A2}" destId="{761B18B7-F540-48B9-B697-C762D1513D7C}" srcOrd="0" destOrd="0" presId="urn:microsoft.com/office/officeart/2005/8/layout/lProcess2"/>
    <dgm:cxn modelId="{EAB610AB-1F14-47FF-BB5D-72D1DA206667}" srcId="{58A78500-E2D4-4E56-BD2F-308CB1AB4AE7}" destId="{0B2582C1-B2E3-4A62-9A9F-0129CFE9FCCC}" srcOrd="0" destOrd="0" parTransId="{AA0A599B-38CE-4181-A682-B5728FAD2C52}" sibTransId="{28C3B73C-7317-43BE-9187-A49F83C3AE1C}"/>
    <dgm:cxn modelId="{28256BAC-D25B-48C1-AA39-BE78C812C554}" type="presOf" srcId="{4FF5E2F2-527F-4A11-BE7A-ECAE17D4F53D}" destId="{076B9A02-00B4-4FA9-902B-3A77B41A7DD3}" srcOrd="1" destOrd="0" presId="urn:microsoft.com/office/officeart/2005/8/layout/lProcess2"/>
    <dgm:cxn modelId="{9B2182B8-79FD-4C68-ACA8-2EAF2ED896DD}" srcId="{4FF5E2F2-527F-4A11-BE7A-ECAE17D4F53D}" destId="{729FC5E6-3368-49A0-BF19-F25D7525E139}" srcOrd="0" destOrd="0" parTransId="{C0DE410D-D040-4CA5-B871-02434D298847}" sibTransId="{A6D3BA47-2C29-46CD-BDA5-39E01B7BFD6C}"/>
    <dgm:cxn modelId="{9B4D1FBA-E456-423B-9E93-D77BA82E38C2}" srcId="{C069CD10-4AB8-4E02-874B-FC599EC12DDD}" destId="{58A78500-E2D4-4E56-BD2F-308CB1AB4AE7}" srcOrd="2" destOrd="0" parTransId="{3E82A8FD-2A65-4478-A76A-D31D44E2ABB2}" sibTransId="{E595AA9E-BF05-4075-BA26-99CAB1535157}"/>
    <dgm:cxn modelId="{37C75BBD-8A9C-4BDF-A2D7-533B05BDDF5E}" type="presOf" srcId="{0B2582C1-B2E3-4A62-9A9F-0129CFE9FCCC}" destId="{A0561C61-77C8-4C45-B19D-6621336A6A99}" srcOrd="0" destOrd="0" presId="urn:microsoft.com/office/officeart/2005/8/layout/lProcess2"/>
    <dgm:cxn modelId="{C0A2D9C3-6957-425F-BD6D-C25BDCC74543}" type="presOf" srcId="{C069CD10-4AB8-4E02-874B-FC599EC12DDD}" destId="{9EB71575-A8B9-47CB-A48C-51E5F19AEFC3}" srcOrd="0" destOrd="0" presId="urn:microsoft.com/office/officeart/2005/8/layout/lProcess2"/>
    <dgm:cxn modelId="{64C42ACB-E32F-41DE-92AB-07126A67D363}" type="presOf" srcId="{5A0940EA-5204-4ED4-8FB7-0597520F2BD8}" destId="{117C5AC0-52F0-4CB7-B367-C9EDB29A92D7}" srcOrd="1" destOrd="0" presId="urn:microsoft.com/office/officeart/2005/8/layout/lProcess2"/>
    <dgm:cxn modelId="{4DBB2BCF-6C56-4A68-9C63-C5C7C03B7D01}" srcId="{C87B2800-D510-45BF-B9C7-E1C9712EA04E}" destId="{3A7C02CD-8078-4627-AEEC-09A5F49C72A2}" srcOrd="1" destOrd="0" parTransId="{EE1694A1-A8E5-452B-BD6F-685657D89467}" sibTransId="{82357DDF-6266-4E8E-BA8F-9E0778FF6202}"/>
    <dgm:cxn modelId="{705CC2D5-270B-4CE3-A085-F56A1A6D3AC5}" srcId="{C069CD10-4AB8-4E02-874B-FC599EC12DDD}" destId="{C87B2800-D510-45BF-B9C7-E1C9712EA04E}" srcOrd="0" destOrd="0" parTransId="{ED03E9A8-EAC5-441B-957C-14B3AE0A53E0}" sibTransId="{8084BCFD-FD47-43C0-A261-4C6E29E97B49}"/>
    <dgm:cxn modelId="{34505CDD-2655-41FC-98E7-96B3FE4C3CE3}" srcId="{BFF1A8A0-474D-487E-8943-BB514F891DE1}" destId="{B823F2FC-7B11-47B0-8F17-8A2CABCF6A59}" srcOrd="1" destOrd="0" parTransId="{9250CAE9-A82E-437A-893F-B0636981DB34}" sibTransId="{1337646B-013C-42BA-A4C9-77F0165C1B4E}"/>
    <dgm:cxn modelId="{32E695F2-E904-47AE-8AE4-C50DC5DA9EF2}" srcId="{BFF1A8A0-474D-487E-8943-BB514F891DE1}" destId="{F7692707-937C-4754-8DEA-8FB0076A2A15}" srcOrd="0" destOrd="0" parTransId="{BD6FB89E-52CF-4A06-99E3-DF1950BAB9D0}" sibTransId="{20892195-9FDC-4DC7-9ABD-C31FEF42838D}"/>
    <dgm:cxn modelId="{087ED8FE-18F1-451F-8B0F-618585ADAA89}" type="presOf" srcId="{C87B2800-D510-45BF-B9C7-E1C9712EA04E}" destId="{6E4499AC-DFBF-4D31-96B2-1630BB80F8D8}" srcOrd="0" destOrd="0" presId="urn:microsoft.com/office/officeart/2005/8/layout/lProcess2"/>
    <dgm:cxn modelId="{7FFB88E6-BD82-42ED-BB39-D231E9905196}" type="presParOf" srcId="{9EB71575-A8B9-47CB-A48C-51E5F19AEFC3}" destId="{945C3875-64EE-487B-82A1-67B0E4F81243}" srcOrd="0" destOrd="0" presId="urn:microsoft.com/office/officeart/2005/8/layout/lProcess2"/>
    <dgm:cxn modelId="{3F569F98-318D-4058-9374-21C2F157864D}" type="presParOf" srcId="{945C3875-64EE-487B-82A1-67B0E4F81243}" destId="{6E4499AC-DFBF-4D31-96B2-1630BB80F8D8}" srcOrd="0" destOrd="0" presId="urn:microsoft.com/office/officeart/2005/8/layout/lProcess2"/>
    <dgm:cxn modelId="{0E1D593A-54DF-4098-86DF-31466EF819F6}" type="presParOf" srcId="{945C3875-64EE-487B-82A1-67B0E4F81243}" destId="{9BE02EB2-C799-4806-ADA6-6BC0BA9C5C96}" srcOrd="1" destOrd="0" presId="urn:microsoft.com/office/officeart/2005/8/layout/lProcess2"/>
    <dgm:cxn modelId="{B3B8B75F-6DB5-479D-B8BF-D7E5C6066640}" type="presParOf" srcId="{945C3875-64EE-487B-82A1-67B0E4F81243}" destId="{1D0056A3-69FE-4FB9-A236-5528352B93FE}" srcOrd="2" destOrd="0" presId="urn:microsoft.com/office/officeart/2005/8/layout/lProcess2"/>
    <dgm:cxn modelId="{FC54FBEB-73E4-4A60-8435-0B636BF430F8}" type="presParOf" srcId="{1D0056A3-69FE-4FB9-A236-5528352B93FE}" destId="{0E2D38C7-96F1-484C-8300-1F19D4F93455}" srcOrd="0" destOrd="0" presId="urn:microsoft.com/office/officeart/2005/8/layout/lProcess2"/>
    <dgm:cxn modelId="{00614D8F-B4BA-4C4A-8B3D-684398C45868}" type="presParOf" srcId="{0E2D38C7-96F1-484C-8300-1F19D4F93455}" destId="{F4D0824C-C24A-48B1-AEE1-1C6C93C3215D}" srcOrd="0" destOrd="0" presId="urn:microsoft.com/office/officeart/2005/8/layout/lProcess2"/>
    <dgm:cxn modelId="{BEBA6AB9-3796-4498-B378-BC25FAE8157E}" type="presParOf" srcId="{0E2D38C7-96F1-484C-8300-1F19D4F93455}" destId="{54CB65F4-DBF3-4F34-9857-D20A29116346}" srcOrd="1" destOrd="0" presId="urn:microsoft.com/office/officeart/2005/8/layout/lProcess2"/>
    <dgm:cxn modelId="{63F07FBF-6110-4B4B-B8D7-22F178A154C0}" type="presParOf" srcId="{0E2D38C7-96F1-484C-8300-1F19D4F93455}" destId="{761B18B7-F540-48B9-B697-C762D1513D7C}" srcOrd="2" destOrd="0" presId="urn:microsoft.com/office/officeart/2005/8/layout/lProcess2"/>
    <dgm:cxn modelId="{7143FC47-BB0A-4A1C-8150-4793C7E88761}" type="presParOf" srcId="{9EB71575-A8B9-47CB-A48C-51E5F19AEFC3}" destId="{42E3C373-0091-4BED-997C-6922D445A1B7}" srcOrd="1" destOrd="0" presId="urn:microsoft.com/office/officeart/2005/8/layout/lProcess2"/>
    <dgm:cxn modelId="{E194AB69-D27F-41B8-B889-2F6299A11C4A}" type="presParOf" srcId="{9EB71575-A8B9-47CB-A48C-51E5F19AEFC3}" destId="{135DDF99-3D2E-4C75-8AEF-DB584728CE09}" srcOrd="2" destOrd="0" presId="urn:microsoft.com/office/officeart/2005/8/layout/lProcess2"/>
    <dgm:cxn modelId="{5AD27466-3851-4C7B-B669-4E132D67AC42}" type="presParOf" srcId="{135DDF99-3D2E-4C75-8AEF-DB584728CE09}" destId="{A7493B9E-AAA7-4927-864B-75F015FF2E90}" srcOrd="0" destOrd="0" presId="urn:microsoft.com/office/officeart/2005/8/layout/lProcess2"/>
    <dgm:cxn modelId="{8F19CC11-85BF-4A8D-A43D-95E2F151E573}" type="presParOf" srcId="{135DDF99-3D2E-4C75-8AEF-DB584728CE09}" destId="{5A61E4A2-9339-4219-AF08-6E092473829B}" srcOrd="1" destOrd="0" presId="urn:microsoft.com/office/officeart/2005/8/layout/lProcess2"/>
    <dgm:cxn modelId="{A929C579-1487-4865-99C0-EEE8D19F0CE9}" type="presParOf" srcId="{135DDF99-3D2E-4C75-8AEF-DB584728CE09}" destId="{80A49C99-D9BF-453F-9EA9-AED3F119E25D}" srcOrd="2" destOrd="0" presId="urn:microsoft.com/office/officeart/2005/8/layout/lProcess2"/>
    <dgm:cxn modelId="{AD0F1B67-F7CE-4418-BF1F-1ADCE5161873}" type="presParOf" srcId="{80A49C99-D9BF-453F-9EA9-AED3F119E25D}" destId="{7336343B-07F5-4C26-A99D-DB9682F04035}" srcOrd="0" destOrd="0" presId="urn:microsoft.com/office/officeart/2005/8/layout/lProcess2"/>
    <dgm:cxn modelId="{1D67873F-A5AA-4169-8828-3500625B09E9}" type="presParOf" srcId="{7336343B-07F5-4C26-A99D-DB9682F04035}" destId="{51D4211E-CC2A-4F22-8CF5-4961B87F531A}" srcOrd="0" destOrd="0" presId="urn:microsoft.com/office/officeart/2005/8/layout/lProcess2"/>
    <dgm:cxn modelId="{03C2AE68-A033-4D13-A55C-C58444E9C2B7}" type="presParOf" srcId="{7336343B-07F5-4C26-A99D-DB9682F04035}" destId="{FFAFDA46-90BF-49A4-8F9E-017B6F1399B8}" srcOrd="1" destOrd="0" presId="urn:microsoft.com/office/officeart/2005/8/layout/lProcess2"/>
    <dgm:cxn modelId="{CD3E1206-BF34-438C-BE74-D8243B920EE2}" type="presParOf" srcId="{7336343B-07F5-4C26-A99D-DB9682F04035}" destId="{A15FAC73-19EC-48BF-BF4E-8F5ABAC1B924}" srcOrd="2" destOrd="0" presId="urn:microsoft.com/office/officeart/2005/8/layout/lProcess2"/>
    <dgm:cxn modelId="{3AA4DA77-F7CD-4EB4-B158-446C952F92E9}" type="presParOf" srcId="{9EB71575-A8B9-47CB-A48C-51E5F19AEFC3}" destId="{1B68B096-BBA0-4422-A1E7-85CB00200E86}" srcOrd="3" destOrd="0" presId="urn:microsoft.com/office/officeart/2005/8/layout/lProcess2"/>
    <dgm:cxn modelId="{4967C96F-D4EE-41C2-B715-5CB2C0A5368B}" type="presParOf" srcId="{9EB71575-A8B9-47CB-A48C-51E5F19AEFC3}" destId="{738C817B-BD23-4624-8574-260DDD9D55DB}" srcOrd="4" destOrd="0" presId="urn:microsoft.com/office/officeart/2005/8/layout/lProcess2"/>
    <dgm:cxn modelId="{913EE714-C0C2-4A6C-A848-51127600B32A}" type="presParOf" srcId="{738C817B-BD23-4624-8574-260DDD9D55DB}" destId="{A2E2F0EE-BAD4-4E9A-BC6B-26041335A4AF}" srcOrd="0" destOrd="0" presId="urn:microsoft.com/office/officeart/2005/8/layout/lProcess2"/>
    <dgm:cxn modelId="{93B4D4EB-3A33-4D8C-985F-E1336572FE92}" type="presParOf" srcId="{738C817B-BD23-4624-8574-260DDD9D55DB}" destId="{946CB801-5C33-4466-9939-0A886976DE70}" srcOrd="1" destOrd="0" presId="urn:microsoft.com/office/officeart/2005/8/layout/lProcess2"/>
    <dgm:cxn modelId="{0C756B75-356F-4916-90C4-4ABEBA5AA64C}" type="presParOf" srcId="{738C817B-BD23-4624-8574-260DDD9D55DB}" destId="{144BB929-ACB1-4D1A-B4A3-232AC8771C04}" srcOrd="2" destOrd="0" presId="urn:microsoft.com/office/officeart/2005/8/layout/lProcess2"/>
    <dgm:cxn modelId="{7C2E12C7-D53F-43A2-9F04-E91784F50036}" type="presParOf" srcId="{144BB929-ACB1-4D1A-B4A3-232AC8771C04}" destId="{A5B6A438-5928-472C-8FA4-F383BA572CCA}" srcOrd="0" destOrd="0" presId="urn:microsoft.com/office/officeart/2005/8/layout/lProcess2"/>
    <dgm:cxn modelId="{C8848E56-25EB-48D2-8EFE-90CE5D08D06C}" type="presParOf" srcId="{A5B6A438-5928-472C-8FA4-F383BA572CCA}" destId="{A0561C61-77C8-4C45-B19D-6621336A6A99}" srcOrd="0" destOrd="0" presId="urn:microsoft.com/office/officeart/2005/8/layout/lProcess2"/>
    <dgm:cxn modelId="{89D91C82-6D69-4E70-BB11-83189B95B2C8}" type="presParOf" srcId="{A5B6A438-5928-472C-8FA4-F383BA572CCA}" destId="{42872597-53A5-4D0E-B290-755056FFC684}" srcOrd="1" destOrd="0" presId="urn:microsoft.com/office/officeart/2005/8/layout/lProcess2"/>
    <dgm:cxn modelId="{5C73162A-1EB2-4B81-A613-6E1BB46C9C78}" type="presParOf" srcId="{A5B6A438-5928-472C-8FA4-F383BA572CCA}" destId="{F150BC19-9BBE-4E5C-BD30-6000833D8DBA}" srcOrd="2" destOrd="0" presId="urn:microsoft.com/office/officeart/2005/8/layout/lProcess2"/>
    <dgm:cxn modelId="{953B4CA5-10D8-418F-9212-2DEB6731FEC0}" type="presParOf" srcId="{9EB71575-A8B9-47CB-A48C-51E5F19AEFC3}" destId="{179BF750-29BE-4183-8675-42035D229750}" srcOrd="5" destOrd="0" presId="urn:microsoft.com/office/officeart/2005/8/layout/lProcess2"/>
    <dgm:cxn modelId="{055357FC-76C4-4E4B-833C-410E11A72FBB}" type="presParOf" srcId="{9EB71575-A8B9-47CB-A48C-51E5F19AEFC3}" destId="{CB4EB217-45B7-4A7E-9A30-E6788543711F}" srcOrd="6" destOrd="0" presId="urn:microsoft.com/office/officeart/2005/8/layout/lProcess2"/>
    <dgm:cxn modelId="{864F1E73-C0E4-43E2-8ADE-27408A2554F9}" type="presParOf" srcId="{CB4EB217-45B7-4A7E-9A30-E6788543711F}" destId="{91125322-A526-4BA4-AA8F-ECFBDC8506AC}" srcOrd="0" destOrd="0" presId="urn:microsoft.com/office/officeart/2005/8/layout/lProcess2"/>
    <dgm:cxn modelId="{68A98EDD-B4BB-4722-9194-387B4395ADF1}" type="presParOf" srcId="{CB4EB217-45B7-4A7E-9A30-E6788543711F}" destId="{117C5AC0-52F0-4CB7-B367-C9EDB29A92D7}" srcOrd="1" destOrd="0" presId="urn:microsoft.com/office/officeart/2005/8/layout/lProcess2"/>
    <dgm:cxn modelId="{73656EDC-ECC8-4DD2-9181-61A0BFCE5490}" type="presParOf" srcId="{CB4EB217-45B7-4A7E-9A30-E6788543711F}" destId="{F3EAC404-3B92-4C7E-B1DD-70412760FB9C}" srcOrd="2" destOrd="0" presId="urn:microsoft.com/office/officeart/2005/8/layout/lProcess2"/>
    <dgm:cxn modelId="{F8ACF5C6-1749-45AA-8CC5-9A37D4D6DE3E}" type="presParOf" srcId="{F3EAC404-3B92-4C7E-B1DD-70412760FB9C}" destId="{F7A6EF81-3BF5-4593-BC0D-21C22075F258}" srcOrd="0" destOrd="0" presId="urn:microsoft.com/office/officeart/2005/8/layout/lProcess2"/>
    <dgm:cxn modelId="{97942478-F8A9-416B-A8AE-D6DB64D17C0C}" type="presParOf" srcId="{F7A6EF81-3BF5-4593-BC0D-21C22075F258}" destId="{AB87DDB6-8491-40EE-BEF4-0CA6D25A39A3}" srcOrd="0" destOrd="0" presId="urn:microsoft.com/office/officeart/2005/8/layout/lProcess2"/>
    <dgm:cxn modelId="{770DF059-1882-44F9-B825-5EB438AE6C19}" type="presParOf" srcId="{F7A6EF81-3BF5-4593-BC0D-21C22075F258}" destId="{7CFF7529-87F6-4482-97FA-A79D96ECE10B}" srcOrd="1" destOrd="0" presId="urn:microsoft.com/office/officeart/2005/8/layout/lProcess2"/>
    <dgm:cxn modelId="{C67E94E9-AE2D-47F2-8957-3D238AB5D04E}" type="presParOf" srcId="{F7A6EF81-3BF5-4593-BC0D-21C22075F258}" destId="{53983961-7E7D-4A89-81B9-08C253C7964C}" srcOrd="2" destOrd="0" presId="urn:microsoft.com/office/officeart/2005/8/layout/lProcess2"/>
    <dgm:cxn modelId="{DB9666C5-A725-4CE8-99AB-2597DB64527C}" type="presParOf" srcId="{9EB71575-A8B9-47CB-A48C-51E5F19AEFC3}" destId="{D4FF526F-BCCD-4F0B-9507-31EE75660BD6}" srcOrd="7" destOrd="0" presId="urn:microsoft.com/office/officeart/2005/8/layout/lProcess2"/>
    <dgm:cxn modelId="{4D41C702-DED7-4B52-AA0F-AFC3F3268500}" type="presParOf" srcId="{9EB71575-A8B9-47CB-A48C-51E5F19AEFC3}" destId="{3D7395C8-90A7-4CB9-9C41-75CBCFB314B1}" srcOrd="8" destOrd="0" presId="urn:microsoft.com/office/officeart/2005/8/layout/lProcess2"/>
    <dgm:cxn modelId="{A22FA7CE-4077-4BB7-BADB-72A0F3DBD1E2}" type="presParOf" srcId="{3D7395C8-90A7-4CB9-9C41-75CBCFB314B1}" destId="{E25D78E3-107E-443E-A8FD-3B0105D10A17}" srcOrd="0" destOrd="0" presId="urn:microsoft.com/office/officeart/2005/8/layout/lProcess2"/>
    <dgm:cxn modelId="{CD711DA7-1BC2-432D-966A-174CF9124B8F}" type="presParOf" srcId="{3D7395C8-90A7-4CB9-9C41-75CBCFB314B1}" destId="{076B9A02-00B4-4FA9-902B-3A77B41A7DD3}" srcOrd="1" destOrd="0" presId="urn:microsoft.com/office/officeart/2005/8/layout/lProcess2"/>
    <dgm:cxn modelId="{856E9A77-7DEA-40B9-92FA-80E65970C3EE}" type="presParOf" srcId="{3D7395C8-90A7-4CB9-9C41-75CBCFB314B1}" destId="{20286716-808F-4BF0-A841-FF159A4AC6A9}" srcOrd="2" destOrd="0" presId="urn:microsoft.com/office/officeart/2005/8/layout/lProcess2"/>
    <dgm:cxn modelId="{EC238E89-112F-4885-BA8F-AAD1F6A831FF}" type="presParOf" srcId="{20286716-808F-4BF0-A841-FF159A4AC6A9}" destId="{27BF7A8B-0619-4F0A-AFF3-E62973A95692}" srcOrd="0" destOrd="0" presId="urn:microsoft.com/office/officeart/2005/8/layout/lProcess2"/>
    <dgm:cxn modelId="{E1794630-68B3-4D08-9995-C84975CE418A}" type="presParOf" srcId="{27BF7A8B-0619-4F0A-AFF3-E62973A95692}" destId="{B5B993EE-B93D-4FD3-A2CF-191E9CC83D1E}" srcOrd="0" destOrd="0" presId="urn:microsoft.com/office/officeart/2005/8/layout/lProcess2"/>
    <dgm:cxn modelId="{D5F53B7E-213D-4F8B-B32F-EA2E57C520DE}" type="presParOf" srcId="{27BF7A8B-0619-4F0A-AFF3-E62973A95692}" destId="{0D085EE0-642E-47FC-9296-80641BEA143E}" srcOrd="1" destOrd="0" presId="urn:microsoft.com/office/officeart/2005/8/layout/lProcess2"/>
    <dgm:cxn modelId="{784F467D-352B-491F-B860-855F7F478F51}" type="presParOf" srcId="{27BF7A8B-0619-4F0A-AFF3-E62973A95692}" destId="{61B85BD2-3985-4967-8EDF-F6198CF24A9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499AC-DFBF-4D31-96B2-1630BB80F8D8}">
      <dsp:nvSpPr>
        <dsp:cNvPr id="0" name=""/>
        <dsp:cNvSpPr/>
      </dsp:nvSpPr>
      <dsp:spPr>
        <a:xfrm>
          <a:off x="6379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latin typeface="FSFFatBottom" panose="02000603000000000000" pitchFamily="2" charset="0"/>
              <a:ea typeface="FSFFatBottom" panose="02000603000000000000" pitchFamily="2" charset="0"/>
            </a:rPr>
            <a:t>Kalo</a:t>
          </a: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 Li’s </a:t>
          </a:r>
          <a:r>
            <a:rPr lang="en-US" sz="1900" kern="1200">
              <a:latin typeface="FSFFatBottom" panose="02000603000000000000" pitchFamily="2" charset="0"/>
              <a:ea typeface="FSFFatBottom" panose="02000603000000000000" pitchFamily="2" charset="0"/>
            </a:rPr>
            <a:t>New Country</a:t>
          </a: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1 -2</a:t>
          </a:r>
        </a:p>
      </dsp:txBody>
      <dsp:txXfrm>
        <a:off x="6379" y="0"/>
        <a:ext cx="2238685" cy="1829146"/>
      </dsp:txXfrm>
    </dsp:sp>
    <dsp:sp modelId="{F4D0824C-C24A-48B1-AEE1-1C6C93C3215D}">
      <dsp:nvSpPr>
        <dsp:cNvPr id="0" name=""/>
        <dsp:cNvSpPr/>
      </dsp:nvSpPr>
      <dsp:spPr>
        <a:xfrm>
          <a:off x="230248" y="1830932"/>
          <a:ext cx="1790948" cy="1838375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Small Group Instruction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+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Predicting text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(</a:t>
          </a:r>
          <a:r>
            <a:rPr lang="en-US" sz="1700" b="1" i="1" kern="1200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See Think Wonder</a:t>
          </a:r>
          <a:r>
            <a:rPr lang="en-US" sz="1700" kern="1200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)</a:t>
          </a:r>
        </a:p>
      </dsp:txBody>
      <dsp:txXfrm>
        <a:off x="282703" y="1883387"/>
        <a:ext cx="1686038" cy="1733465"/>
      </dsp:txXfrm>
    </dsp:sp>
    <dsp:sp modelId="{761B18B7-F540-48B9-B697-C762D1513D7C}">
      <dsp:nvSpPr>
        <dsp:cNvPr id="0" name=""/>
        <dsp:cNvSpPr/>
      </dsp:nvSpPr>
      <dsp:spPr>
        <a:xfrm>
          <a:off x="230248" y="3952135"/>
          <a:ext cx="1790948" cy="1838375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sp:txBody>
      <dsp:txXfrm>
        <a:off x="282703" y="4004590"/>
        <a:ext cx="1686038" cy="1733465"/>
      </dsp:txXfrm>
    </dsp:sp>
    <dsp:sp modelId="{A7493B9E-AAA7-4927-864B-75F015FF2E90}">
      <dsp:nvSpPr>
        <dsp:cNvPr id="0" name=""/>
        <dsp:cNvSpPr/>
      </dsp:nvSpPr>
      <dsp:spPr>
        <a:xfrm>
          <a:off x="2412966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Five Times Dizzy &amp; Dancing in the Anzac Deli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1 -3</a:t>
          </a:r>
        </a:p>
      </dsp:txBody>
      <dsp:txXfrm>
        <a:off x="2412966" y="0"/>
        <a:ext cx="2238685" cy="1829146"/>
      </dsp:txXfrm>
    </dsp:sp>
    <dsp:sp modelId="{51D4211E-CC2A-4F22-8CF5-4961B87F531A}">
      <dsp:nvSpPr>
        <dsp:cNvPr id="0" name=""/>
        <dsp:cNvSpPr/>
      </dsp:nvSpPr>
      <dsp:spPr>
        <a:xfrm>
          <a:off x="2636835" y="1830932"/>
          <a:ext cx="1790948" cy="1838375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Predicting text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(</a:t>
          </a:r>
          <a:r>
            <a:rPr lang="en-US" sz="1700" b="1" i="1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See Think Wonder</a:t>
          </a:r>
          <a:r>
            <a:rPr lang="en-US" sz="1700" i="1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)</a:t>
          </a:r>
          <a:endParaRPr lang="en-US" sz="1700" kern="1200" dirty="0">
            <a:solidFill>
              <a:schemeClr val="accent6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2689290" y="1883387"/>
        <a:ext cx="1686038" cy="1733465"/>
      </dsp:txXfrm>
    </dsp:sp>
    <dsp:sp modelId="{A15FAC73-19EC-48BF-BF4E-8F5ABAC1B924}">
      <dsp:nvSpPr>
        <dsp:cNvPr id="0" name=""/>
        <dsp:cNvSpPr/>
      </dsp:nvSpPr>
      <dsp:spPr>
        <a:xfrm>
          <a:off x="2636835" y="3952135"/>
          <a:ext cx="1790948" cy="1838375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Circle</a:t>
          </a:r>
        </a:p>
      </dsp:txBody>
      <dsp:txXfrm>
        <a:off x="2689290" y="4004590"/>
        <a:ext cx="1686038" cy="1733465"/>
      </dsp:txXfrm>
    </dsp:sp>
    <dsp:sp modelId="{A2E2F0EE-BAD4-4E9A-BC6B-26041335A4AF}">
      <dsp:nvSpPr>
        <dsp:cNvPr id="0" name=""/>
        <dsp:cNvSpPr/>
      </dsp:nvSpPr>
      <dsp:spPr>
        <a:xfrm>
          <a:off x="4819554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Girl Underground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1 -4</a:t>
          </a:r>
        </a:p>
      </dsp:txBody>
      <dsp:txXfrm>
        <a:off x="4819554" y="0"/>
        <a:ext cx="2238685" cy="1829146"/>
      </dsp:txXfrm>
    </dsp:sp>
    <dsp:sp modelId="{A0561C61-77C8-4C45-B19D-6621336A6A99}">
      <dsp:nvSpPr>
        <dsp:cNvPr id="0" name=""/>
        <dsp:cNvSpPr/>
      </dsp:nvSpPr>
      <dsp:spPr>
        <a:xfrm>
          <a:off x="5043422" y="1830932"/>
          <a:ext cx="1790948" cy="1838375"/>
        </a:xfrm>
        <a:prstGeom prst="roundRect">
          <a:avLst>
            <a:gd name="adj" fmla="val 10000"/>
          </a:avLst>
        </a:prstGeom>
        <a:solidFill>
          <a:srgbClr val="FFFF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Predicting Text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(</a:t>
          </a:r>
          <a:r>
            <a:rPr lang="en-US" sz="1700" b="1" i="1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See Think Wonder</a:t>
          </a:r>
          <a:r>
            <a:rPr lang="en-US" sz="1700" b="0" i="0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)</a:t>
          </a:r>
          <a:endParaRPr lang="en-US" sz="1700" kern="1200" dirty="0">
            <a:solidFill>
              <a:schemeClr val="accent6">
                <a:lumMod val="5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5095877" y="1883387"/>
        <a:ext cx="1686038" cy="1733465"/>
      </dsp:txXfrm>
    </dsp:sp>
    <dsp:sp modelId="{F150BC19-9BBE-4E5C-BD30-6000833D8DBA}">
      <dsp:nvSpPr>
        <dsp:cNvPr id="0" name=""/>
        <dsp:cNvSpPr/>
      </dsp:nvSpPr>
      <dsp:spPr>
        <a:xfrm>
          <a:off x="5043422" y="3952135"/>
          <a:ext cx="1790948" cy="1838375"/>
        </a:xfrm>
        <a:prstGeom prst="roundRect">
          <a:avLst>
            <a:gd name="adj" fmla="val 10000"/>
          </a:avLst>
        </a:prstGeom>
        <a:solidFill>
          <a:srgbClr val="FFFF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sp:txBody>
      <dsp:txXfrm>
        <a:off x="5095877" y="4004590"/>
        <a:ext cx="1686038" cy="1733465"/>
      </dsp:txXfrm>
    </dsp:sp>
    <dsp:sp modelId="{91125322-A526-4BA4-AA8F-ECFBDC8506AC}">
      <dsp:nvSpPr>
        <dsp:cNvPr id="0" name=""/>
        <dsp:cNvSpPr/>
      </dsp:nvSpPr>
      <dsp:spPr>
        <a:xfrm>
          <a:off x="7226141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1 -5</a:t>
          </a:r>
        </a:p>
      </dsp:txBody>
      <dsp:txXfrm>
        <a:off x="7226141" y="0"/>
        <a:ext cx="2238685" cy="1829146"/>
      </dsp:txXfrm>
    </dsp:sp>
    <dsp:sp modelId="{AB87DDB6-8491-40EE-BEF4-0CA6D25A39A3}">
      <dsp:nvSpPr>
        <dsp:cNvPr id="0" name=""/>
        <dsp:cNvSpPr/>
      </dsp:nvSpPr>
      <dsp:spPr>
        <a:xfrm>
          <a:off x="7450009" y="1830932"/>
          <a:ext cx="1790948" cy="1838375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Predicting Text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(</a:t>
          </a:r>
          <a:r>
            <a:rPr lang="en-US" sz="1700" b="1" i="1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See Think Wonder</a:t>
          </a:r>
          <a:r>
            <a:rPr lang="en-US" sz="1700" b="0" i="0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)</a:t>
          </a:r>
          <a:endParaRPr lang="en-US" sz="1700" kern="1200" dirty="0">
            <a:solidFill>
              <a:schemeClr val="accent1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7502464" y="1883387"/>
        <a:ext cx="1686038" cy="1733465"/>
      </dsp:txXfrm>
    </dsp:sp>
    <dsp:sp modelId="{53983961-7E7D-4A89-81B9-08C253C7964C}">
      <dsp:nvSpPr>
        <dsp:cNvPr id="0" name=""/>
        <dsp:cNvSpPr/>
      </dsp:nvSpPr>
      <dsp:spPr>
        <a:xfrm>
          <a:off x="7450009" y="3952135"/>
          <a:ext cx="1790948" cy="1838375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sp:txBody>
      <dsp:txXfrm>
        <a:off x="7502464" y="4004590"/>
        <a:ext cx="1686038" cy="1733465"/>
      </dsp:txXfrm>
    </dsp:sp>
    <dsp:sp modelId="{E25D78E3-107E-443E-A8FD-3B0105D10A17}">
      <dsp:nvSpPr>
        <dsp:cNvPr id="0" name=""/>
        <dsp:cNvSpPr/>
      </dsp:nvSpPr>
      <dsp:spPr>
        <a:xfrm>
          <a:off x="9632728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1 -5</a:t>
          </a:r>
        </a:p>
      </dsp:txBody>
      <dsp:txXfrm>
        <a:off x="9632728" y="0"/>
        <a:ext cx="2238685" cy="1829146"/>
      </dsp:txXfrm>
    </dsp:sp>
    <dsp:sp modelId="{B5B993EE-B93D-4FD3-A2CF-191E9CC83D1E}">
      <dsp:nvSpPr>
        <dsp:cNvPr id="0" name=""/>
        <dsp:cNvSpPr/>
      </dsp:nvSpPr>
      <dsp:spPr>
        <a:xfrm>
          <a:off x="9884303" y="1830932"/>
          <a:ext cx="1790948" cy="1838375"/>
        </a:xfrm>
        <a:prstGeom prst="roundRect">
          <a:avLst>
            <a:gd name="adj" fmla="val 1000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Predicting Text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(</a:t>
          </a:r>
          <a:r>
            <a:rPr lang="en-US" sz="1700" b="1" i="1" kern="1200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See Think Wonder</a:t>
          </a:r>
          <a:r>
            <a:rPr lang="en-US" sz="1700" b="0" i="0" kern="1200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)</a:t>
          </a:r>
          <a:endParaRPr lang="en-US" sz="1700" kern="1200" dirty="0">
            <a:solidFill>
              <a:schemeClr val="accent3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9936758" y="1883387"/>
        <a:ext cx="1686038" cy="1733465"/>
      </dsp:txXfrm>
    </dsp:sp>
    <dsp:sp modelId="{61B85BD2-3985-4967-8EDF-F6198CF24A93}">
      <dsp:nvSpPr>
        <dsp:cNvPr id="0" name=""/>
        <dsp:cNvSpPr/>
      </dsp:nvSpPr>
      <dsp:spPr>
        <a:xfrm>
          <a:off x="9856597" y="3952135"/>
          <a:ext cx="1790948" cy="1838375"/>
        </a:xfrm>
        <a:prstGeom prst="roundRect">
          <a:avLst>
            <a:gd name="adj" fmla="val 1000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sp:txBody>
      <dsp:txXfrm>
        <a:off x="9909052" y="4004590"/>
        <a:ext cx="1686038" cy="17334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499AC-DFBF-4D31-96B2-1630BB80F8D8}">
      <dsp:nvSpPr>
        <dsp:cNvPr id="0" name=""/>
        <dsp:cNvSpPr/>
      </dsp:nvSpPr>
      <dsp:spPr>
        <a:xfrm>
          <a:off x="6379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*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1 -2</a:t>
          </a:r>
        </a:p>
      </dsp:txBody>
      <dsp:txXfrm>
        <a:off x="6379" y="0"/>
        <a:ext cx="2238685" cy="1829146"/>
      </dsp:txXfrm>
    </dsp:sp>
    <dsp:sp modelId="{F4D0824C-C24A-48B1-AEE1-1C6C93C3215D}">
      <dsp:nvSpPr>
        <dsp:cNvPr id="0" name=""/>
        <dsp:cNvSpPr/>
      </dsp:nvSpPr>
      <dsp:spPr>
        <a:xfrm>
          <a:off x="230248" y="1830932"/>
          <a:ext cx="1790948" cy="1838375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Small Group Instruction </a:t>
          </a:r>
        </a:p>
      </dsp:txBody>
      <dsp:txXfrm>
        <a:off x="282703" y="1883387"/>
        <a:ext cx="1686038" cy="1733465"/>
      </dsp:txXfrm>
    </dsp:sp>
    <dsp:sp modelId="{761B18B7-F540-48B9-B697-C762D1513D7C}">
      <dsp:nvSpPr>
        <dsp:cNvPr id="0" name=""/>
        <dsp:cNvSpPr/>
      </dsp:nvSpPr>
      <dsp:spPr>
        <a:xfrm>
          <a:off x="230248" y="3952135"/>
          <a:ext cx="1790948" cy="1838375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History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(</a:t>
          </a:r>
          <a:r>
            <a:rPr lang="en-US" sz="1700" b="1" i="1" kern="1200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Think Puzzle Explore</a:t>
          </a:r>
          <a:r>
            <a:rPr lang="en-US" sz="1700" b="0" i="0" kern="1200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)</a:t>
          </a:r>
          <a:endParaRPr lang="en-US" sz="1700" kern="1200" dirty="0">
            <a:solidFill>
              <a:schemeClr val="accent5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282703" y="4004590"/>
        <a:ext cx="1686038" cy="1733465"/>
      </dsp:txXfrm>
    </dsp:sp>
    <dsp:sp modelId="{A7493B9E-AAA7-4927-864B-75F015FF2E90}">
      <dsp:nvSpPr>
        <dsp:cNvPr id="0" name=""/>
        <dsp:cNvSpPr/>
      </dsp:nvSpPr>
      <dsp:spPr>
        <a:xfrm>
          <a:off x="2412966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Five Times Dizzy &amp; Dancing in the Anzac Deli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1 -3</a:t>
          </a:r>
        </a:p>
      </dsp:txBody>
      <dsp:txXfrm>
        <a:off x="2412966" y="0"/>
        <a:ext cx="2238685" cy="1829146"/>
      </dsp:txXfrm>
    </dsp:sp>
    <dsp:sp modelId="{51D4211E-CC2A-4F22-8CF5-4961B87F531A}">
      <dsp:nvSpPr>
        <dsp:cNvPr id="0" name=""/>
        <dsp:cNvSpPr/>
      </dsp:nvSpPr>
      <dsp:spPr>
        <a:xfrm>
          <a:off x="2636835" y="1830932"/>
          <a:ext cx="1790948" cy="1838375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History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(</a:t>
          </a:r>
          <a:r>
            <a:rPr lang="en-US" sz="1700" b="1" i="1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Think Puzzle Explore</a:t>
          </a:r>
          <a:r>
            <a:rPr lang="en-US" sz="1700" b="0" i="0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)</a:t>
          </a:r>
          <a:endParaRPr lang="en-US" sz="1700" kern="1200" dirty="0">
            <a:solidFill>
              <a:schemeClr val="accent6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2689290" y="1883387"/>
        <a:ext cx="1686038" cy="1733465"/>
      </dsp:txXfrm>
    </dsp:sp>
    <dsp:sp modelId="{A15FAC73-19EC-48BF-BF4E-8F5ABAC1B924}">
      <dsp:nvSpPr>
        <dsp:cNvPr id="0" name=""/>
        <dsp:cNvSpPr/>
      </dsp:nvSpPr>
      <dsp:spPr>
        <a:xfrm>
          <a:off x="2636835" y="3952135"/>
          <a:ext cx="1790948" cy="1838375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  <a:endParaRPr lang="en-US" sz="1700" b="1" u="sng" kern="1200" dirty="0">
            <a:solidFill>
              <a:schemeClr val="accent6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2689290" y="4004590"/>
        <a:ext cx="1686038" cy="1733465"/>
      </dsp:txXfrm>
    </dsp:sp>
    <dsp:sp modelId="{A2E2F0EE-BAD4-4E9A-BC6B-26041335A4AF}">
      <dsp:nvSpPr>
        <dsp:cNvPr id="0" name=""/>
        <dsp:cNvSpPr/>
      </dsp:nvSpPr>
      <dsp:spPr>
        <a:xfrm>
          <a:off x="4819554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Girl Underground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1 -4</a:t>
          </a:r>
        </a:p>
      </dsp:txBody>
      <dsp:txXfrm>
        <a:off x="4819554" y="0"/>
        <a:ext cx="2238685" cy="1829146"/>
      </dsp:txXfrm>
    </dsp:sp>
    <dsp:sp modelId="{A0561C61-77C8-4C45-B19D-6621336A6A99}">
      <dsp:nvSpPr>
        <dsp:cNvPr id="0" name=""/>
        <dsp:cNvSpPr/>
      </dsp:nvSpPr>
      <dsp:spPr>
        <a:xfrm>
          <a:off x="5043422" y="1830932"/>
          <a:ext cx="1790948" cy="1838375"/>
        </a:xfrm>
        <a:prstGeom prst="roundRect">
          <a:avLst>
            <a:gd name="adj" fmla="val 10000"/>
          </a:avLst>
        </a:prstGeom>
        <a:solidFill>
          <a:srgbClr val="FFFF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History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(</a:t>
          </a:r>
          <a:r>
            <a:rPr lang="en-US" sz="1700" b="1" i="1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Think Puzzle Explore</a:t>
          </a:r>
          <a:r>
            <a:rPr lang="en-US" sz="1700" b="0" i="0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)</a:t>
          </a:r>
          <a:endParaRPr lang="en-US" sz="1700" kern="1200" dirty="0">
            <a:solidFill>
              <a:schemeClr val="accent6">
                <a:lumMod val="5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5095877" y="1883387"/>
        <a:ext cx="1686038" cy="1733465"/>
      </dsp:txXfrm>
    </dsp:sp>
    <dsp:sp modelId="{F150BC19-9BBE-4E5C-BD30-6000833D8DBA}">
      <dsp:nvSpPr>
        <dsp:cNvPr id="0" name=""/>
        <dsp:cNvSpPr/>
      </dsp:nvSpPr>
      <dsp:spPr>
        <a:xfrm>
          <a:off x="5043422" y="3952135"/>
          <a:ext cx="1790948" cy="1838375"/>
        </a:xfrm>
        <a:prstGeom prst="roundRect">
          <a:avLst>
            <a:gd name="adj" fmla="val 10000"/>
          </a:avLst>
        </a:prstGeom>
        <a:solidFill>
          <a:srgbClr val="FFFF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b="1" u="sng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Circle</a:t>
          </a:r>
        </a:p>
      </dsp:txBody>
      <dsp:txXfrm>
        <a:off x="5095877" y="4004590"/>
        <a:ext cx="1686038" cy="1733465"/>
      </dsp:txXfrm>
    </dsp:sp>
    <dsp:sp modelId="{91125322-A526-4BA4-AA8F-ECFBDC8506AC}">
      <dsp:nvSpPr>
        <dsp:cNvPr id="0" name=""/>
        <dsp:cNvSpPr/>
      </dsp:nvSpPr>
      <dsp:spPr>
        <a:xfrm>
          <a:off x="7226141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1 -5</a:t>
          </a:r>
        </a:p>
      </dsp:txBody>
      <dsp:txXfrm>
        <a:off x="7226141" y="0"/>
        <a:ext cx="2238685" cy="1829146"/>
      </dsp:txXfrm>
    </dsp:sp>
    <dsp:sp modelId="{AB87DDB6-8491-40EE-BEF4-0CA6D25A39A3}">
      <dsp:nvSpPr>
        <dsp:cNvPr id="0" name=""/>
        <dsp:cNvSpPr/>
      </dsp:nvSpPr>
      <dsp:spPr>
        <a:xfrm>
          <a:off x="7450009" y="1830932"/>
          <a:ext cx="1790948" cy="1838375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History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(</a:t>
          </a:r>
          <a:r>
            <a:rPr lang="en-US" sz="1700" b="1" i="1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Think Puzzle Explore</a:t>
          </a:r>
          <a:r>
            <a:rPr lang="en-US" sz="1700" b="0" i="0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)</a:t>
          </a:r>
          <a:endParaRPr lang="en-US" sz="1700" kern="1200" dirty="0">
            <a:solidFill>
              <a:schemeClr val="accent1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7502464" y="1883387"/>
        <a:ext cx="1686038" cy="1733465"/>
      </dsp:txXfrm>
    </dsp:sp>
    <dsp:sp modelId="{53983961-7E7D-4A89-81B9-08C253C7964C}">
      <dsp:nvSpPr>
        <dsp:cNvPr id="0" name=""/>
        <dsp:cNvSpPr/>
      </dsp:nvSpPr>
      <dsp:spPr>
        <a:xfrm>
          <a:off x="7450009" y="3952135"/>
          <a:ext cx="1790948" cy="1838375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sp:txBody>
      <dsp:txXfrm>
        <a:off x="7502464" y="4004590"/>
        <a:ext cx="1686038" cy="1733465"/>
      </dsp:txXfrm>
    </dsp:sp>
    <dsp:sp modelId="{E25D78E3-107E-443E-A8FD-3B0105D10A17}">
      <dsp:nvSpPr>
        <dsp:cNvPr id="0" name=""/>
        <dsp:cNvSpPr/>
      </dsp:nvSpPr>
      <dsp:spPr>
        <a:xfrm>
          <a:off x="9632728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1 -5</a:t>
          </a:r>
        </a:p>
      </dsp:txBody>
      <dsp:txXfrm>
        <a:off x="9632728" y="0"/>
        <a:ext cx="2238685" cy="1829146"/>
      </dsp:txXfrm>
    </dsp:sp>
    <dsp:sp modelId="{B5B993EE-B93D-4FD3-A2CF-191E9CC83D1E}">
      <dsp:nvSpPr>
        <dsp:cNvPr id="0" name=""/>
        <dsp:cNvSpPr/>
      </dsp:nvSpPr>
      <dsp:spPr>
        <a:xfrm>
          <a:off x="9884303" y="1830932"/>
          <a:ext cx="1790948" cy="1838375"/>
        </a:xfrm>
        <a:prstGeom prst="roundRect">
          <a:avLst>
            <a:gd name="adj" fmla="val 1000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History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(</a:t>
          </a:r>
          <a:r>
            <a:rPr lang="en-US" sz="1700" b="1" i="1" kern="1200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Think Puzzle Explore</a:t>
          </a:r>
          <a:r>
            <a:rPr lang="en-US" sz="1700" b="0" i="0" kern="1200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)</a:t>
          </a:r>
          <a:endParaRPr lang="en-US" sz="1700" kern="1200" dirty="0">
            <a:solidFill>
              <a:schemeClr val="accent3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9936758" y="1883387"/>
        <a:ext cx="1686038" cy="1733465"/>
      </dsp:txXfrm>
    </dsp:sp>
    <dsp:sp modelId="{61B85BD2-3985-4967-8EDF-F6198CF24A93}">
      <dsp:nvSpPr>
        <dsp:cNvPr id="0" name=""/>
        <dsp:cNvSpPr/>
      </dsp:nvSpPr>
      <dsp:spPr>
        <a:xfrm>
          <a:off x="9856597" y="3952135"/>
          <a:ext cx="1790948" cy="1838375"/>
        </a:xfrm>
        <a:prstGeom prst="roundRect">
          <a:avLst>
            <a:gd name="adj" fmla="val 1000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u="sng" kern="1200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Chromebooks:</a:t>
          </a:r>
          <a:r>
            <a:rPr lang="en-US" sz="1700" u="none" kern="1200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Read Theory</a:t>
          </a:r>
          <a:endParaRPr lang="en-US" sz="1700" u="sng" kern="1200" dirty="0">
            <a:solidFill>
              <a:schemeClr val="accent3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9909052" y="4004590"/>
        <a:ext cx="1686038" cy="17334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499AC-DFBF-4D31-96B2-1630BB80F8D8}">
      <dsp:nvSpPr>
        <dsp:cNvPr id="0" name=""/>
        <dsp:cNvSpPr/>
      </dsp:nvSpPr>
      <dsp:spPr>
        <a:xfrm>
          <a:off x="6379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*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1 -2</a:t>
          </a:r>
        </a:p>
      </dsp:txBody>
      <dsp:txXfrm>
        <a:off x="6379" y="0"/>
        <a:ext cx="2238685" cy="1829146"/>
      </dsp:txXfrm>
    </dsp:sp>
    <dsp:sp modelId="{F4D0824C-C24A-48B1-AEE1-1C6C93C3215D}">
      <dsp:nvSpPr>
        <dsp:cNvPr id="0" name=""/>
        <dsp:cNvSpPr/>
      </dsp:nvSpPr>
      <dsp:spPr>
        <a:xfrm>
          <a:off x="230248" y="1830932"/>
          <a:ext cx="1790948" cy="1838375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u="none" kern="1200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Visual Literacy</a:t>
          </a:r>
        </a:p>
      </dsp:txBody>
      <dsp:txXfrm>
        <a:off x="282703" y="1883387"/>
        <a:ext cx="1686038" cy="1733465"/>
      </dsp:txXfrm>
    </dsp:sp>
    <dsp:sp modelId="{761B18B7-F540-48B9-B697-C762D1513D7C}">
      <dsp:nvSpPr>
        <dsp:cNvPr id="0" name=""/>
        <dsp:cNvSpPr/>
      </dsp:nvSpPr>
      <dsp:spPr>
        <a:xfrm>
          <a:off x="230248" y="3952135"/>
          <a:ext cx="1790948" cy="1838375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sp:txBody>
      <dsp:txXfrm>
        <a:off x="282703" y="4004590"/>
        <a:ext cx="1686038" cy="1733465"/>
      </dsp:txXfrm>
    </dsp:sp>
    <dsp:sp modelId="{A7493B9E-AAA7-4927-864B-75F015FF2E90}">
      <dsp:nvSpPr>
        <dsp:cNvPr id="0" name=""/>
        <dsp:cNvSpPr/>
      </dsp:nvSpPr>
      <dsp:spPr>
        <a:xfrm>
          <a:off x="2412966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Five Times Dizzy &amp; Dancing in the Anzac Deli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1 -3</a:t>
          </a:r>
        </a:p>
      </dsp:txBody>
      <dsp:txXfrm>
        <a:off x="2412966" y="0"/>
        <a:ext cx="2238685" cy="1829146"/>
      </dsp:txXfrm>
    </dsp:sp>
    <dsp:sp modelId="{51D4211E-CC2A-4F22-8CF5-4961B87F531A}">
      <dsp:nvSpPr>
        <dsp:cNvPr id="0" name=""/>
        <dsp:cNvSpPr/>
      </dsp:nvSpPr>
      <dsp:spPr>
        <a:xfrm>
          <a:off x="2636835" y="1830932"/>
          <a:ext cx="1790948" cy="1838375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Visual Literacy</a:t>
          </a:r>
        </a:p>
      </dsp:txBody>
      <dsp:txXfrm>
        <a:off x="2689290" y="1883387"/>
        <a:ext cx="1686038" cy="1733465"/>
      </dsp:txXfrm>
    </dsp:sp>
    <dsp:sp modelId="{A15FAC73-19EC-48BF-BF4E-8F5ABAC1B924}">
      <dsp:nvSpPr>
        <dsp:cNvPr id="0" name=""/>
        <dsp:cNvSpPr/>
      </dsp:nvSpPr>
      <dsp:spPr>
        <a:xfrm>
          <a:off x="2636835" y="3952135"/>
          <a:ext cx="1790948" cy="1838375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  <a:endParaRPr lang="en-US" sz="1900" b="1" u="sng" kern="1200" dirty="0">
            <a:solidFill>
              <a:schemeClr val="accent6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2689290" y="4004590"/>
        <a:ext cx="1686038" cy="1733465"/>
      </dsp:txXfrm>
    </dsp:sp>
    <dsp:sp modelId="{A2E2F0EE-BAD4-4E9A-BC6B-26041335A4AF}">
      <dsp:nvSpPr>
        <dsp:cNvPr id="0" name=""/>
        <dsp:cNvSpPr/>
      </dsp:nvSpPr>
      <dsp:spPr>
        <a:xfrm>
          <a:off x="4819554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Girl Underground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1 -4</a:t>
          </a:r>
        </a:p>
      </dsp:txBody>
      <dsp:txXfrm>
        <a:off x="4819554" y="0"/>
        <a:ext cx="2238685" cy="1829146"/>
      </dsp:txXfrm>
    </dsp:sp>
    <dsp:sp modelId="{A0561C61-77C8-4C45-B19D-6621336A6A99}">
      <dsp:nvSpPr>
        <dsp:cNvPr id="0" name=""/>
        <dsp:cNvSpPr/>
      </dsp:nvSpPr>
      <dsp:spPr>
        <a:xfrm>
          <a:off x="5043422" y="1830932"/>
          <a:ext cx="1790948" cy="1838375"/>
        </a:xfrm>
        <a:prstGeom prst="roundRect">
          <a:avLst>
            <a:gd name="adj" fmla="val 10000"/>
          </a:avLst>
        </a:prstGeom>
        <a:solidFill>
          <a:srgbClr val="FFFF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Visual Literacy</a:t>
          </a:r>
        </a:p>
      </dsp:txBody>
      <dsp:txXfrm>
        <a:off x="5095877" y="1883387"/>
        <a:ext cx="1686038" cy="1733465"/>
      </dsp:txXfrm>
    </dsp:sp>
    <dsp:sp modelId="{F150BC19-9BBE-4E5C-BD30-6000833D8DBA}">
      <dsp:nvSpPr>
        <dsp:cNvPr id="0" name=""/>
        <dsp:cNvSpPr/>
      </dsp:nvSpPr>
      <dsp:spPr>
        <a:xfrm>
          <a:off x="5043422" y="3952135"/>
          <a:ext cx="1790948" cy="1838375"/>
        </a:xfrm>
        <a:prstGeom prst="roundRect">
          <a:avLst>
            <a:gd name="adj" fmla="val 10000"/>
          </a:avLst>
        </a:prstGeom>
        <a:solidFill>
          <a:srgbClr val="FFFF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0" u="sng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Chromebooks:</a:t>
          </a:r>
          <a:endParaRPr lang="en-US" sz="1600" b="0" u="none" kern="1200" dirty="0">
            <a:solidFill>
              <a:schemeClr val="accent6">
                <a:lumMod val="5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0" u="none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Read Theory</a:t>
          </a:r>
          <a:endParaRPr lang="en-US" sz="1600" b="0" u="sng" kern="1200" dirty="0">
            <a:solidFill>
              <a:schemeClr val="accent6">
                <a:lumMod val="5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5095877" y="4004590"/>
        <a:ext cx="1686038" cy="1733465"/>
      </dsp:txXfrm>
    </dsp:sp>
    <dsp:sp modelId="{91125322-A526-4BA4-AA8F-ECFBDC8506AC}">
      <dsp:nvSpPr>
        <dsp:cNvPr id="0" name=""/>
        <dsp:cNvSpPr/>
      </dsp:nvSpPr>
      <dsp:spPr>
        <a:xfrm>
          <a:off x="7226141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1 -5</a:t>
          </a:r>
        </a:p>
      </dsp:txBody>
      <dsp:txXfrm>
        <a:off x="7226141" y="0"/>
        <a:ext cx="2238685" cy="1829146"/>
      </dsp:txXfrm>
    </dsp:sp>
    <dsp:sp modelId="{AB87DDB6-8491-40EE-BEF4-0CA6D25A39A3}">
      <dsp:nvSpPr>
        <dsp:cNvPr id="0" name=""/>
        <dsp:cNvSpPr/>
      </dsp:nvSpPr>
      <dsp:spPr>
        <a:xfrm>
          <a:off x="7450009" y="1830932"/>
          <a:ext cx="1790948" cy="1838375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Circle</a:t>
          </a:r>
        </a:p>
      </dsp:txBody>
      <dsp:txXfrm>
        <a:off x="7502464" y="1883387"/>
        <a:ext cx="1686038" cy="1733465"/>
      </dsp:txXfrm>
    </dsp:sp>
    <dsp:sp modelId="{53983961-7E7D-4A89-81B9-08C253C7964C}">
      <dsp:nvSpPr>
        <dsp:cNvPr id="0" name=""/>
        <dsp:cNvSpPr/>
      </dsp:nvSpPr>
      <dsp:spPr>
        <a:xfrm>
          <a:off x="7450009" y="3952135"/>
          <a:ext cx="1790948" cy="1838375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Visual Literacy</a:t>
          </a:r>
        </a:p>
      </dsp:txBody>
      <dsp:txXfrm>
        <a:off x="7502464" y="4004590"/>
        <a:ext cx="1686038" cy="1733465"/>
      </dsp:txXfrm>
    </dsp:sp>
    <dsp:sp modelId="{E25D78E3-107E-443E-A8FD-3B0105D10A17}">
      <dsp:nvSpPr>
        <dsp:cNvPr id="0" name=""/>
        <dsp:cNvSpPr/>
      </dsp:nvSpPr>
      <dsp:spPr>
        <a:xfrm>
          <a:off x="9632728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1 -5</a:t>
          </a:r>
        </a:p>
      </dsp:txBody>
      <dsp:txXfrm>
        <a:off x="9632728" y="0"/>
        <a:ext cx="2238685" cy="1829146"/>
      </dsp:txXfrm>
    </dsp:sp>
    <dsp:sp modelId="{B5B993EE-B93D-4FD3-A2CF-191E9CC83D1E}">
      <dsp:nvSpPr>
        <dsp:cNvPr id="0" name=""/>
        <dsp:cNvSpPr/>
      </dsp:nvSpPr>
      <dsp:spPr>
        <a:xfrm>
          <a:off x="9884303" y="1830932"/>
          <a:ext cx="1790948" cy="1838375"/>
        </a:xfrm>
        <a:prstGeom prst="roundRect">
          <a:avLst>
            <a:gd name="adj" fmla="val 1000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Visual Literacy</a:t>
          </a:r>
        </a:p>
      </dsp:txBody>
      <dsp:txXfrm>
        <a:off x="9936758" y="1883387"/>
        <a:ext cx="1686038" cy="1733465"/>
      </dsp:txXfrm>
    </dsp:sp>
    <dsp:sp modelId="{61B85BD2-3985-4967-8EDF-F6198CF24A93}">
      <dsp:nvSpPr>
        <dsp:cNvPr id="0" name=""/>
        <dsp:cNvSpPr/>
      </dsp:nvSpPr>
      <dsp:spPr>
        <a:xfrm>
          <a:off x="9856597" y="3952135"/>
          <a:ext cx="1790948" cy="1838375"/>
        </a:xfrm>
        <a:prstGeom prst="roundRect">
          <a:avLst>
            <a:gd name="adj" fmla="val 1000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Circle</a:t>
          </a:r>
        </a:p>
      </dsp:txBody>
      <dsp:txXfrm>
        <a:off x="9909052" y="4004590"/>
        <a:ext cx="1686038" cy="17334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499AC-DFBF-4D31-96B2-1630BB80F8D8}">
      <dsp:nvSpPr>
        <dsp:cNvPr id="0" name=""/>
        <dsp:cNvSpPr/>
      </dsp:nvSpPr>
      <dsp:spPr>
        <a:xfrm>
          <a:off x="6379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*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1 -2</a:t>
          </a:r>
        </a:p>
      </dsp:txBody>
      <dsp:txXfrm>
        <a:off x="6379" y="0"/>
        <a:ext cx="2238685" cy="1829146"/>
      </dsp:txXfrm>
    </dsp:sp>
    <dsp:sp modelId="{F4D0824C-C24A-48B1-AEE1-1C6C93C3215D}">
      <dsp:nvSpPr>
        <dsp:cNvPr id="0" name=""/>
        <dsp:cNvSpPr/>
      </dsp:nvSpPr>
      <dsp:spPr>
        <a:xfrm>
          <a:off x="230248" y="1830932"/>
          <a:ext cx="1790948" cy="1838375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u="none" kern="1200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Visual Literacy</a:t>
          </a:r>
        </a:p>
      </dsp:txBody>
      <dsp:txXfrm>
        <a:off x="282703" y="1883387"/>
        <a:ext cx="1686038" cy="1733465"/>
      </dsp:txXfrm>
    </dsp:sp>
    <dsp:sp modelId="{761B18B7-F540-48B9-B697-C762D1513D7C}">
      <dsp:nvSpPr>
        <dsp:cNvPr id="0" name=""/>
        <dsp:cNvSpPr/>
      </dsp:nvSpPr>
      <dsp:spPr>
        <a:xfrm>
          <a:off x="230248" y="3952135"/>
          <a:ext cx="1790948" cy="1838375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u="sng" kern="1200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Chromebooks:</a:t>
          </a:r>
          <a:endParaRPr lang="en-US" sz="1700" u="none" kern="1200" dirty="0">
            <a:solidFill>
              <a:schemeClr val="accent5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u="none" kern="1200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Read Theory</a:t>
          </a:r>
          <a:endParaRPr lang="en-US" sz="1700" u="sng" kern="1200" dirty="0">
            <a:solidFill>
              <a:schemeClr val="accent5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282703" y="4004590"/>
        <a:ext cx="1686038" cy="1733465"/>
      </dsp:txXfrm>
    </dsp:sp>
    <dsp:sp modelId="{A7493B9E-AAA7-4927-864B-75F015FF2E90}">
      <dsp:nvSpPr>
        <dsp:cNvPr id="0" name=""/>
        <dsp:cNvSpPr/>
      </dsp:nvSpPr>
      <dsp:spPr>
        <a:xfrm>
          <a:off x="2412966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Five Times Dizzy &amp; Dancing in the Anzac Deli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1 -3</a:t>
          </a:r>
        </a:p>
      </dsp:txBody>
      <dsp:txXfrm>
        <a:off x="2412966" y="0"/>
        <a:ext cx="2238685" cy="1829146"/>
      </dsp:txXfrm>
    </dsp:sp>
    <dsp:sp modelId="{51D4211E-CC2A-4F22-8CF5-4961B87F531A}">
      <dsp:nvSpPr>
        <dsp:cNvPr id="0" name=""/>
        <dsp:cNvSpPr/>
      </dsp:nvSpPr>
      <dsp:spPr>
        <a:xfrm>
          <a:off x="2636835" y="1830932"/>
          <a:ext cx="1790948" cy="1838375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Circle</a:t>
          </a:r>
        </a:p>
      </dsp:txBody>
      <dsp:txXfrm>
        <a:off x="2689290" y="1883387"/>
        <a:ext cx="1686038" cy="1733465"/>
      </dsp:txXfrm>
    </dsp:sp>
    <dsp:sp modelId="{A15FAC73-19EC-48BF-BF4E-8F5ABAC1B924}">
      <dsp:nvSpPr>
        <dsp:cNvPr id="0" name=""/>
        <dsp:cNvSpPr/>
      </dsp:nvSpPr>
      <dsp:spPr>
        <a:xfrm>
          <a:off x="2636835" y="3952135"/>
          <a:ext cx="1790948" cy="1838375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Word Study</a:t>
          </a:r>
          <a:endParaRPr lang="en-US" sz="1700" b="1" u="sng" kern="1200" dirty="0">
            <a:solidFill>
              <a:schemeClr val="accent6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2689290" y="4004590"/>
        <a:ext cx="1686038" cy="1733465"/>
      </dsp:txXfrm>
    </dsp:sp>
    <dsp:sp modelId="{A2E2F0EE-BAD4-4E9A-BC6B-26041335A4AF}">
      <dsp:nvSpPr>
        <dsp:cNvPr id="0" name=""/>
        <dsp:cNvSpPr/>
      </dsp:nvSpPr>
      <dsp:spPr>
        <a:xfrm>
          <a:off x="4819554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Girl Underground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1 -4</a:t>
          </a:r>
        </a:p>
      </dsp:txBody>
      <dsp:txXfrm>
        <a:off x="4819554" y="0"/>
        <a:ext cx="2238685" cy="1829146"/>
      </dsp:txXfrm>
    </dsp:sp>
    <dsp:sp modelId="{A0561C61-77C8-4C45-B19D-6621336A6A99}">
      <dsp:nvSpPr>
        <dsp:cNvPr id="0" name=""/>
        <dsp:cNvSpPr/>
      </dsp:nvSpPr>
      <dsp:spPr>
        <a:xfrm>
          <a:off x="5043422" y="1830932"/>
          <a:ext cx="1790948" cy="1838375"/>
        </a:xfrm>
        <a:prstGeom prst="roundRect">
          <a:avLst>
            <a:gd name="adj" fmla="val 10000"/>
          </a:avLst>
        </a:prstGeom>
        <a:solidFill>
          <a:srgbClr val="FFFF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Visual Literacy</a:t>
          </a:r>
        </a:p>
      </dsp:txBody>
      <dsp:txXfrm>
        <a:off x="5095877" y="1883387"/>
        <a:ext cx="1686038" cy="1733465"/>
      </dsp:txXfrm>
    </dsp:sp>
    <dsp:sp modelId="{F150BC19-9BBE-4E5C-BD30-6000833D8DBA}">
      <dsp:nvSpPr>
        <dsp:cNvPr id="0" name=""/>
        <dsp:cNvSpPr/>
      </dsp:nvSpPr>
      <dsp:spPr>
        <a:xfrm>
          <a:off x="5043422" y="3952135"/>
          <a:ext cx="1790948" cy="1838375"/>
        </a:xfrm>
        <a:prstGeom prst="roundRect">
          <a:avLst>
            <a:gd name="adj" fmla="val 10000"/>
          </a:avLst>
        </a:prstGeom>
        <a:solidFill>
          <a:srgbClr val="FFFF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u="sng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Circle</a:t>
          </a:r>
        </a:p>
      </dsp:txBody>
      <dsp:txXfrm>
        <a:off x="5095877" y="4004590"/>
        <a:ext cx="1686038" cy="1733465"/>
      </dsp:txXfrm>
    </dsp:sp>
    <dsp:sp modelId="{91125322-A526-4BA4-AA8F-ECFBDC8506AC}">
      <dsp:nvSpPr>
        <dsp:cNvPr id="0" name=""/>
        <dsp:cNvSpPr/>
      </dsp:nvSpPr>
      <dsp:spPr>
        <a:xfrm>
          <a:off x="7226141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1 -5</a:t>
          </a:r>
        </a:p>
      </dsp:txBody>
      <dsp:txXfrm>
        <a:off x="7226141" y="0"/>
        <a:ext cx="2238685" cy="1829146"/>
      </dsp:txXfrm>
    </dsp:sp>
    <dsp:sp modelId="{AB87DDB6-8491-40EE-BEF4-0CA6D25A39A3}">
      <dsp:nvSpPr>
        <dsp:cNvPr id="0" name=""/>
        <dsp:cNvSpPr/>
      </dsp:nvSpPr>
      <dsp:spPr>
        <a:xfrm>
          <a:off x="7450009" y="1830932"/>
          <a:ext cx="1790948" cy="1838375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u="none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Visual Literacy</a:t>
          </a:r>
        </a:p>
      </dsp:txBody>
      <dsp:txXfrm>
        <a:off x="7502464" y="1883387"/>
        <a:ext cx="1686038" cy="1733465"/>
      </dsp:txXfrm>
    </dsp:sp>
    <dsp:sp modelId="{53983961-7E7D-4A89-81B9-08C253C7964C}">
      <dsp:nvSpPr>
        <dsp:cNvPr id="0" name=""/>
        <dsp:cNvSpPr/>
      </dsp:nvSpPr>
      <dsp:spPr>
        <a:xfrm>
          <a:off x="7450009" y="3952135"/>
          <a:ext cx="1790948" cy="1838375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u="sng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Chromebooks:</a:t>
          </a:r>
          <a:r>
            <a:rPr lang="en-US" sz="1700" u="none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Read Theory</a:t>
          </a:r>
          <a:endParaRPr lang="en-US" sz="1700" u="sng" kern="1200" dirty="0">
            <a:solidFill>
              <a:schemeClr val="accent1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7502464" y="4004590"/>
        <a:ext cx="1686038" cy="1733465"/>
      </dsp:txXfrm>
    </dsp:sp>
    <dsp:sp modelId="{E25D78E3-107E-443E-A8FD-3B0105D10A17}">
      <dsp:nvSpPr>
        <dsp:cNvPr id="0" name=""/>
        <dsp:cNvSpPr/>
      </dsp:nvSpPr>
      <dsp:spPr>
        <a:xfrm>
          <a:off x="9632728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1 -5</a:t>
          </a:r>
        </a:p>
      </dsp:txBody>
      <dsp:txXfrm>
        <a:off x="9632728" y="0"/>
        <a:ext cx="2238685" cy="1829146"/>
      </dsp:txXfrm>
    </dsp:sp>
    <dsp:sp modelId="{B5B993EE-B93D-4FD3-A2CF-191E9CC83D1E}">
      <dsp:nvSpPr>
        <dsp:cNvPr id="0" name=""/>
        <dsp:cNvSpPr/>
      </dsp:nvSpPr>
      <dsp:spPr>
        <a:xfrm>
          <a:off x="9884303" y="1830932"/>
          <a:ext cx="1790948" cy="1838375"/>
        </a:xfrm>
        <a:prstGeom prst="roundRect">
          <a:avLst>
            <a:gd name="adj" fmla="val 1000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Visual Literacy</a:t>
          </a:r>
        </a:p>
      </dsp:txBody>
      <dsp:txXfrm>
        <a:off x="9936758" y="1883387"/>
        <a:ext cx="1686038" cy="1733465"/>
      </dsp:txXfrm>
    </dsp:sp>
    <dsp:sp modelId="{61B85BD2-3985-4967-8EDF-F6198CF24A93}">
      <dsp:nvSpPr>
        <dsp:cNvPr id="0" name=""/>
        <dsp:cNvSpPr/>
      </dsp:nvSpPr>
      <dsp:spPr>
        <a:xfrm>
          <a:off x="9856597" y="3952135"/>
          <a:ext cx="1790948" cy="1838375"/>
        </a:xfrm>
        <a:prstGeom prst="roundRect">
          <a:avLst>
            <a:gd name="adj" fmla="val 1000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u="none" kern="1200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sp:txBody>
      <dsp:txXfrm>
        <a:off x="9909052" y="4004590"/>
        <a:ext cx="1686038" cy="17334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499AC-DFBF-4D31-96B2-1630BB80F8D8}">
      <dsp:nvSpPr>
        <dsp:cNvPr id="0" name=""/>
        <dsp:cNvSpPr/>
      </dsp:nvSpPr>
      <dsp:spPr>
        <a:xfrm>
          <a:off x="6379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*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1 -2</a:t>
          </a:r>
        </a:p>
      </dsp:txBody>
      <dsp:txXfrm>
        <a:off x="6379" y="0"/>
        <a:ext cx="2238685" cy="1829146"/>
      </dsp:txXfrm>
    </dsp:sp>
    <dsp:sp modelId="{F4D0824C-C24A-48B1-AEE1-1C6C93C3215D}">
      <dsp:nvSpPr>
        <dsp:cNvPr id="0" name=""/>
        <dsp:cNvSpPr/>
      </dsp:nvSpPr>
      <dsp:spPr>
        <a:xfrm>
          <a:off x="230248" y="1830932"/>
          <a:ext cx="1790948" cy="1838375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Small Group Instruction</a:t>
          </a:r>
        </a:p>
      </dsp:txBody>
      <dsp:txXfrm>
        <a:off x="282703" y="1883387"/>
        <a:ext cx="1686038" cy="1733465"/>
      </dsp:txXfrm>
    </dsp:sp>
    <dsp:sp modelId="{761B18B7-F540-48B9-B697-C762D1513D7C}">
      <dsp:nvSpPr>
        <dsp:cNvPr id="0" name=""/>
        <dsp:cNvSpPr/>
      </dsp:nvSpPr>
      <dsp:spPr>
        <a:xfrm>
          <a:off x="230248" y="3952135"/>
          <a:ext cx="1790948" cy="1838375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u="none" kern="1200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Word Study</a:t>
          </a:r>
        </a:p>
      </dsp:txBody>
      <dsp:txXfrm>
        <a:off x="282703" y="4004590"/>
        <a:ext cx="1686038" cy="1733465"/>
      </dsp:txXfrm>
    </dsp:sp>
    <dsp:sp modelId="{A7493B9E-AAA7-4927-864B-75F015FF2E90}">
      <dsp:nvSpPr>
        <dsp:cNvPr id="0" name=""/>
        <dsp:cNvSpPr/>
      </dsp:nvSpPr>
      <dsp:spPr>
        <a:xfrm>
          <a:off x="2412966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Five Times Dizzy &amp; Dancing in the Anzac Deli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1 -3</a:t>
          </a:r>
        </a:p>
      </dsp:txBody>
      <dsp:txXfrm>
        <a:off x="2412966" y="0"/>
        <a:ext cx="2238685" cy="1829146"/>
      </dsp:txXfrm>
    </dsp:sp>
    <dsp:sp modelId="{51D4211E-CC2A-4F22-8CF5-4961B87F531A}">
      <dsp:nvSpPr>
        <dsp:cNvPr id="0" name=""/>
        <dsp:cNvSpPr/>
      </dsp:nvSpPr>
      <dsp:spPr>
        <a:xfrm>
          <a:off x="2636835" y="1830932"/>
          <a:ext cx="1790948" cy="1838375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u="none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Visual Literacy</a:t>
          </a:r>
        </a:p>
      </dsp:txBody>
      <dsp:txXfrm>
        <a:off x="2689290" y="1883387"/>
        <a:ext cx="1686038" cy="1733465"/>
      </dsp:txXfrm>
    </dsp:sp>
    <dsp:sp modelId="{A15FAC73-19EC-48BF-BF4E-8F5ABAC1B924}">
      <dsp:nvSpPr>
        <dsp:cNvPr id="0" name=""/>
        <dsp:cNvSpPr/>
      </dsp:nvSpPr>
      <dsp:spPr>
        <a:xfrm>
          <a:off x="2636835" y="3952135"/>
          <a:ext cx="1790948" cy="1838375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u="sng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Chromebooks:</a:t>
          </a:r>
          <a:r>
            <a:rPr lang="en-US" sz="1700" u="none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Read Theory</a:t>
          </a:r>
          <a:endParaRPr lang="en-US" sz="1700" b="1" u="sng" kern="1200" dirty="0">
            <a:solidFill>
              <a:schemeClr val="accent6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2689290" y="4004590"/>
        <a:ext cx="1686038" cy="1733465"/>
      </dsp:txXfrm>
    </dsp:sp>
    <dsp:sp modelId="{A2E2F0EE-BAD4-4E9A-BC6B-26041335A4AF}">
      <dsp:nvSpPr>
        <dsp:cNvPr id="0" name=""/>
        <dsp:cNvSpPr/>
      </dsp:nvSpPr>
      <dsp:spPr>
        <a:xfrm>
          <a:off x="4819554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Girl Underground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1 -4</a:t>
          </a:r>
        </a:p>
      </dsp:txBody>
      <dsp:txXfrm>
        <a:off x="4819554" y="0"/>
        <a:ext cx="2238685" cy="1829146"/>
      </dsp:txXfrm>
    </dsp:sp>
    <dsp:sp modelId="{A0561C61-77C8-4C45-B19D-6621336A6A99}">
      <dsp:nvSpPr>
        <dsp:cNvPr id="0" name=""/>
        <dsp:cNvSpPr/>
      </dsp:nvSpPr>
      <dsp:spPr>
        <a:xfrm>
          <a:off x="5043422" y="1830932"/>
          <a:ext cx="1790948" cy="1838375"/>
        </a:xfrm>
        <a:prstGeom prst="roundRect">
          <a:avLst>
            <a:gd name="adj" fmla="val 10000"/>
          </a:avLst>
        </a:prstGeom>
        <a:solidFill>
          <a:srgbClr val="FFFF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Word Study</a:t>
          </a:r>
        </a:p>
      </dsp:txBody>
      <dsp:txXfrm>
        <a:off x="5095877" y="1883387"/>
        <a:ext cx="1686038" cy="1733465"/>
      </dsp:txXfrm>
    </dsp:sp>
    <dsp:sp modelId="{F150BC19-9BBE-4E5C-BD30-6000833D8DBA}">
      <dsp:nvSpPr>
        <dsp:cNvPr id="0" name=""/>
        <dsp:cNvSpPr/>
      </dsp:nvSpPr>
      <dsp:spPr>
        <a:xfrm>
          <a:off x="5043422" y="3952135"/>
          <a:ext cx="1790948" cy="1838375"/>
        </a:xfrm>
        <a:prstGeom prst="roundRect">
          <a:avLst>
            <a:gd name="adj" fmla="val 10000"/>
          </a:avLst>
        </a:prstGeom>
        <a:solidFill>
          <a:srgbClr val="FFFF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0" u="none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</a:t>
          </a:r>
        </a:p>
      </dsp:txBody>
      <dsp:txXfrm>
        <a:off x="5095877" y="4004590"/>
        <a:ext cx="1686038" cy="1733465"/>
      </dsp:txXfrm>
    </dsp:sp>
    <dsp:sp modelId="{91125322-A526-4BA4-AA8F-ECFBDC8506AC}">
      <dsp:nvSpPr>
        <dsp:cNvPr id="0" name=""/>
        <dsp:cNvSpPr/>
      </dsp:nvSpPr>
      <dsp:spPr>
        <a:xfrm>
          <a:off x="7226141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1 -5</a:t>
          </a:r>
        </a:p>
      </dsp:txBody>
      <dsp:txXfrm>
        <a:off x="7226141" y="0"/>
        <a:ext cx="2238685" cy="1829146"/>
      </dsp:txXfrm>
    </dsp:sp>
    <dsp:sp modelId="{AB87DDB6-8491-40EE-BEF4-0CA6D25A39A3}">
      <dsp:nvSpPr>
        <dsp:cNvPr id="0" name=""/>
        <dsp:cNvSpPr/>
      </dsp:nvSpPr>
      <dsp:spPr>
        <a:xfrm>
          <a:off x="7450009" y="1830932"/>
          <a:ext cx="1790948" cy="1838375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u="none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Word Study</a:t>
          </a:r>
        </a:p>
      </dsp:txBody>
      <dsp:txXfrm>
        <a:off x="7502464" y="1883387"/>
        <a:ext cx="1686038" cy="1733465"/>
      </dsp:txXfrm>
    </dsp:sp>
    <dsp:sp modelId="{53983961-7E7D-4A89-81B9-08C253C7964C}">
      <dsp:nvSpPr>
        <dsp:cNvPr id="0" name=""/>
        <dsp:cNvSpPr/>
      </dsp:nvSpPr>
      <dsp:spPr>
        <a:xfrm>
          <a:off x="7450009" y="3952135"/>
          <a:ext cx="1790948" cy="1838375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Circle</a:t>
          </a:r>
        </a:p>
      </dsp:txBody>
      <dsp:txXfrm>
        <a:off x="7502464" y="4004590"/>
        <a:ext cx="1686038" cy="1733465"/>
      </dsp:txXfrm>
    </dsp:sp>
    <dsp:sp modelId="{E25D78E3-107E-443E-A8FD-3B0105D10A17}">
      <dsp:nvSpPr>
        <dsp:cNvPr id="0" name=""/>
        <dsp:cNvSpPr/>
      </dsp:nvSpPr>
      <dsp:spPr>
        <a:xfrm>
          <a:off x="9632728" y="0"/>
          <a:ext cx="2238685" cy="6097155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1 -5</a:t>
          </a:r>
        </a:p>
      </dsp:txBody>
      <dsp:txXfrm>
        <a:off x="9632728" y="0"/>
        <a:ext cx="2238685" cy="1829146"/>
      </dsp:txXfrm>
    </dsp:sp>
    <dsp:sp modelId="{B5B993EE-B93D-4FD3-A2CF-191E9CC83D1E}">
      <dsp:nvSpPr>
        <dsp:cNvPr id="0" name=""/>
        <dsp:cNvSpPr/>
      </dsp:nvSpPr>
      <dsp:spPr>
        <a:xfrm>
          <a:off x="9884303" y="1830932"/>
          <a:ext cx="1790948" cy="1838375"/>
        </a:xfrm>
        <a:prstGeom prst="roundRect">
          <a:avLst>
            <a:gd name="adj" fmla="val 1000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Word Study</a:t>
          </a:r>
        </a:p>
      </dsp:txBody>
      <dsp:txXfrm>
        <a:off x="9936758" y="1883387"/>
        <a:ext cx="1686038" cy="1733465"/>
      </dsp:txXfrm>
    </dsp:sp>
    <dsp:sp modelId="{61B85BD2-3985-4967-8EDF-F6198CF24A93}">
      <dsp:nvSpPr>
        <dsp:cNvPr id="0" name=""/>
        <dsp:cNvSpPr/>
      </dsp:nvSpPr>
      <dsp:spPr>
        <a:xfrm>
          <a:off x="9856597" y="3952135"/>
          <a:ext cx="1790948" cy="1838375"/>
        </a:xfrm>
        <a:prstGeom prst="roundRect">
          <a:avLst>
            <a:gd name="adj" fmla="val 1000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u="none" kern="1200" dirty="0">
              <a:solidFill>
                <a:schemeClr val="accent3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sp:txBody>
      <dsp:txXfrm>
        <a:off x="9909052" y="4004590"/>
        <a:ext cx="1686038" cy="17334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D5A16-E363-4A1B-B1EF-6AD675321F0E}" type="datetimeFigureOut">
              <a:rPr lang="en-AU" smtClean="0"/>
              <a:t>23/02/2018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1C58D-6E1F-4379-83ED-67370AE336F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4283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Examine the front cover &amp; back blurb of the text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Ziba Came on a Boat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and use the thinking routine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Think Wonder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make predictions about the text.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see, observe or notice? What does it make you think the book will be about? What questions or puzzles does this raise for you?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1C58D-6E1F-4379-83ED-67370AE336FA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099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Group Instruction / Literature Circle: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with teacher on a shared text at point of need teaching and learning. *Introduce new roles to group*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 Reading: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 Lit Circle/ SGI novel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Chromebooks: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Complete comprehension questions using the website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Theory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 Literacy: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the thinking routine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Think Wonder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examine the image. Compose an imaginative piece that uses descriptive language and builds tension.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 Study: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Examine the words of the week. Identify the spelling strategy, find the meaning and write each word in its own descriptive sentence.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migration,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moaned, surge, murky, swirling, fierce, abandoned, dangerous, vessel, adrenaline, debris, vicious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1C58D-6E1F-4379-83ED-67370AE336FA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7761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Examine students understanding of each of the characters in the text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Ziba Came on a Boat.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 the purpose of writing a journal entry and the structure.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writing a journal entry from the point of view of one of the characters in the text.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24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Write a series of journal entries (2-3) from the point of view of the character examined in the Step Inside.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1C58D-6E1F-4379-83ED-67370AE336FA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2458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Examine students understanding of each of the characters in the text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Ziba Came on a Boat.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 the purpose of writing a journal entry and the structure.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writing a journal entry from the point of view of one of the characters in the text.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24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Write a series of journal entries (2-3) from the point of view of the character examined in the Step Inside.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1C58D-6E1F-4379-83ED-67370AE336FA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5955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Group Instruction / Literature Circle: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with teacher on a shared text at point of need teaching and learning. *Introduce new roles to group*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 Reading: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 Lit Circle/ SGI novel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Chromebooks: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Complete comprehension questions using the website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Theory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 Literacy: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the thinking routine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Think Wonder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examine the image. Compose an imaginative piece that uses descriptive language and builds tension.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 Study: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Examine the words of the week. Identify the spelling strategy, find the meaning and write each word in its own descriptive sentence.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migration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moaned, surge, murky, swirling, fierce, abandoned, dangerous, vessel, adrenaline, debris, vicious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1C58D-6E1F-4379-83ED-67370AE336FA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7487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groups examine a page of the text and use the thinking routine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Think Wonder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discuss the image on that page.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 text to add further meaning and use the thinking routine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Sentence Phrase Word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identify the core message of that page + explanation of their choices to each other.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1C58D-6E1F-4379-83ED-67370AE336FA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2149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Group Instruction / Literature Circle: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with teacher on a shared text at point of need teaching and learning. *Introduce new roles to group*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Predicting: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the thinking routine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Think Wonder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make predictions about their Lit. Circle novel.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see, observe or notice? What does it make you think the book will be about? What questions or puzzles does this raise for you?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 Reading: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 Lit Circle/ SGI novel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1C58D-6E1F-4379-83ED-67370AE336FA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5304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 share the understanding they gained from their section of the book.</a:t>
            </a:r>
            <a:endParaRPr lang="en-AU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Explore the themes and implications presented by the author:</a:t>
            </a:r>
            <a:endParaRPr lang="en-AU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did the author and artist really want us to think about?</a:t>
            </a:r>
            <a:endParaRPr lang="en-AU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really going on in this situation?</a:t>
            </a:r>
            <a:endParaRPr lang="en-AU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were they feeling at the time?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different viewpoints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does this situation connect to our world today? What is similar?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the thinking routine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Inside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build a deeper understanding of one of the characters – Ziba, Mum, Dad</a:t>
            </a:r>
            <a:endParaRPr lang="en-AU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1C58D-6E1F-4379-83ED-67370AE336FA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5473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 share the understanding they gained from their section of the book.</a:t>
            </a:r>
            <a:endParaRPr lang="en-AU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Explore the themes and implications presented by the author:</a:t>
            </a:r>
            <a:endParaRPr lang="en-AU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did the author and artist really want us to think about?</a:t>
            </a:r>
            <a:endParaRPr lang="en-AU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really going on in this situation?</a:t>
            </a:r>
            <a:endParaRPr lang="en-AU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were they feeling at the time?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different viewpoints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does this situation connect to our world today? What is similar?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the thinking routine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Inside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build a deeper understanding of one of the characters – Ziba, Mum, Dad</a:t>
            </a:r>
            <a:endParaRPr lang="en-AU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1C58D-6E1F-4379-83ED-67370AE336FA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7888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Group Instruction / Literature Circle: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with teacher on a shared text at point of need teaching and learning. *Introduce new roles to group*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 Reading: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 Lit Circle/ SGI novel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Chromebooks: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Complete comprehension questions using the website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Theory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History: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the thinking routine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 Puzzle Explore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gauge students background knowledge and understanding about migrants and refugees.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1C58D-6E1F-4379-83ED-67370AE336FA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081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Examine the visual stimulus</a:t>
            </a:r>
            <a:endParaRPr lang="en-AU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the thinking routine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Think Wonder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examine the image.</a:t>
            </a:r>
            <a:r>
              <a:rPr lang="en-AU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AU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see, observe or notice? </a:t>
            </a:r>
            <a:endParaRPr lang="en-AU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think is happening in this image? </a:t>
            </a:r>
            <a:endParaRPr lang="en-AU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questions or puzzles does this raise for you? 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does this relate to migration?</a:t>
            </a:r>
            <a:endParaRPr lang="en-AU" sz="24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1C58D-6E1F-4379-83ED-67370AE336FA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3147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Group Instruction / Literature Circle: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with teacher on a shared text at point of need teaching and learning. *Introduce new roles to group*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 Reading: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 Lit Circle/ SGI novel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Chromebooks: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Complete comprehension questions using the website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Theory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 Literacy: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the thinking routine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Think Wonder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examine the image. Compose an imaginative piece that uses descriptive language and builds tension.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1C58D-6E1F-4379-83ED-67370AE336FA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2028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Examine the visual stimulus</a:t>
            </a:r>
            <a:endParaRPr lang="en-AU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the thinking routine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Think Wonder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examine the image.</a:t>
            </a:r>
            <a:r>
              <a:rPr lang="en-AU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AU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see, observe or notice? </a:t>
            </a:r>
            <a:endParaRPr lang="en-AU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think is happening in this image? </a:t>
            </a:r>
            <a:endParaRPr lang="en-AU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questions or puzzles does this raise for you? 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does this relate to migration?</a:t>
            </a:r>
            <a:endParaRPr lang="en-AU" sz="24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1C58D-6E1F-4379-83ED-67370AE336FA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2704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alcolmguite.wordpress.com/2012/01/07/refuge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5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1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alcolmguite.wordpress.com/2012/01/07/refuge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837" y="1525033"/>
            <a:ext cx="7482980" cy="3751641"/>
          </a:xfrm>
        </p:spPr>
        <p:txBody>
          <a:bodyPr>
            <a:noAutofit/>
          </a:bodyPr>
          <a:lstStyle/>
          <a:p>
            <a:r>
              <a:rPr lang="en-AU" sz="10400" b="0" dirty="0">
                <a:latin typeface="HelloEtchASketch" panose="02000603000000000000" pitchFamily="2" charset="0"/>
                <a:ea typeface="HelloEtchASketch" panose="02000603000000000000" pitchFamily="2" charset="0"/>
              </a:rPr>
              <a:t>Ziba came on a boat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1569" y="6350465"/>
            <a:ext cx="2073516" cy="341851"/>
          </a:xfrm>
        </p:spPr>
        <p:txBody>
          <a:bodyPr>
            <a:normAutofit fontScale="62500" lnSpcReduction="20000"/>
          </a:bodyPr>
          <a:lstStyle/>
          <a:p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Stage Three</a:t>
            </a:r>
          </a:p>
        </p:txBody>
      </p:sp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314" y="898321"/>
            <a:ext cx="4378353" cy="437835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199AA22-2D75-4380-91BC-FE345E11A528}"/>
              </a:ext>
            </a:extLst>
          </p:cNvPr>
          <p:cNvSpPr/>
          <p:nvPr/>
        </p:nvSpPr>
        <p:spPr>
          <a:xfrm>
            <a:off x="11087100" y="5610224"/>
            <a:ext cx="1104900" cy="12477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dirty="0">
                <a:solidFill>
                  <a:srgbClr val="002060"/>
                </a:solidFill>
                <a:latin typeface="HelloWhimsy" panose="02000603000000000000" pitchFamily="2" charset="0"/>
                <a:ea typeface="HelloWhimsy" panose="02000603000000000000" pitchFamily="2" charset="0"/>
              </a:rPr>
              <a:t>Alice Vigors</a:t>
            </a:r>
          </a:p>
          <a:p>
            <a:pPr algn="ctr"/>
            <a:r>
              <a:rPr lang="en-AU" sz="1400" b="1" dirty="0">
                <a:solidFill>
                  <a:srgbClr val="002060"/>
                </a:solidFill>
                <a:latin typeface="HelloWhimsy" panose="02000603000000000000" pitchFamily="2" charset="0"/>
                <a:ea typeface="HelloWhimsy" panose="02000603000000000000" pitchFamily="2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95612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25834" y="100669"/>
            <a:ext cx="11945924" cy="33556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We are learning to synthesise.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1435383"/>
              </p:ext>
            </p:extLst>
          </p:nvPr>
        </p:nvGraphicFramePr>
        <p:xfrm>
          <a:off x="193964" y="580735"/>
          <a:ext cx="11877794" cy="609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D8969AC-9D05-48D0-BB04-8EC5541E1C44}"/>
              </a:ext>
            </a:extLst>
          </p:cNvPr>
          <p:cNvSpPr txBox="1"/>
          <p:nvPr/>
        </p:nvSpPr>
        <p:spPr>
          <a:xfrm>
            <a:off x="5606143" y="6277780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chemeClr val="bg1"/>
                </a:solidFill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9898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25834" y="100669"/>
            <a:ext cx="11945924" cy="3355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We are learning to compose an imaginative piece that builds tension.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038" y="830458"/>
            <a:ext cx="72820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sz="2400" dirty="0">
                <a:latin typeface="FSFFatBottom" panose="02000603000000000000" pitchFamily="2" charset="0"/>
                <a:ea typeface="FSFFatBottom" panose="02000603000000000000" pitchFamily="2" charset="0"/>
              </a:rPr>
              <a:t>What do you see, observe or notice?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sz="2400" dirty="0">
                <a:latin typeface="FSFFatBottom" panose="02000603000000000000" pitchFamily="2" charset="0"/>
                <a:ea typeface="FSFFatBottom" panose="02000603000000000000" pitchFamily="2" charset="0"/>
              </a:rPr>
              <a:t>What do you think is happening in this image?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sz="2400" dirty="0">
                <a:latin typeface="FSFFatBottom" panose="02000603000000000000" pitchFamily="2" charset="0"/>
                <a:ea typeface="FSFFatBottom" panose="02000603000000000000" pitchFamily="2" charset="0"/>
              </a:rPr>
              <a:t>What questions or puzzles does this raise for you?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sz="2400" dirty="0">
                <a:latin typeface="FSFFatBottom" panose="02000603000000000000" pitchFamily="2" charset="0"/>
                <a:ea typeface="FSFFatBottom" panose="02000603000000000000" pitchFamily="2" charset="0"/>
              </a:rPr>
              <a:t>How does this relate to migration?</a:t>
            </a:r>
          </a:p>
        </p:txBody>
      </p:sp>
      <p:pic>
        <p:nvPicPr>
          <p:cNvPr id="6" name="Content Placeholder 5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407914" y="1357745"/>
            <a:ext cx="4663844" cy="47376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834" y="528221"/>
            <a:ext cx="119459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>
                <a:latin typeface="FSFFatBottom" panose="02000603000000000000" pitchFamily="2" charset="0"/>
                <a:ea typeface="FSFFatBottom" panose="02000603000000000000" pitchFamily="2" charset="0"/>
              </a:rPr>
              <a:t>Use the thinking routine </a:t>
            </a:r>
            <a:r>
              <a:rPr lang="en-AU" sz="2000" b="1" i="1" dirty="0">
                <a:solidFill>
                  <a:schemeClr val="accent3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See Think Wonder </a:t>
            </a:r>
            <a:r>
              <a:rPr lang="en-AU" sz="2000" dirty="0">
                <a:latin typeface="FSFFatBottom" panose="02000603000000000000" pitchFamily="2" charset="0"/>
                <a:ea typeface="FSFFatBottom" panose="02000603000000000000" pitchFamily="2" charset="0"/>
              </a:rPr>
              <a:t>to examine a visual stimulus:</a:t>
            </a:r>
          </a:p>
        </p:txBody>
      </p:sp>
      <p:sp>
        <p:nvSpPr>
          <p:cNvPr id="7" name="Rectangle 6"/>
          <p:cNvSpPr/>
          <p:nvPr/>
        </p:nvSpPr>
        <p:spPr>
          <a:xfrm>
            <a:off x="123038" y="6094770"/>
            <a:ext cx="12068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sz="2400" dirty="0">
                <a:latin typeface="FSFFatBottom" panose="02000603000000000000" pitchFamily="2" charset="0"/>
                <a:ea typeface="FSFFatBottom" panose="02000603000000000000" pitchFamily="2" charset="0"/>
              </a:rPr>
              <a:t>Compose an imaginative piece that uses descriptive language and builds tension.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AEA315-038D-43E2-B831-24C16CE14FC4}"/>
              </a:ext>
            </a:extLst>
          </p:cNvPr>
          <p:cNvSpPr txBox="1"/>
          <p:nvPr/>
        </p:nvSpPr>
        <p:spPr>
          <a:xfrm>
            <a:off x="5551975" y="6457890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237259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25834" y="100669"/>
            <a:ext cx="11945924" cy="3355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We are learning to synthesise.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6491398"/>
              </p:ext>
            </p:extLst>
          </p:nvPr>
        </p:nvGraphicFramePr>
        <p:xfrm>
          <a:off x="193964" y="580735"/>
          <a:ext cx="11877794" cy="609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61D4F2E-F8BF-4B28-AE1E-1FBE43EDDB29}"/>
              </a:ext>
            </a:extLst>
          </p:cNvPr>
          <p:cNvSpPr txBox="1"/>
          <p:nvPr/>
        </p:nvSpPr>
        <p:spPr>
          <a:xfrm>
            <a:off x="5606143" y="6277265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chemeClr val="bg1"/>
                </a:solidFill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307358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25834" y="100669"/>
            <a:ext cx="11945924" cy="335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We are learning to compose an informative text.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834" y="528221"/>
            <a:ext cx="11945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>
                <a:latin typeface="FSFFatBottom" panose="02000603000000000000" pitchFamily="2" charset="0"/>
                <a:ea typeface="FSFFatBottom" panose="02000603000000000000" pitchFamily="2" charset="0"/>
              </a:rPr>
              <a:t>Based on the book and the </a:t>
            </a:r>
            <a:r>
              <a:rPr lang="en-AU" sz="2000" b="1" i="1" dirty="0">
                <a:solidFill>
                  <a:schemeClr val="accent4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Step Inside</a:t>
            </a:r>
            <a:r>
              <a:rPr lang="en-AU" sz="2000" dirty="0">
                <a:solidFill>
                  <a:schemeClr val="accent4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 </a:t>
            </a:r>
            <a:r>
              <a:rPr lang="en-AU" sz="2000" dirty="0">
                <a:latin typeface="FSFFatBottom" panose="02000603000000000000" pitchFamily="2" charset="0"/>
                <a:ea typeface="FSFFatBottom" panose="02000603000000000000" pitchFamily="2" charset="0"/>
              </a:rPr>
              <a:t>activity, what do we know about each of these characters?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772" y="1928944"/>
            <a:ext cx="2217953" cy="2969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597" y="3508362"/>
            <a:ext cx="2219349" cy="29694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5818" y="1143854"/>
            <a:ext cx="2050303" cy="29694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4A56D2-0F6E-49C2-A828-B502D746E666}"/>
              </a:ext>
            </a:extLst>
          </p:cNvPr>
          <p:cNvSpPr txBox="1"/>
          <p:nvPr/>
        </p:nvSpPr>
        <p:spPr>
          <a:xfrm>
            <a:off x="5551975" y="6457890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125454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25834" y="100669"/>
            <a:ext cx="11945924" cy="335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We are learning to compose an informative text.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834" y="528221"/>
            <a:ext cx="119459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>
                <a:latin typeface="FSFFatBottom" panose="02000603000000000000" pitchFamily="2" charset="0"/>
                <a:ea typeface="FSFFatBottom" panose="02000603000000000000" pitchFamily="2" charset="0"/>
              </a:rPr>
              <a:t>What is the </a:t>
            </a:r>
            <a:r>
              <a:rPr lang="en-AU" sz="2000" b="1" i="1" dirty="0">
                <a:solidFill>
                  <a:schemeClr val="accent4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purpose </a:t>
            </a:r>
            <a:r>
              <a:rPr lang="en-AU" sz="2000" dirty="0">
                <a:latin typeface="FSFFatBottom" panose="02000603000000000000" pitchFamily="2" charset="0"/>
                <a:ea typeface="FSFFatBottom" panose="02000603000000000000" pitchFamily="2" charset="0"/>
              </a:rPr>
              <a:t>of writing a journal entry?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491" y="3179618"/>
            <a:ext cx="4904509" cy="36783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834" y="3179618"/>
            <a:ext cx="73925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>
                <a:latin typeface="FSFFatBottom" panose="02000603000000000000" pitchFamily="2" charset="0"/>
                <a:ea typeface="FSFFatBottom" panose="02000603000000000000" pitchFamily="2" charset="0"/>
              </a:rPr>
              <a:t>Write a series of </a:t>
            </a:r>
            <a:r>
              <a:rPr lang="en-AU" sz="2000" dirty="0">
                <a:solidFill>
                  <a:schemeClr val="accent4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detailed journal entries </a:t>
            </a:r>
            <a:r>
              <a:rPr lang="en-AU" sz="2000" dirty="0">
                <a:latin typeface="FSFFatBottom" panose="02000603000000000000" pitchFamily="2" charset="0"/>
                <a:ea typeface="FSFFatBottom" panose="02000603000000000000" pitchFamily="2" charset="0"/>
              </a:rPr>
              <a:t>(2-3) from the point of view of the character you examined in the </a:t>
            </a:r>
            <a:r>
              <a:rPr lang="en-AU" sz="2000" b="1" i="1" dirty="0">
                <a:latin typeface="FSFFatBottom" panose="02000603000000000000" pitchFamily="2" charset="0"/>
                <a:ea typeface="FSFFatBottom" panose="02000603000000000000" pitchFamily="2" charset="0"/>
              </a:rPr>
              <a:t>Step Inside.</a:t>
            </a:r>
            <a:r>
              <a:rPr lang="en-AU" sz="2000" dirty="0">
                <a:latin typeface="FSFFatBottom" panose="02000603000000000000" pitchFamily="2" charset="0"/>
                <a:ea typeface="FSFFatBottom" panose="02000603000000000000" pitchFamily="2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F6155-A5CF-47E8-A200-CF93AC7DBFAC}"/>
              </a:ext>
            </a:extLst>
          </p:cNvPr>
          <p:cNvSpPr txBox="1"/>
          <p:nvPr/>
        </p:nvSpPr>
        <p:spPr>
          <a:xfrm>
            <a:off x="5551975" y="6457890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388289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25834" y="100669"/>
            <a:ext cx="11945924" cy="335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We are learning to build vocabulary knowledge.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5939179"/>
              </p:ext>
            </p:extLst>
          </p:nvPr>
        </p:nvGraphicFramePr>
        <p:xfrm>
          <a:off x="193964" y="580735"/>
          <a:ext cx="11877794" cy="609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CFAD6D6-C8C7-4226-9DFC-E201AA2E77C2}"/>
              </a:ext>
            </a:extLst>
          </p:cNvPr>
          <p:cNvSpPr txBox="1"/>
          <p:nvPr/>
        </p:nvSpPr>
        <p:spPr>
          <a:xfrm>
            <a:off x="5606143" y="6277780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chemeClr val="bg1"/>
                </a:solidFill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154345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97873"/>
            <a:ext cx="10353761" cy="749416"/>
          </a:xfrm>
        </p:spPr>
        <p:txBody>
          <a:bodyPr/>
          <a:lstStyle/>
          <a:p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Teaching and learning sessions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723" y="847289"/>
            <a:ext cx="2340528" cy="3702881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AU" b="1" u="sng" dirty="0">
                <a:latin typeface="FSFFatBottom" panose="02000603000000000000" pitchFamily="2" charset="0"/>
                <a:ea typeface="FSFFatBottom" panose="02000603000000000000" pitchFamily="2" charset="0"/>
              </a:rPr>
              <a:t>Monday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400" b="1" u="sng" dirty="0">
                <a:solidFill>
                  <a:schemeClr val="accent6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Writing:</a:t>
            </a:r>
            <a:r>
              <a:rPr lang="en-AU" sz="1400" b="1" i="1" dirty="0">
                <a:solidFill>
                  <a:schemeClr val="accent6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 </a:t>
            </a:r>
            <a:r>
              <a:rPr lang="en-AU" sz="1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To build a collective understanding of a text</a:t>
            </a:r>
            <a:endParaRPr lang="en-AU" sz="1200" u="sng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AU" sz="1400" dirty="0">
                <a:latin typeface="FSFFatBottom" panose="02000603000000000000" pitchFamily="2" charset="0"/>
                <a:ea typeface="FSFFatBottom" panose="02000603000000000000" pitchFamily="2" charset="0"/>
              </a:rPr>
              <a:t>Text Prediction:</a:t>
            </a:r>
            <a:r>
              <a:rPr lang="en-AU" sz="1400" b="1" i="1" dirty="0">
                <a:latin typeface="FSFFatBottom" panose="02000603000000000000" pitchFamily="2" charset="0"/>
                <a:ea typeface="FSFFatBottom" panose="02000603000000000000" pitchFamily="2" charset="0"/>
              </a:rPr>
              <a:t> </a:t>
            </a:r>
            <a:r>
              <a:rPr lang="en-AU" sz="1400" b="1" i="1" dirty="0">
                <a:latin typeface="FSFFatBottom" panose="02000603000000000000" pitchFamily="2" charset="0"/>
                <a:ea typeface="FSFFatBottom" panose="02000603000000000000" pitchFamily="2" charset="0"/>
                <a:hlinkClick r:id="rId2" action="ppaction://hlinksldjump"/>
              </a:rPr>
              <a:t>See Think Wonder</a:t>
            </a:r>
            <a:endParaRPr lang="en-AU" sz="1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AU" sz="1400" dirty="0">
                <a:latin typeface="FSFFatBottom" panose="02000603000000000000" pitchFamily="2" charset="0"/>
                <a:ea typeface="FSFFatBottom" panose="02000603000000000000" pitchFamily="2" charset="0"/>
                <a:hlinkClick r:id="rId3" action="ppaction://hlinksldjump"/>
              </a:rPr>
              <a:t>Small group task</a:t>
            </a:r>
            <a:r>
              <a:rPr lang="en-AU" sz="1400" dirty="0">
                <a:latin typeface="FSFFatBottom" panose="02000603000000000000" pitchFamily="2" charset="0"/>
                <a:ea typeface="FSFFatBottom" panose="02000603000000000000" pitchFamily="2" charset="0"/>
              </a:rPr>
              <a:t>: </a:t>
            </a:r>
            <a:r>
              <a:rPr lang="en-AU" sz="1400" b="1" i="1" dirty="0">
                <a:latin typeface="FSFFatBottom" panose="02000603000000000000" pitchFamily="2" charset="0"/>
                <a:ea typeface="FSFFatBottom" panose="02000603000000000000" pitchFamily="2" charset="0"/>
              </a:rPr>
              <a:t>See Think Wonder</a:t>
            </a:r>
            <a:r>
              <a:rPr lang="en-AU" sz="1400" dirty="0">
                <a:latin typeface="FSFFatBottom" panose="02000603000000000000" pitchFamily="2" charset="0"/>
                <a:ea typeface="FSFFatBottom" panose="02000603000000000000" pitchFamily="2" charset="0"/>
              </a:rPr>
              <a:t> and </a:t>
            </a:r>
            <a:r>
              <a:rPr lang="en-AU" sz="1400" b="1" i="1" dirty="0">
                <a:latin typeface="FSFFatBottom" panose="02000603000000000000" pitchFamily="2" charset="0"/>
                <a:ea typeface="FSFFatBottom" panose="02000603000000000000" pitchFamily="2" charset="0"/>
              </a:rPr>
              <a:t>Sentence Phrase Word</a:t>
            </a:r>
            <a:endParaRPr lang="en-AU" sz="1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400" b="1" u="sng" dirty="0">
                <a:solidFill>
                  <a:schemeClr val="accent6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Reading:</a:t>
            </a:r>
            <a:r>
              <a:rPr lang="en-AU" sz="1400" dirty="0">
                <a:solidFill>
                  <a:schemeClr val="accent6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 </a:t>
            </a:r>
            <a:r>
              <a:rPr lang="en-AU" sz="1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To predict</a:t>
            </a:r>
            <a:endParaRPr lang="en-AU" sz="1200" dirty="0">
              <a:solidFill>
                <a:schemeClr val="accent6"/>
              </a:solidFill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AU" sz="1400" dirty="0">
                <a:latin typeface="FSFFatBottom" panose="02000603000000000000" pitchFamily="2" charset="0"/>
                <a:ea typeface="FSFFatBottom" panose="02000603000000000000" pitchFamily="2" charset="0"/>
              </a:rPr>
              <a:t>Text Prediction:</a:t>
            </a:r>
            <a:r>
              <a:rPr lang="en-AU" sz="1400" b="1" i="1" dirty="0">
                <a:latin typeface="FSFFatBottom" panose="02000603000000000000" pitchFamily="2" charset="0"/>
                <a:ea typeface="FSFFatBottom" panose="02000603000000000000" pitchFamily="2" charset="0"/>
              </a:rPr>
              <a:t> </a:t>
            </a:r>
            <a:r>
              <a:rPr lang="en-AU" sz="1400" b="1" i="1" dirty="0">
                <a:latin typeface="FSFFatBottom" panose="02000603000000000000" pitchFamily="2" charset="0"/>
                <a:ea typeface="FSFFatBottom" panose="02000603000000000000" pitchFamily="2" charset="0"/>
                <a:hlinkClick r:id="rId4" action="ppaction://hlinksldjump"/>
              </a:rPr>
              <a:t>See Think Wonder</a:t>
            </a:r>
            <a:endParaRPr lang="en-AU" sz="1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466494" y="845702"/>
            <a:ext cx="2338774" cy="370205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AU" b="1" u="sng" dirty="0">
                <a:latin typeface="FSFFatBottom" panose="02000603000000000000" pitchFamily="2" charset="0"/>
                <a:ea typeface="FSFFatBottom" panose="02000603000000000000" pitchFamily="2" charset="0"/>
              </a:rPr>
              <a:t>Tuesday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400" b="1" u="sng" dirty="0">
                <a:solidFill>
                  <a:schemeClr val="accent5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Writing:</a:t>
            </a:r>
            <a:r>
              <a:rPr lang="en-AU" sz="1400" b="1" dirty="0">
                <a:solidFill>
                  <a:schemeClr val="accent5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 </a:t>
            </a:r>
            <a:r>
              <a:rPr lang="en-AU" sz="1200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To build a collective understanding of a text</a:t>
            </a:r>
            <a:endParaRPr lang="en-AU" sz="1400" b="1" u="sng" dirty="0">
              <a:solidFill>
                <a:schemeClr val="accent5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AU" sz="1400" dirty="0">
                <a:latin typeface="FSFFatBottom" panose="02000603000000000000" pitchFamily="2" charset="0"/>
                <a:ea typeface="FSFFatBottom" panose="02000603000000000000" pitchFamily="2" charset="0"/>
                <a:hlinkClick r:id="rId5" action="ppaction://hlinksldjump"/>
              </a:rPr>
              <a:t>Explore themes and implications of text</a:t>
            </a:r>
            <a:endParaRPr lang="en-AU" sz="1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AU" sz="1400" dirty="0">
                <a:latin typeface="FSFFatBottom" panose="02000603000000000000" pitchFamily="2" charset="0"/>
                <a:ea typeface="FSFFatBottom" panose="02000603000000000000" pitchFamily="2" charset="0"/>
                <a:hlinkClick r:id="rId6" action="ppaction://hlinksldjump"/>
              </a:rPr>
              <a:t>Character exploration: </a:t>
            </a:r>
            <a:r>
              <a:rPr lang="en-AU" sz="1400" b="1" i="1" dirty="0">
                <a:latin typeface="FSFFatBottom" panose="02000603000000000000" pitchFamily="2" charset="0"/>
                <a:ea typeface="FSFFatBottom" panose="02000603000000000000" pitchFamily="2" charset="0"/>
                <a:hlinkClick r:id="rId6" action="ppaction://hlinksldjump"/>
              </a:rPr>
              <a:t>Step Inside</a:t>
            </a:r>
            <a:endParaRPr lang="en-AU" sz="1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400" b="1" u="sng" dirty="0">
                <a:solidFill>
                  <a:schemeClr val="accent5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Reading:</a:t>
            </a:r>
            <a:r>
              <a:rPr lang="en-AU" sz="1400" b="1" dirty="0">
                <a:solidFill>
                  <a:schemeClr val="accent5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 </a:t>
            </a:r>
            <a:r>
              <a:rPr lang="en-AU" sz="1200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To activate prior knowledge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AU" sz="1400" dirty="0">
                <a:latin typeface="FSFFatBottom" panose="02000603000000000000" pitchFamily="2" charset="0"/>
                <a:ea typeface="FSFFatBottom" panose="02000603000000000000" pitchFamily="2" charset="0"/>
                <a:hlinkClick r:id="rId7" action="ppaction://hlinksldjump"/>
              </a:rPr>
              <a:t>History</a:t>
            </a:r>
            <a:r>
              <a:rPr lang="en-AU" sz="1400" dirty="0">
                <a:latin typeface="FSFFatBottom" panose="02000603000000000000" pitchFamily="2" charset="0"/>
                <a:ea typeface="FSFFatBottom" panose="02000603000000000000" pitchFamily="2" charset="0"/>
              </a:rPr>
              <a:t>: </a:t>
            </a:r>
            <a:r>
              <a:rPr lang="en-AU" sz="1400" b="1" i="1" dirty="0">
                <a:latin typeface="FSFFatBottom" panose="02000603000000000000" pitchFamily="2" charset="0"/>
                <a:ea typeface="FSFFatBottom" panose="02000603000000000000" pitchFamily="2" charset="0"/>
              </a:rPr>
              <a:t>Think Puzzle Explore</a:t>
            </a:r>
            <a:r>
              <a:rPr lang="en-AU" sz="1400" dirty="0">
                <a:latin typeface="FSFFatBottom" panose="02000603000000000000" pitchFamily="2" charset="0"/>
                <a:ea typeface="FSFFatBottom" panose="02000603000000000000" pitchFamily="2" charset="0"/>
              </a:rPr>
              <a:t> about Refugees &amp; Migration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872380" y="844871"/>
            <a:ext cx="2338905" cy="3702881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AU" b="1" u="sng" dirty="0">
                <a:latin typeface="FSFFatBottom" panose="02000603000000000000" pitchFamily="2" charset="0"/>
                <a:ea typeface="FSFFatBottom" panose="02000603000000000000" pitchFamily="2" charset="0"/>
              </a:rPr>
              <a:t>Wednesday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400" b="1" u="sng" dirty="0">
                <a:solidFill>
                  <a:schemeClr val="accent3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Writing:</a:t>
            </a:r>
            <a:r>
              <a:rPr lang="en-AU" sz="1400" dirty="0">
                <a:solidFill>
                  <a:schemeClr val="accent3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 </a:t>
            </a:r>
            <a:r>
              <a:rPr lang="en-AU" sz="1200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To compose an imaginative piece that builds tension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600" b="1" u="sng" dirty="0">
                <a:solidFill>
                  <a:schemeClr val="accent3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Reading:</a:t>
            </a:r>
            <a:r>
              <a:rPr lang="en-AU" sz="1600" dirty="0">
                <a:solidFill>
                  <a:schemeClr val="accent3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 </a:t>
            </a:r>
            <a:r>
              <a:rPr lang="en-AU" sz="1200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To synthesise</a:t>
            </a:r>
            <a:endParaRPr lang="en-AU" sz="1400" b="1" u="sng" dirty="0">
              <a:solidFill>
                <a:schemeClr val="accent3"/>
              </a:solidFill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AU" sz="1400" dirty="0">
                <a:latin typeface="FSFFatBottom" panose="02000603000000000000" pitchFamily="2" charset="0"/>
                <a:ea typeface="FSFFatBottom" panose="02000603000000000000" pitchFamily="2" charset="0"/>
              </a:rPr>
              <a:t>Visual stimulus: </a:t>
            </a:r>
            <a:r>
              <a:rPr lang="en-AU" sz="1400" b="1" i="1" dirty="0">
                <a:latin typeface="FSFFatBottom" panose="02000603000000000000" pitchFamily="2" charset="0"/>
                <a:ea typeface="FSFFatBottom" panose="02000603000000000000" pitchFamily="2" charset="0"/>
                <a:hlinkClick r:id="rId8" action="ppaction://hlinksldjump"/>
              </a:rPr>
              <a:t>See Think Wonder</a:t>
            </a:r>
            <a:endParaRPr lang="en-AU" sz="1400" b="1" i="1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AU" sz="1400" dirty="0">
                <a:latin typeface="FSFFatBottom" panose="02000603000000000000" pitchFamily="2" charset="0"/>
                <a:ea typeface="FSFFatBottom" panose="02000603000000000000" pitchFamily="2" charset="0"/>
              </a:rPr>
              <a:t>Imaginative </a:t>
            </a:r>
            <a:r>
              <a:rPr lang="en-AU" sz="1400" dirty="0">
                <a:latin typeface="FSFFatBottom" panose="02000603000000000000" pitchFamily="2" charset="0"/>
                <a:ea typeface="FSFFatBottom" panose="02000603000000000000" pitchFamily="2" charset="0"/>
                <a:hlinkClick r:id="rId9" action="ppaction://hlinksldjump"/>
              </a:rPr>
              <a:t>text</a:t>
            </a:r>
            <a:endParaRPr lang="en-AU" sz="1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AU" sz="1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7278397" y="844115"/>
            <a:ext cx="2338905" cy="3703637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AU" b="1" u="sng" dirty="0">
                <a:latin typeface="FSFFatBottom" panose="02000603000000000000" pitchFamily="2" charset="0"/>
                <a:ea typeface="FSFFatBottom" panose="02000603000000000000" pitchFamily="2" charset="0"/>
              </a:rPr>
              <a:t>Thursday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400" b="1" u="sng" dirty="0">
                <a:solidFill>
                  <a:schemeClr val="accent1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Writing:</a:t>
            </a:r>
            <a:r>
              <a:rPr lang="en-AU" sz="1400" dirty="0">
                <a:solidFill>
                  <a:schemeClr val="accent1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 </a:t>
            </a:r>
            <a:r>
              <a:rPr lang="en-AU" sz="12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To compose an imaginative piece that builds tension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600" b="1" u="sng" dirty="0">
                <a:solidFill>
                  <a:schemeClr val="accent1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Reading:</a:t>
            </a:r>
            <a:r>
              <a:rPr lang="en-AU" sz="1600" dirty="0">
                <a:solidFill>
                  <a:schemeClr val="accent1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 </a:t>
            </a:r>
            <a:r>
              <a:rPr lang="en-AU" sz="12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To synthesise</a:t>
            </a:r>
            <a:endParaRPr lang="en-AU" sz="1400" b="1" u="sng" dirty="0">
              <a:solidFill>
                <a:schemeClr val="accent1"/>
              </a:solidFill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AU" sz="1400" dirty="0">
                <a:latin typeface="FSFFatBottom" panose="02000603000000000000" pitchFamily="2" charset="0"/>
                <a:ea typeface="FSFFatBottom" panose="02000603000000000000" pitchFamily="2" charset="0"/>
              </a:rPr>
              <a:t> Visual stimulus: </a:t>
            </a:r>
            <a:r>
              <a:rPr lang="en-AU" sz="1400" b="1" i="1" dirty="0">
                <a:latin typeface="FSFFatBottom" panose="02000603000000000000" pitchFamily="2" charset="0"/>
                <a:ea typeface="FSFFatBottom" panose="02000603000000000000" pitchFamily="2" charset="0"/>
                <a:hlinkClick r:id="rId10" action="ppaction://hlinksldjump"/>
              </a:rPr>
              <a:t>See Think Wonder</a:t>
            </a:r>
            <a:endParaRPr lang="en-AU" sz="1400" b="1" i="1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AU" sz="1400" dirty="0">
                <a:latin typeface="FSFFatBottom" panose="02000603000000000000" pitchFamily="2" charset="0"/>
                <a:ea typeface="FSFFatBottom" panose="02000603000000000000" pitchFamily="2" charset="0"/>
              </a:rPr>
              <a:t>Imaginative </a:t>
            </a:r>
            <a:r>
              <a:rPr lang="en-AU" sz="1400" dirty="0">
                <a:latin typeface="FSFFatBottom" panose="02000603000000000000" pitchFamily="2" charset="0"/>
                <a:ea typeface="FSFFatBottom" panose="02000603000000000000" pitchFamily="2" charset="0"/>
                <a:hlinkClick r:id="rId11" action="ppaction://hlinksldjump"/>
              </a:rPr>
              <a:t>text</a:t>
            </a:r>
            <a:endParaRPr lang="en-AU" sz="1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1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AU" sz="1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9684414" y="846515"/>
            <a:ext cx="2330020" cy="3702881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AU" b="1" u="sng" dirty="0">
                <a:latin typeface="FSFFatBottom" panose="02000603000000000000" pitchFamily="2" charset="0"/>
                <a:ea typeface="FSFFatBottom" panose="02000603000000000000" pitchFamily="2" charset="0"/>
              </a:rPr>
              <a:t>Friday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400" b="1" u="sng" dirty="0">
                <a:solidFill>
                  <a:schemeClr val="accent4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Writing:</a:t>
            </a:r>
            <a:r>
              <a:rPr lang="en-AU" sz="1400" b="1" dirty="0">
                <a:solidFill>
                  <a:schemeClr val="accent4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 </a:t>
            </a:r>
            <a:r>
              <a:rPr lang="en-AU" sz="12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To compose an informative text</a:t>
            </a:r>
            <a:endParaRPr lang="en-AU" sz="1400" b="1" u="sng" dirty="0">
              <a:solidFill>
                <a:schemeClr val="accent4"/>
              </a:solidFill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AU" sz="1400" dirty="0">
                <a:latin typeface="FSFFatBottom" panose="02000603000000000000" pitchFamily="2" charset="0"/>
                <a:ea typeface="FSFFatBottom" panose="02000603000000000000" pitchFamily="2" charset="0"/>
                <a:hlinkClick r:id="rId12" action="ppaction://hlinksldjump"/>
              </a:rPr>
              <a:t>Purpose</a:t>
            </a:r>
            <a:r>
              <a:rPr lang="en-AU" sz="1400" dirty="0">
                <a:latin typeface="FSFFatBottom" panose="02000603000000000000" pitchFamily="2" charset="0"/>
                <a:ea typeface="FSFFatBottom" panose="02000603000000000000" pitchFamily="2" charset="0"/>
              </a:rPr>
              <a:t> of a journal entry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AU" sz="1400" dirty="0">
                <a:latin typeface="FSFFatBottom" panose="02000603000000000000" pitchFamily="2" charset="0"/>
                <a:ea typeface="FSFFatBottom" panose="02000603000000000000" pitchFamily="2" charset="0"/>
                <a:hlinkClick r:id="rId12" action="ppaction://hlinksldjump"/>
              </a:rPr>
              <a:t>Informative text</a:t>
            </a:r>
            <a:endParaRPr lang="en-AU" sz="1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400" b="1" u="sng" dirty="0">
                <a:solidFill>
                  <a:schemeClr val="accent4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Reading:</a:t>
            </a:r>
            <a:r>
              <a:rPr lang="en-AU" sz="1400" dirty="0">
                <a:solidFill>
                  <a:schemeClr val="accent4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 </a:t>
            </a:r>
            <a:r>
              <a:rPr lang="en-AU" sz="12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To build vocabulary knowledge</a:t>
            </a:r>
            <a:endParaRPr lang="en-AU" sz="1200" dirty="0">
              <a:solidFill>
                <a:schemeClr val="accent4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AU" sz="1400" dirty="0">
                <a:latin typeface="FSFFatBottom" panose="02000603000000000000" pitchFamily="2" charset="0"/>
                <a:ea typeface="FSFFatBottom" panose="02000603000000000000" pitchFamily="2" charset="0"/>
                <a:hlinkClick r:id="rId13" action="ppaction://hlinksldjump"/>
              </a:rPr>
              <a:t>Word Study</a:t>
            </a:r>
            <a:endParaRPr lang="en-AU" sz="1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0" indent="0">
              <a:buNone/>
            </a:pPr>
            <a:endParaRPr lang="en-AU" dirty="0">
              <a:latin typeface="FSFFatBottom" panose="02000603000000000000" pitchFamily="2" charset="0"/>
              <a:ea typeface="FSFFatBottom" panose="02000603000000000000" pitchFamily="2" charset="0"/>
            </a:endParaRPr>
          </a:p>
        </p:txBody>
      </p:sp>
      <p:pic>
        <p:nvPicPr>
          <p:cNvPr id="1026" name="Picture 2" descr="Image result for refugee boat clipart"/>
          <p:cNvPicPr>
            <a:picLocks noChangeAspect="1" noChangeArrowheads="1"/>
          </p:cNvPicPr>
          <p:nvPr/>
        </p:nvPicPr>
        <p:blipFill rotWithShape="1">
          <a:blip r:embed="rId1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t="11431" r="9936" b="12087"/>
          <a:stretch/>
        </p:blipFill>
        <p:spPr bwMode="auto">
          <a:xfrm>
            <a:off x="9069896" y="5117286"/>
            <a:ext cx="3122104" cy="167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EB734B-07BC-4F42-9ED4-5948CA16FD94}"/>
              </a:ext>
            </a:extLst>
          </p:cNvPr>
          <p:cNvSpPr txBox="1"/>
          <p:nvPr/>
        </p:nvSpPr>
        <p:spPr>
          <a:xfrm>
            <a:off x="5551975" y="6457890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19590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5834" y="518369"/>
            <a:ext cx="3640823" cy="297984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25834" y="100669"/>
            <a:ext cx="11945924" cy="33556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We are learning to build a collective understanding of a text.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261" t="14057" r="5978" b="27303"/>
          <a:stretch/>
        </p:blipFill>
        <p:spPr>
          <a:xfrm>
            <a:off x="125834" y="3590489"/>
            <a:ext cx="3640823" cy="31794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09271" y="518369"/>
            <a:ext cx="8162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FSFFatBottom" panose="02000603000000000000" pitchFamily="2" charset="0"/>
                <a:ea typeface="FSFFatBottom" panose="02000603000000000000" pitchFamily="2" charset="0"/>
              </a:rPr>
              <a:t>Use the thinking routine </a:t>
            </a:r>
            <a:r>
              <a:rPr lang="en-AU" sz="1600" b="1" i="1" dirty="0">
                <a:solidFill>
                  <a:schemeClr val="accent6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See Think Wonder</a:t>
            </a:r>
            <a:r>
              <a:rPr lang="en-AU" sz="1600" dirty="0">
                <a:solidFill>
                  <a:schemeClr val="accent6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 </a:t>
            </a:r>
            <a:r>
              <a:rPr lang="en-AU" sz="1600" dirty="0">
                <a:latin typeface="FSFFatBottom" panose="02000603000000000000" pitchFamily="2" charset="0"/>
                <a:ea typeface="FSFFatBottom" panose="02000603000000000000" pitchFamily="2" charset="0"/>
              </a:rPr>
              <a:t>to make predictions about the text.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1980"/>
          <a:stretch/>
        </p:blipFill>
        <p:spPr>
          <a:xfrm>
            <a:off x="3909270" y="939064"/>
            <a:ext cx="8162487" cy="58308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C7436E-6B23-4008-8E5E-817D69F6BBC1}"/>
              </a:ext>
            </a:extLst>
          </p:cNvPr>
          <p:cNvSpPr txBox="1"/>
          <p:nvPr/>
        </p:nvSpPr>
        <p:spPr>
          <a:xfrm>
            <a:off x="1381191" y="6339631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201391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25834" y="100669"/>
            <a:ext cx="11945924" cy="33556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We are learning to build a collective understanding of a text.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5835" y="518369"/>
            <a:ext cx="11945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FSFFatBottom" panose="02000603000000000000" pitchFamily="2" charset="0"/>
                <a:ea typeface="FSFFatBottom" panose="02000603000000000000" pitchFamily="2" charset="0"/>
              </a:rPr>
              <a:t>Use the thinking routine </a:t>
            </a:r>
            <a:r>
              <a:rPr lang="en-AU" sz="1600" b="1" i="1" dirty="0">
                <a:solidFill>
                  <a:schemeClr val="accent6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See Think Wonder</a:t>
            </a:r>
            <a:r>
              <a:rPr lang="en-AU" sz="1600" dirty="0">
                <a:solidFill>
                  <a:schemeClr val="accent6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 </a:t>
            </a:r>
            <a:r>
              <a:rPr lang="en-AU" sz="1600" dirty="0">
                <a:latin typeface="FSFFatBottom" panose="02000603000000000000" pitchFamily="2" charset="0"/>
                <a:ea typeface="FSFFatBottom" panose="02000603000000000000" pitchFamily="2" charset="0"/>
              </a:rPr>
              <a:t>to discuss the image on your page of the text. Read the text to add further meaning and use the thinking routine </a:t>
            </a:r>
            <a:r>
              <a:rPr lang="en-AU" sz="1600" b="1" i="1" dirty="0">
                <a:solidFill>
                  <a:schemeClr val="accent6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Sentence Phrase Word</a:t>
            </a:r>
            <a:r>
              <a:rPr lang="en-AU" sz="1600" dirty="0">
                <a:solidFill>
                  <a:schemeClr val="accent6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 </a:t>
            </a:r>
            <a:r>
              <a:rPr lang="en-AU" sz="1600" dirty="0">
                <a:latin typeface="FSFFatBottom" panose="02000603000000000000" pitchFamily="2" charset="0"/>
                <a:ea typeface="FSFFatBottom" panose="02000603000000000000" pitchFamily="2" charset="0"/>
              </a:rPr>
              <a:t>to identify the core message of that page.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5834" y="1185284"/>
            <a:ext cx="5794675" cy="54741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400" y="1185284"/>
            <a:ext cx="6077358" cy="54741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C3DEAD-4F4C-480A-9B5E-A0B323AA11FB}"/>
              </a:ext>
            </a:extLst>
          </p:cNvPr>
          <p:cNvSpPr txBox="1"/>
          <p:nvPr/>
        </p:nvSpPr>
        <p:spPr>
          <a:xfrm>
            <a:off x="11273171" y="610701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425035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25834" y="100669"/>
            <a:ext cx="11945924" cy="33556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We are learning to predict.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6058543"/>
              </p:ext>
            </p:extLst>
          </p:nvPr>
        </p:nvGraphicFramePr>
        <p:xfrm>
          <a:off x="193964" y="580735"/>
          <a:ext cx="11877794" cy="609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C2CF6A4-4813-49EF-BE86-CB51B0959C97}"/>
              </a:ext>
            </a:extLst>
          </p:cNvPr>
          <p:cNvSpPr txBox="1"/>
          <p:nvPr/>
        </p:nvSpPr>
        <p:spPr>
          <a:xfrm>
            <a:off x="5606143" y="6357221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chemeClr val="bg1"/>
                </a:solidFill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80344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25834" y="100669"/>
            <a:ext cx="11945924" cy="33556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We are learning to build a collective understanding of a text.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5835" y="518369"/>
            <a:ext cx="810376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FSFFatBottom" panose="02000603000000000000" pitchFamily="2" charset="0"/>
                <a:ea typeface="FSFFatBottom" panose="02000603000000000000" pitchFamily="2" charset="0"/>
              </a:rPr>
              <a:t>Explore the </a:t>
            </a:r>
            <a:r>
              <a:rPr lang="en-AU" sz="2400" dirty="0">
                <a:solidFill>
                  <a:schemeClr val="accent5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themes</a:t>
            </a:r>
            <a:r>
              <a:rPr lang="en-AU" sz="2400" dirty="0">
                <a:latin typeface="FSFFatBottom" panose="02000603000000000000" pitchFamily="2" charset="0"/>
                <a:ea typeface="FSFFatBottom" panose="02000603000000000000" pitchFamily="2" charset="0"/>
              </a:rPr>
              <a:t> and </a:t>
            </a:r>
            <a:r>
              <a:rPr lang="en-AU" sz="2400" dirty="0">
                <a:solidFill>
                  <a:schemeClr val="accent5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implications</a:t>
            </a:r>
            <a:r>
              <a:rPr lang="en-AU" sz="2400" dirty="0">
                <a:latin typeface="FSFFatBottom" panose="02000603000000000000" pitchFamily="2" charset="0"/>
                <a:ea typeface="FSFFatBottom" panose="02000603000000000000" pitchFamily="2" charset="0"/>
              </a:rPr>
              <a:t> presented by the author:</a:t>
            </a:r>
          </a:p>
          <a:p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sz="2400" dirty="0">
                <a:latin typeface="FSFFatBottom" panose="02000603000000000000" pitchFamily="2" charset="0"/>
                <a:ea typeface="FSFFatBottom" panose="02000603000000000000" pitchFamily="2" charset="0"/>
              </a:rPr>
              <a:t>What did the author and artist really want us to think about?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sz="2400" dirty="0">
                <a:latin typeface="FSFFatBottom" panose="02000603000000000000" pitchFamily="2" charset="0"/>
                <a:ea typeface="FSFFatBottom" panose="02000603000000000000" pitchFamily="2" charset="0"/>
              </a:rPr>
              <a:t>What’s really going on in this situation?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sz="2400" dirty="0">
                <a:latin typeface="FSFFatBottom" panose="02000603000000000000" pitchFamily="2" charset="0"/>
                <a:ea typeface="FSFFatBottom" panose="02000603000000000000" pitchFamily="2" charset="0"/>
              </a:rPr>
              <a:t>How were they feeling at the time? (different viewpoints)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sz="2400" dirty="0">
                <a:latin typeface="FSFFatBottom" panose="02000603000000000000" pitchFamily="2" charset="0"/>
                <a:ea typeface="FSFFatBottom" panose="02000603000000000000" pitchFamily="2" charset="0"/>
              </a:rPr>
              <a:t>How does this situation connect to our world today? What is similar?</a:t>
            </a:r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30935" y="3751096"/>
            <a:ext cx="3640823" cy="2979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D72D7A-5904-401E-B331-91F0016F4DCF}"/>
              </a:ext>
            </a:extLst>
          </p:cNvPr>
          <p:cNvSpPr txBox="1"/>
          <p:nvPr/>
        </p:nvSpPr>
        <p:spPr>
          <a:xfrm>
            <a:off x="5551975" y="6457890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377356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25834" y="100669"/>
            <a:ext cx="11945924" cy="33556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We are learning to build a collective understanding of a text.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5835" y="518369"/>
            <a:ext cx="119459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FSFFatBottom" panose="02000603000000000000" pitchFamily="2" charset="0"/>
                <a:ea typeface="FSFFatBottom" panose="02000603000000000000" pitchFamily="2" charset="0"/>
              </a:rPr>
              <a:t>Use the thinking routine </a:t>
            </a:r>
            <a:r>
              <a:rPr lang="en-AU" sz="2400" b="1" i="1" dirty="0">
                <a:solidFill>
                  <a:schemeClr val="accent5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Step Inside</a:t>
            </a:r>
            <a:r>
              <a:rPr lang="en-AU" sz="2400" dirty="0">
                <a:solidFill>
                  <a:schemeClr val="accent5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 </a:t>
            </a:r>
            <a:r>
              <a:rPr lang="en-AU" sz="2400" dirty="0">
                <a:latin typeface="FSFFatBottom" panose="02000603000000000000" pitchFamily="2" charset="0"/>
                <a:ea typeface="FSFFatBottom" panose="02000603000000000000" pitchFamily="2" charset="0"/>
              </a:rPr>
              <a:t>to build a deeper understanding of one of the characters:</a:t>
            </a:r>
          </a:p>
          <a:p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  <a:sym typeface="Wingdings" panose="05000000000000000000" pitchFamily="2" charset="2"/>
            </a:endParaRPr>
          </a:p>
          <a:p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  <a:sym typeface="Wingdings" panose="05000000000000000000" pitchFamily="2" charset="2"/>
            </a:endParaRPr>
          </a:p>
          <a:p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  <a:sym typeface="Wingdings" panose="05000000000000000000" pitchFamily="2" charset="2"/>
            </a:endParaRPr>
          </a:p>
          <a:p>
            <a:pPr lvl="8"/>
            <a:r>
              <a:rPr lang="en-AU" sz="2400" dirty="0">
                <a:latin typeface="FSFFatBottom" panose="02000603000000000000" pitchFamily="2" charset="0"/>
                <a:ea typeface="FSFFatBottom" panose="02000603000000000000" pitchFamily="2" charset="0"/>
                <a:sym typeface="Wingdings" panose="05000000000000000000" pitchFamily="2" charset="2"/>
              </a:rPr>
              <a:t>                      Ziba                   Mum                   Dad</a:t>
            </a:r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4073" y="1349365"/>
            <a:ext cx="4865163" cy="5393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567" y="2714035"/>
            <a:ext cx="2217953" cy="2969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851" y="2714035"/>
            <a:ext cx="2219349" cy="29694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1455" y="2714035"/>
            <a:ext cx="2050303" cy="29694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4B29FF-853C-485D-8941-668DF025B03B}"/>
              </a:ext>
            </a:extLst>
          </p:cNvPr>
          <p:cNvSpPr txBox="1"/>
          <p:nvPr/>
        </p:nvSpPr>
        <p:spPr>
          <a:xfrm>
            <a:off x="5551975" y="6457890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209765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25834" y="100669"/>
            <a:ext cx="11945924" cy="33556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We are learning to activate prior knowledge.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8529832"/>
              </p:ext>
            </p:extLst>
          </p:nvPr>
        </p:nvGraphicFramePr>
        <p:xfrm>
          <a:off x="193964" y="580735"/>
          <a:ext cx="11877794" cy="609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0ADA827-91CB-4214-AE69-CA0BF7CA7D8F}"/>
              </a:ext>
            </a:extLst>
          </p:cNvPr>
          <p:cNvSpPr txBox="1"/>
          <p:nvPr/>
        </p:nvSpPr>
        <p:spPr>
          <a:xfrm>
            <a:off x="5606143" y="6357221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chemeClr val="bg1"/>
                </a:solidFill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274481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25834" y="100669"/>
            <a:ext cx="11945924" cy="33556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We are learning to compose an imaginative piece that builds tension.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038" y="830458"/>
            <a:ext cx="72820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sz="2400" dirty="0">
                <a:latin typeface="FSFFatBottom" panose="02000603000000000000" pitchFamily="2" charset="0"/>
                <a:ea typeface="FSFFatBottom" panose="02000603000000000000" pitchFamily="2" charset="0"/>
              </a:rPr>
              <a:t>What do you see, observe or notice?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sz="2400" dirty="0">
                <a:latin typeface="FSFFatBottom" panose="02000603000000000000" pitchFamily="2" charset="0"/>
                <a:ea typeface="FSFFatBottom" panose="02000603000000000000" pitchFamily="2" charset="0"/>
              </a:rPr>
              <a:t>What do you think is happening in this image?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sz="2400" dirty="0">
                <a:latin typeface="FSFFatBottom" panose="02000603000000000000" pitchFamily="2" charset="0"/>
                <a:ea typeface="FSFFatBottom" panose="02000603000000000000" pitchFamily="2" charset="0"/>
              </a:rPr>
              <a:t>What questions or puzzles does this raise for you?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AU" sz="2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sz="2400" dirty="0">
                <a:latin typeface="FSFFatBottom" panose="02000603000000000000" pitchFamily="2" charset="0"/>
                <a:ea typeface="FSFFatBottom" panose="02000603000000000000" pitchFamily="2" charset="0"/>
              </a:rPr>
              <a:t>How does this relate to migration?</a:t>
            </a:r>
          </a:p>
        </p:txBody>
      </p:sp>
      <p:pic>
        <p:nvPicPr>
          <p:cNvPr id="6" name="Content Placeholder 5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407914" y="1357745"/>
            <a:ext cx="4663844" cy="47376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834" y="528221"/>
            <a:ext cx="119459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>
                <a:latin typeface="FSFFatBottom" panose="02000603000000000000" pitchFamily="2" charset="0"/>
                <a:ea typeface="FSFFatBottom" panose="02000603000000000000" pitchFamily="2" charset="0"/>
              </a:rPr>
              <a:t>Use the thinking routine </a:t>
            </a:r>
            <a:r>
              <a:rPr lang="en-AU" sz="2000" b="1" i="1" dirty="0">
                <a:solidFill>
                  <a:schemeClr val="accent3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See Think Wonder </a:t>
            </a:r>
            <a:r>
              <a:rPr lang="en-AU" sz="2000" dirty="0">
                <a:latin typeface="FSFFatBottom" panose="02000603000000000000" pitchFamily="2" charset="0"/>
                <a:ea typeface="FSFFatBottom" panose="02000603000000000000" pitchFamily="2" charset="0"/>
              </a:rPr>
              <a:t>to examine a visual stimulus:</a:t>
            </a:r>
          </a:p>
        </p:txBody>
      </p:sp>
      <p:sp>
        <p:nvSpPr>
          <p:cNvPr id="7" name="Rectangle 6"/>
          <p:cNvSpPr/>
          <p:nvPr/>
        </p:nvSpPr>
        <p:spPr>
          <a:xfrm>
            <a:off x="123038" y="6094770"/>
            <a:ext cx="12068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sz="2400" dirty="0">
                <a:latin typeface="FSFFatBottom" panose="02000603000000000000" pitchFamily="2" charset="0"/>
                <a:ea typeface="FSFFatBottom" panose="02000603000000000000" pitchFamily="2" charset="0"/>
              </a:rPr>
              <a:t>Compose an imaginative piece that uses descriptive language and builds tension.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ACE08D-0FA1-4B57-B464-9E304183527F}"/>
              </a:ext>
            </a:extLst>
          </p:cNvPr>
          <p:cNvSpPr txBox="1"/>
          <p:nvPr/>
        </p:nvSpPr>
        <p:spPr>
          <a:xfrm>
            <a:off x="5551975" y="6457890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46792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303</TotalTime>
  <Words>2122</Words>
  <Application>Microsoft Office PowerPoint</Application>
  <PresentationFormat>Widescreen</PresentationFormat>
  <Paragraphs>340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FSFFatBottom</vt:lpstr>
      <vt:lpstr>HelloEtchASketch</vt:lpstr>
      <vt:lpstr>Rockwell</vt:lpstr>
      <vt:lpstr>Wingdings</vt:lpstr>
      <vt:lpstr>Arial</vt:lpstr>
      <vt:lpstr>Bookman Old Style</vt:lpstr>
      <vt:lpstr>Calibri</vt:lpstr>
      <vt:lpstr>HelloWhimsy</vt:lpstr>
      <vt:lpstr>Damask</vt:lpstr>
      <vt:lpstr>Ziba came on a boat</vt:lpstr>
      <vt:lpstr>Teaching and learning sessions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Ziba came on a boat</dc:title>
  <dc:creator>Alice Vigors</dc:creator>
  <cp:lastModifiedBy>Alice Vigors</cp:lastModifiedBy>
  <cp:revision>21</cp:revision>
  <dcterms:created xsi:type="dcterms:W3CDTF">2017-04-29T02:18:47Z</dcterms:created>
  <dcterms:modified xsi:type="dcterms:W3CDTF">2018-02-23T05:53:04Z</dcterms:modified>
</cp:coreProperties>
</file>