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Coming Soon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1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ng Soon"/>
                <a:ea typeface="Coming Soon"/>
                <a:cs typeface="Coming Soon"/>
                <a:sym typeface="Coming Soon"/>
              </a:rPr>
              <a:t>My project is... 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ng Soon"/>
                <a:ea typeface="Coming Soon"/>
                <a:cs typeface="Coming Soon"/>
                <a:sym typeface="Coming Soon"/>
              </a:rPr>
              <a:t>Name: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43D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77650" y="120475"/>
            <a:ext cx="87900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1C232"/>
                </a:solidFill>
                <a:latin typeface="Coming Soon"/>
                <a:ea typeface="Coming Soon"/>
                <a:cs typeface="Coming Soon"/>
                <a:sym typeface="Coming Soon"/>
              </a:rPr>
              <a:t>My Genius Hour Proposal</a:t>
            </a:r>
            <a:endParaRPr>
              <a:solidFill>
                <a:srgbClr val="F1C23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77650" y="3164600"/>
            <a:ext cx="4436700" cy="1795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ming Soon"/>
                <a:ea typeface="Coming Soon"/>
                <a:cs typeface="Coming Soon"/>
                <a:sym typeface="Coming Soon"/>
              </a:rPr>
              <a:t>What essential question (thick) is driving this project?</a:t>
            </a:r>
            <a:endParaRPr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317500">
              <a:spcBef>
                <a:spcPts val="1600"/>
              </a:spcBef>
              <a:spcAft>
                <a:spcPts val="0"/>
              </a:spcAft>
              <a:buSzPts val="1400"/>
              <a:buFont typeface="Coming Soon"/>
              <a:buAutoNum type="arabicParenR"/>
            </a:pP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734275" y="863550"/>
            <a:ext cx="4233300" cy="4096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Coming Soon"/>
                <a:ea typeface="Coming Soon"/>
                <a:cs typeface="Coming Soon"/>
                <a:sym typeface="Coming Soon"/>
              </a:rPr>
              <a:t>What supporting questions (thin) will support your inquiry? </a:t>
            </a:r>
            <a:endParaRPr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317500" rtl="0">
              <a:spcBef>
                <a:spcPts val="1600"/>
              </a:spcBef>
              <a:spcAft>
                <a:spcPts val="0"/>
              </a:spcAft>
              <a:buSzPts val="1400"/>
              <a:buFont typeface="Coming Soon"/>
              <a:buAutoNum type="arabicParenR"/>
            </a:pP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7650" y="863550"/>
            <a:ext cx="4436700" cy="695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>
                <a:latin typeface="Coming Soon"/>
                <a:ea typeface="Coming Soon"/>
                <a:cs typeface="Coming Soon"/>
                <a:sym typeface="Coming Soon"/>
              </a:rPr>
              <a:t>Topic:</a:t>
            </a:r>
            <a:endParaRPr b="1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7650" y="1732235"/>
            <a:ext cx="4436700" cy="1259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>
                <a:latin typeface="Coming Soon"/>
                <a:ea typeface="Coming Soon"/>
                <a:cs typeface="Coming Soon"/>
                <a:sym typeface="Coming Soon"/>
              </a:rPr>
              <a:t>Why are you passionate about or interested in this topic?</a:t>
            </a:r>
            <a:endParaRPr b="1"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23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76400" y="155750"/>
            <a:ext cx="87984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7F6000"/>
                </a:solidFill>
                <a:latin typeface="Coming Soon"/>
                <a:ea typeface="Coming Soon"/>
                <a:cs typeface="Coming Soon"/>
                <a:sym typeface="Coming Soon"/>
              </a:rPr>
              <a:t>Date:</a:t>
            </a:r>
            <a:endParaRPr b="1">
              <a:solidFill>
                <a:srgbClr val="7F6000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6400" y="846675"/>
            <a:ext cx="4346100" cy="4127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7F6000"/>
                </a:solidFill>
                <a:latin typeface="Coming Soon"/>
                <a:ea typeface="Coming Soon"/>
                <a:cs typeface="Coming Soon"/>
                <a:sym typeface="Coming Soon"/>
              </a:rPr>
              <a:t>What did you accomplish during today’s Genius Hour session?</a:t>
            </a:r>
            <a:endParaRPr>
              <a:solidFill>
                <a:srgbClr val="7F6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705400" y="863550"/>
            <a:ext cx="4269300" cy="41106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>
                <a:solidFill>
                  <a:srgbClr val="7F6000"/>
                </a:solidFill>
                <a:latin typeface="Coming Soon"/>
                <a:ea typeface="Coming Soon"/>
                <a:cs typeface="Coming Soon"/>
                <a:sym typeface="Coming Soon"/>
              </a:rPr>
              <a:t>What are you going to work on next?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76400" y="155750"/>
            <a:ext cx="87984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1C4587"/>
                </a:solidFill>
                <a:latin typeface="Coming Soon"/>
                <a:ea typeface="Coming Soon"/>
                <a:cs typeface="Coming Soon"/>
                <a:sym typeface="Coming Soon"/>
              </a:rPr>
              <a:t>Date:</a:t>
            </a:r>
            <a:endParaRPr b="1">
              <a:solidFill>
                <a:srgbClr val="1C4587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76400" y="846675"/>
            <a:ext cx="4346100" cy="4127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1C4587"/>
                </a:solidFill>
                <a:latin typeface="Coming Soon"/>
                <a:ea typeface="Coming Soon"/>
                <a:cs typeface="Coming Soon"/>
                <a:sym typeface="Coming Soon"/>
              </a:rPr>
              <a:t>What did you accomplish during today’s Genius Hour session?</a:t>
            </a:r>
            <a:endParaRPr>
              <a:solidFill>
                <a:srgbClr val="1C4587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705400" y="863550"/>
            <a:ext cx="4269300" cy="41106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>
                <a:solidFill>
                  <a:srgbClr val="1C4587"/>
                </a:solidFill>
                <a:latin typeface="Coming Soon"/>
                <a:ea typeface="Coming Soon"/>
                <a:cs typeface="Coming Soon"/>
                <a:sym typeface="Coming Soon"/>
              </a:rPr>
              <a:t>What are you going to work on next?</a:t>
            </a:r>
            <a:endParaRPr>
              <a:solidFill>
                <a:srgbClr val="1C4587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76400" y="155750"/>
            <a:ext cx="87984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274E13"/>
                </a:solidFill>
                <a:latin typeface="Coming Soon"/>
                <a:ea typeface="Coming Soon"/>
                <a:cs typeface="Coming Soon"/>
                <a:sym typeface="Coming Soon"/>
              </a:rPr>
              <a:t>Date:</a:t>
            </a:r>
            <a:endParaRPr b="1">
              <a:solidFill>
                <a:srgbClr val="274E13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76400" y="846675"/>
            <a:ext cx="4346100" cy="4127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274E13"/>
                </a:solidFill>
                <a:latin typeface="Coming Soon"/>
                <a:ea typeface="Coming Soon"/>
                <a:cs typeface="Coming Soon"/>
                <a:sym typeface="Coming Soon"/>
              </a:rPr>
              <a:t>What did you accomplish during today’s Genius Hour session?</a:t>
            </a:r>
            <a:endParaRPr>
              <a:solidFill>
                <a:srgbClr val="274E13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705400" y="863550"/>
            <a:ext cx="4269300" cy="41106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>
                <a:solidFill>
                  <a:srgbClr val="274E13"/>
                </a:solidFill>
                <a:latin typeface="Coming Soon"/>
                <a:ea typeface="Coming Soon"/>
                <a:cs typeface="Coming Soon"/>
                <a:sym typeface="Coming Soon"/>
              </a:rPr>
              <a:t>What are you going to work on next?</a:t>
            </a:r>
            <a:endParaRPr>
              <a:solidFill>
                <a:srgbClr val="274E13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9138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76400" y="155750"/>
            <a:ext cx="87984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783F04"/>
                </a:solidFill>
                <a:latin typeface="Coming Soon"/>
                <a:ea typeface="Coming Soon"/>
                <a:cs typeface="Coming Soon"/>
                <a:sym typeface="Coming Soon"/>
              </a:rPr>
              <a:t>Date:</a:t>
            </a:r>
            <a:endParaRPr b="1">
              <a:solidFill>
                <a:srgbClr val="783F04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76400" y="846675"/>
            <a:ext cx="4346100" cy="4127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783F04"/>
                </a:solidFill>
                <a:latin typeface="Coming Soon"/>
                <a:ea typeface="Coming Soon"/>
                <a:cs typeface="Coming Soon"/>
                <a:sym typeface="Coming Soon"/>
              </a:rPr>
              <a:t>What did you accomplish during today’s Genius Hour session?</a:t>
            </a:r>
            <a:endParaRPr>
              <a:solidFill>
                <a:srgbClr val="783F04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705400" y="863550"/>
            <a:ext cx="4269300" cy="41106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>
                <a:solidFill>
                  <a:srgbClr val="783F04"/>
                </a:solidFill>
                <a:latin typeface="Coming Soon"/>
                <a:ea typeface="Coming Soon"/>
                <a:cs typeface="Coming Soon"/>
                <a:sym typeface="Coming Soon"/>
              </a:rPr>
              <a:t>What are you going to work on next?</a:t>
            </a:r>
            <a:endParaRPr>
              <a:solidFill>
                <a:srgbClr val="783F04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99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76400" y="155750"/>
            <a:ext cx="87984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Date:</a:t>
            </a:r>
            <a:endParaRPr b="1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76400" y="846675"/>
            <a:ext cx="4346100" cy="4127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What did you accomplish during today’s Genius Hour session?</a:t>
            </a:r>
            <a:endParaRPr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705400" y="863550"/>
            <a:ext cx="4269300" cy="41106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What are you going to work on next?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76400" y="155750"/>
            <a:ext cx="87984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20124D"/>
                </a:solidFill>
                <a:latin typeface="Coming Soon"/>
                <a:ea typeface="Coming Soon"/>
                <a:cs typeface="Coming Soon"/>
                <a:sym typeface="Coming Soon"/>
              </a:rPr>
              <a:t>Date:</a:t>
            </a:r>
            <a:endParaRPr b="1">
              <a:solidFill>
                <a:srgbClr val="20124D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6400" y="846675"/>
            <a:ext cx="4346100" cy="4127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20124D"/>
                </a:solidFill>
                <a:latin typeface="Coming Soon"/>
                <a:ea typeface="Coming Soon"/>
                <a:cs typeface="Coming Soon"/>
                <a:sym typeface="Coming Soon"/>
              </a:rPr>
              <a:t>What did you accomplish during today’s Genius Hour session?</a:t>
            </a:r>
            <a:endParaRPr>
              <a:solidFill>
                <a:srgbClr val="20124D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705400" y="863550"/>
            <a:ext cx="4269300" cy="41106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>
                <a:solidFill>
                  <a:srgbClr val="20124D"/>
                </a:solidFill>
                <a:latin typeface="Coming Soon"/>
                <a:ea typeface="Coming Soon"/>
                <a:cs typeface="Coming Soon"/>
                <a:sym typeface="Coming Soon"/>
              </a:rPr>
              <a:t>What are you going to work on next?</a:t>
            </a:r>
            <a:endParaRPr>
              <a:solidFill>
                <a:srgbClr val="20124D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4D79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76400" y="155750"/>
            <a:ext cx="87984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4C1130"/>
                </a:solidFill>
                <a:latin typeface="Coming Soon"/>
                <a:ea typeface="Coming Soon"/>
                <a:cs typeface="Coming Soon"/>
                <a:sym typeface="Coming Soon"/>
              </a:rPr>
              <a:t>Date:</a:t>
            </a:r>
            <a:endParaRPr b="1">
              <a:solidFill>
                <a:srgbClr val="4C1130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76400" y="846675"/>
            <a:ext cx="4346100" cy="4127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4C1130"/>
                </a:solidFill>
                <a:latin typeface="Coming Soon"/>
                <a:ea typeface="Coming Soon"/>
                <a:cs typeface="Coming Soon"/>
                <a:sym typeface="Coming Soon"/>
              </a:rPr>
              <a:t>What did you accomplish during today’s Genius Hour session?</a:t>
            </a:r>
            <a:endParaRPr>
              <a:solidFill>
                <a:srgbClr val="4C113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705400" y="863550"/>
            <a:ext cx="4269300" cy="41106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>
                <a:solidFill>
                  <a:srgbClr val="4C1130"/>
                </a:solidFill>
                <a:latin typeface="Coming Soon"/>
                <a:ea typeface="Coming Soon"/>
                <a:cs typeface="Coming Soon"/>
                <a:sym typeface="Coming Soon"/>
              </a:rPr>
              <a:t>What are you going to work on next?</a:t>
            </a:r>
            <a:endParaRPr>
              <a:solidFill>
                <a:srgbClr val="4C1130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On-screen Show (16:9)</PresentationFormat>
  <Paragraphs>28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Coming Soon</vt:lpstr>
      <vt:lpstr>Arial</vt:lpstr>
      <vt:lpstr>Simple Light</vt:lpstr>
      <vt:lpstr>My project is... </vt:lpstr>
      <vt:lpstr>My Genius Hour Proposal</vt:lpstr>
      <vt:lpstr>Date:</vt:lpstr>
      <vt:lpstr>Date:</vt:lpstr>
      <vt:lpstr>Date:</vt:lpstr>
      <vt:lpstr>Date:</vt:lpstr>
      <vt:lpstr>Date:</vt:lpstr>
      <vt:lpstr>Date:</vt:lpstr>
      <vt:lpstr>Date: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project is...</dc:title>
  <dc:creator>alice</dc:creator>
  <cp:lastModifiedBy>Alice Vigors</cp:lastModifiedBy>
  <cp:revision>2</cp:revision>
  <dcterms:modified xsi:type="dcterms:W3CDTF">2018-02-09T03:43:04Z</dcterms:modified>
</cp:coreProperties>
</file>