
<file path=[Content_Types].xml><?xml version="1.0" encoding="utf-8"?>
<Types xmlns="http://schemas.openxmlformats.org/package/2006/content-types">
  <Default Extension="png" ContentType="image/png"/>
  <Default Extension="jpg&amp;ehk=QLqLIafPU4ICXNhL743thg&amp;r=0&amp;pid=OfficeInsert" ContentType="image/jpeg"/>
  <Default Extension="jpeg" ContentType="image/jpeg"/>
  <Default Extension="jpg&amp;ehk=8zePVPXEHnm4JQCelZFVrg&amp;r=0&amp;pid=OfficeInsert" ContentType="image/jpeg"/>
  <Default Extension="rels" ContentType="application/vnd.openxmlformats-package.relationships+xml"/>
  <Default Extension="xml" ContentType="application/xml"/>
  <Default Extension="fntdata" ContentType="application/x-fontdata"/>
  <Default Extension="jpg&amp;ehk=M6VDg" ContentType="image/jpeg"/>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embedTrueTypeFonts="1">
  <p:sldMasterIdLst>
    <p:sldMasterId id="2147483684" r:id="rId2"/>
  </p:sldMasterIdLst>
  <p:notesMasterIdLst>
    <p:notesMasterId r:id="rId16"/>
  </p:notesMasterIdLst>
  <p:handoutMasterIdLst>
    <p:handoutMasterId r:id="rId17"/>
  </p:handoutMasterIdLst>
  <p:sldIdLst>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Lst>
  <p:sldSz cx="9144000" cy="6858000" type="screen4x3"/>
  <p:notesSz cx="6858000" cy="9144000"/>
  <p:embeddedFontLst>
    <p:embeddedFont>
      <p:font typeface="FSFRainyFriday" panose="02000603000000000000" pitchFamily="2" charset="0"/>
      <p:regular r:id="rId18"/>
    </p:embeddedFont>
    <p:embeddedFont>
      <p:font typeface="Tw Cen MT Condensed" panose="020B0606020104020203" pitchFamily="34" charset="0"/>
      <p:regular r:id="rId19"/>
    </p:embeddedFont>
    <p:embeddedFont>
      <p:font typeface="FSFFatBottom" panose="02000603000000000000" pitchFamily="2" charset="0"/>
      <p:regular r:id="rId20"/>
    </p:embeddedFont>
    <p:embeddedFont>
      <p:font typeface="HelloWhimsy" panose="02000603000000000000" pitchFamily="2" charset="0"/>
      <p:regular r:id="rId21"/>
    </p:embeddedFont>
    <p:embeddedFont>
      <p:font typeface="Comic Sans MS" panose="030F0702030302020204" pitchFamily="66" charset="0"/>
      <p:regular r:id="rId22"/>
      <p:bold r:id="rId23"/>
      <p:italic r:id="rId24"/>
      <p:boldItalic r:id="rId25"/>
    </p:embeddedFont>
    <p:embeddedFont>
      <p:font typeface="Tw Cen MT" panose="020B0602020104020603" pitchFamily="34" charset="0"/>
      <p:italic r:id="rId26"/>
    </p:embeddedFont>
    <p:embeddedFont>
      <p:font typeface="HelloFickleJuice" panose="02000603000000000000" pitchFamily="2" charset="0"/>
      <p:regular r:id="rId27"/>
    </p:embeddedFont>
    <p:embeddedFont>
      <p:font typeface="Wingdings 3" panose="05040102010807070707" pitchFamily="18" charset="2"/>
      <p:regular r:id="rId28"/>
    </p:embeddedFont>
    <p:embeddedFont>
      <p:font typeface="Century Gothic" panose="020B0502020202020204" pitchFamily="34" charset="0"/>
      <p:regular r:id="rId29"/>
      <p:bold r:id="rId30"/>
      <p:italic r:id="rId31"/>
      <p:boldItalic r:id="rId32"/>
    </p:embeddedFont>
  </p:embeddedFont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333FF"/>
    <a:srgbClr val="FFE7E7"/>
    <a:srgbClr val="6C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987" autoAdjust="0"/>
    <p:restoredTop sz="80328" autoAdjust="0"/>
  </p:normalViewPr>
  <p:slideViewPr>
    <p:cSldViewPr snapToGrid="0" showGuides="1">
      <p:cViewPr varScale="1">
        <p:scale>
          <a:sx n="92" d="100"/>
          <a:sy n="92" d="100"/>
        </p:scale>
        <p:origin x="2136" y="78"/>
      </p:cViewPr>
      <p:guideLst>
        <p:guide orient="horz" pos="2160"/>
        <p:guide pos="2880"/>
      </p:guideLst>
    </p:cSldViewPr>
  </p:slideViewPr>
  <p:notesTextViewPr>
    <p:cViewPr>
      <p:scale>
        <a:sx n="1" d="1"/>
        <a:sy n="1" d="1"/>
      </p:scale>
      <p:origin x="0" y="0"/>
    </p:cViewPr>
  </p:notesTextViewPr>
  <p:notesViewPr>
    <p:cSldViewPr snapToGrid="0">
      <p:cViewPr varScale="1">
        <p:scale>
          <a:sx n="76" d="100"/>
          <a:sy n="76" d="100"/>
        </p:scale>
        <p:origin x="1680" y="96"/>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font" Target="fonts/font1.fntdata"/><Relationship Id="rId26" Type="http://schemas.openxmlformats.org/officeDocument/2006/relationships/font" Target="fonts/font9.fntdata"/><Relationship Id="rId3" Type="http://schemas.openxmlformats.org/officeDocument/2006/relationships/slide" Target="slides/slide1.xml"/><Relationship Id="rId21" Type="http://schemas.openxmlformats.org/officeDocument/2006/relationships/font" Target="fonts/font4.fntdata"/><Relationship Id="rId34" Type="http://schemas.openxmlformats.org/officeDocument/2006/relationships/viewProps" Target="view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handoutMaster" Target="handoutMasters/handoutMaster1.xml"/><Relationship Id="rId25" Type="http://schemas.openxmlformats.org/officeDocument/2006/relationships/font" Target="fonts/font8.fntdata"/><Relationship Id="rId33" Type="http://schemas.openxmlformats.org/officeDocument/2006/relationships/presProps" Target="presProps.xml"/><Relationship Id="rId2" Type="http://schemas.openxmlformats.org/officeDocument/2006/relationships/slideMaster" Target="slideMasters/slideMaster1.xml"/><Relationship Id="rId16" Type="http://schemas.openxmlformats.org/officeDocument/2006/relationships/notesMaster" Target="notesMasters/notesMaster1.xml"/><Relationship Id="rId20" Type="http://schemas.openxmlformats.org/officeDocument/2006/relationships/font" Target="fonts/font3.fntdata"/><Relationship Id="rId29" Type="http://schemas.openxmlformats.org/officeDocument/2006/relationships/font" Target="fonts/font12.fntdata"/><Relationship Id="rId1" Type="http://schemas.openxmlformats.org/officeDocument/2006/relationships/customXml" Target="../customXml/item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font" Target="fonts/font7.fntdata"/><Relationship Id="rId32" Type="http://schemas.openxmlformats.org/officeDocument/2006/relationships/font" Target="fonts/font15.fntdata"/><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font" Target="fonts/font6.fntdata"/><Relationship Id="rId28" Type="http://schemas.openxmlformats.org/officeDocument/2006/relationships/font" Target="fonts/font11.fntdata"/><Relationship Id="rId36"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font" Target="fonts/font2.fntdata"/><Relationship Id="rId31" Type="http://schemas.openxmlformats.org/officeDocument/2006/relationships/font" Target="fonts/font14.fntdata"/><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font" Target="fonts/font5.fntdata"/><Relationship Id="rId27" Type="http://schemas.openxmlformats.org/officeDocument/2006/relationships/font" Target="fonts/font10.fntdata"/><Relationship Id="rId30" Type="http://schemas.openxmlformats.org/officeDocument/2006/relationships/font" Target="fonts/font13.fntdata"/><Relationship Id="rId35"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FA6CFED4-D69B-4F2E-9E8F-84756F102C74}" type="datetimeFigureOut">
              <a:rPr lang="en-US" smtClean="0"/>
              <a:t>3/5/2018</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6EB981B0-9A62-4E8D-B3AC-FD58D27FCBCF}" type="slidenum">
              <a:rPr lang="en-US" smtClean="0"/>
              <a:t>‹#›</a:t>
            </a:fld>
            <a:endParaRPr lang="en-US"/>
          </a:p>
        </p:txBody>
      </p:sp>
    </p:spTree>
    <p:extLst>
      <p:ext uri="{BB962C8B-B14F-4D97-AF65-F5344CB8AC3E}">
        <p14:creationId xmlns:p14="http://schemas.microsoft.com/office/powerpoint/2010/main" val="406592709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3E7D950-FF6C-450E-A292-782665957326}" type="datetimeFigureOut">
              <a:rPr lang="en-US" smtClean="0"/>
              <a:t>3/5/2018</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1D1C1CB-B741-45C3-A5E1-A9697FF5E606}" type="slidenum">
              <a:rPr lang="en-US" smtClean="0"/>
              <a:t>‹#›</a:t>
            </a:fld>
            <a:endParaRPr lang="en-US"/>
          </a:p>
        </p:txBody>
      </p:sp>
    </p:spTree>
    <p:extLst>
      <p:ext uri="{BB962C8B-B14F-4D97-AF65-F5344CB8AC3E}">
        <p14:creationId xmlns:p14="http://schemas.microsoft.com/office/powerpoint/2010/main" val="395771763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1D1C1CB-B741-45C3-A5E1-A9697FF5E606}" type="slidenum">
              <a:rPr lang="en-US" smtClean="0"/>
              <a:t>1</a:t>
            </a:fld>
            <a:endParaRPr lang="en-US"/>
          </a:p>
        </p:txBody>
      </p:sp>
    </p:spTree>
    <p:extLst>
      <p:ext uri="{BB962C8B-B14F-4D97-AF65-F5344CB8AC3E}">
        <p14:creationId xmlns:p14="http://schemas.microsoft.com/office/powerpoint/2010/main" val="37105272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B1D1C1CB-B741-45C3-A5E1-A9697FF5E606}" type="slidenum">
              <a:rPr lang="en-US" smtClean="0"/>
              <a:t>11</a:t>
            </a:fld>
            <a:endParaRPr lang="en-US"/>
          </a:p>
        </p:txBody>
      </p:sp>
    </p:spTree>
    <p:extLst>
      <p:ext uri="{BB962C8B-B14F-4D97-AF65-F5344CB8AC3E}">
        <p14:creationId xmlns:p14="http://schemas.microsoft.com/office/powerpoint/2010/main" val="158780823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sz="1200" kern="1200" dirty="0">
                <a:solidFill>
                  <a:schemeClr val="tx1"/>
                </a:solidFill>
                <a:effectLst/>
                <a:latin typeface="+mn-lt"/>
                <a:ea typeface="+mn-ea"/>
                <a:cs typeface="+mn-cs"/>
                <a:sym typeface="Wingdings" panose="05000000000000000000" pitchFamily="2" charset="2"/>
              </a:rPr>
              <a:t></a:t>
            </a:r>
            <a:r>
              <a:rPr lang="en-AU" sz="1200" kern="1200" dirty="0">
                <a:solidFill>
                  <a:schemeClr val="tx1"/>
                </a:solidFill>
                <a:effectLst/>
                <a:latin typeface="+mn-lt"/>
                <a:ea typeface="+mn-ea"/>
                <a:cs typeface="+mn-cs"/>
              </a:rPr>
              <a:t>Display the following pattern. </a:t>
            </a:r>
          </a:p>
          <a:p>
            <a:r>
              <a:rPr lang="en-AU" sz="1200" b="1" i="1" kern="1200" dirty="0">
                <a:solidFill>
                  <a:schemeClr val="tx1"/>
                </a:solidFill>
                <a:effectLst/>
                <a:latin typeface="+mn-lt"/>
                <a:ea typeface="+mn-ea"/>
                <a:cs typeface="+mn-cs"/>
                <a:sym typeface="Wingdings" panose="05000000000000000000" pitchFamily="2" charset="2"/>
              </a:rPr>
              <a:t></a:t>
            </a:r>
            <a:r>
              <a:rPr lang="en-AU" sz="1200" b="1" i="1" kern="1200" dirty="0">
                <a:solidFill>
                  <a:schemeClr val="tx1"/>
                </a:solidFill>
                <a:effectLst/>
                <a:latin typeface="+mn-lt"/>
                <a:ea typeface="+mn-ea"/>
                <a:cs typeface="+mn-cs"/>
              </a:rPr>
              <a:t>What do you notice about how the pattern changes from the 1</a:t>
            </a:r>
            <a:r>
              <a:rPr lang="en-AU" sz="1200" b="1" i="1" kern="1200" baseline="30000" dirty="0">
                <a:solidFill>
                  <a:schemeClr val="tx1"/>
                </a:solidFill>
                <a:effectLst/>
                <a:latin typeface="+mn-lt"/>
                <a:ea typeface="+mn-ea"/>
                <a:cs typeface="+mn-cs"/>
              </a:rPr>
              <a:t>st</a:t>
            </a:r>
            <a:r>
              <a:rPr lang="en-AU" sz="1200" b="1" i="1" kern="1200" dirty="0">
                <a:solidFill>
                  <a:schemeClr val="tx1"/>
                </a:solidFill>
                <a:effectLst/>
                <a:latin typeface="+mn-lt"/>
                <a:ea typeface="+mn-ea"/>
                <a:cs typeface="+mn-cs"/>
              </a:rPr>
              <a:t> term to the 2</a:t>
            </a:r>
            <a:r>
              <a:rPr lang="en-AU" sz="1200" b="1" i="1" kern="1200" baseline="30000" dirty="0">
                <a:solidFill>
                  <a:schemeClr val="tx1"/>
                </a:solidFill>
                <a:effectLst/>
                <a:latin typeface="+mn-lt"/>
                <a:ea typeface="+mn-ea"/>
                <a:cs typeface="+mn-cs"/>
              </a:rPr>
              <a:t>nd</a:t>
            </a:r>
            <a:r>
              <a:rPr lang="en-AU" sz="1200" b="1" i="1" kern="1200" dirty="0">
                <a:solidFill>
                  <a:schemeClr val="tx1"/>
                </a:solidFill>
                <a:effectLst/>
                <a:latin typeface="+mn-lt"/>
                <a:ea typeface="+mn-ea"/>
                <a:cs typeface="+mn-cs"/>
              </a:rPr>
              <a:t> term? What do you notice about how the pattern is arranged? What do you think is happening here? What questions or puzzles do you have about this pattern? How might we work out what the 3</a:t>
            </a:r>
            <a:r>
              <a:rPr lang="en-AU" sz="1200" b="1" i="1" kern="1200" baseline="30000" dirty="0">
                <a:solidFill>
                  <a:schemeClr val="tx1"/>
                </a:solidFill>
                <a:effectLst/>
                <a:latin typeface="+mn-lt"/>
                <a:ea typeface="+mn-ea"/>
                <a:cs typeface="+mn-cs"/>
              </a:rPr>
              <a:t>rd</a:t>
            </a:r>
            <a:r>
              <a:rPr lang="en-AU" sz="1200" b="1" i="1" kern="1200" dirty="0">
                <a:solidFill>
                  <a:schemeClr val="tx1"/>
                </a:solidFill>
                <a:effectLst/>
                <a:latin typeface="+mn-lt"/>
                <a:ea typeface="+mn-ea"/>
                <a:cs typeface="+mn-cs"/>
              </a:rPr>
              <a:t> term would look like?</a:t>
            </a:r>
            <a:r>
              <a:rPr lang="en-AU" sz="1200" kern="1200" dirty="0">
                <a:solidFill>
                  <a:schemeClr val="tx1"/>
                </a:solidFill>
                <a:effectLst/>
                <a:latin typeface="+mn-lt"/>
                <a:ea typeface="+mn-ea"/>
                <a:cs typeface="+mn-cs"/>
              </a:rPr>
              <a:t> </a:t>
            </a:r>
          </a:p>
        </p:txBody>
      </p:sp>
      <p:sp>
        <p:nvSpPr>
          <p:cNvPr id="4" name="Slide Number Placeholder 3"/>
          <p:cNvSpPr>
            <a:spLocks noGrp="1"/>
          </p:cNvSpPr>
          <p:nvPr>
            <p:ph type="sldNum" sz="quarter" idx="10"/>
          </p:nvPr>
        </p:nvSpPr>
        <p:spPr/>
        <p:txBody>
          <a:bodyPr/>
          <a:lstStyle/>
          <a:p>
            <a:fld id="{B1D1C1CB-B741-45C3-A5E1-A9697FF5E606}" type="slidenum">
              <a:rPr lang="en-US" smtClean="0"/>
              <a:t>12</a:t>
            </a:fld>
            <a:endParaRPr lang="en-US"/>
          </a:p>
        </p:txBody>
      </p:sp>
    </p:spTree>
    <p:extLst>
      <p:ext uri="{BB962C8B-B14F-4D97-AF65-F5344CB8AC3E}">
        <p14:creationId xmlns:p14="http://schemas.microsoft.com/office/powerpoint/2010/main" val="215405249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sz="1200" b="1" kern="1200" dirty="0">
                <a:solidFill>
                  <a:schemeClr val="tx1"/>
                </a:solidFill>
                <a:effectLst/>
                <a:latin typeface="+mn-lt"/>
                <a:ea typeface="+mn-ea"/>
                <a:cs typeface="+mn-cs"/>
              </a:rPr>
              <a:t>NB:</a:t>
            </a:r>
            <a:r>
              <a:rPr lang="en-AU" sz="1200" kern="1200" dirty="0">
                <a:solidFill>
                  <a:schemeClr val="tx1"/>
                </a:solidFill>
                <a:effectLst/>
                <a:latin typeface="+mn-lt"/>
                <a:ea typeface="+mn-ea"/>
                <a:cs typeface="+mn-cs"/>
              </a:rPr>
              <a:t> increase challenge by making the beginning number larger, using fractions and decimals.</a:t>
            </a:r>
            <a:endParaRPr lang="en-AU" dirty="0"/>
          </a:p>
        </p:txBody>
      </p:sp>
      <p:sp>
        <p:nvSpPr>
          <p:cNvPr id="4" name="Slide Number Placeholder 3"/>
          <p:cNvSpPr>
            <a:spLocks noGrp="1"/>
          </p:cNvSpPr>
          <p:nvPr>
            <p:ph type="sldNum" sz="quarter" idx="10"/>
          </p:nvPr>
        </p:nvSpPr>
        <p:spPr/>
        <p:txBody>
          <a:bodyPr/>
          <a:lstStyle/>
          <a:p>
            <a:fld id="{B1D1C1CB-B741-45C3-A5E1-A9697FF5E606}" type="slidenum">
              <a:rPr lang="en-US" smtClean="0"/>
              <a:t>13</a:t>
            </a:fld>
            <a:endParaRPr lang="en-US"/>
          </a:p>
        </p:txBody>
      </p:sp>
    </p:spTree>
    <p:extLst>
      <p:ext uri="{BB962C8B-B14F-4D97-AF65-F5344CB8AC3E}">
        <p14:creationId xmlns:p14="http://schemas.microsoft.com/office/powerpoint/2010/main" val="365664760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b="1" u="sng" dirty="0"/>
              <a:t>Indicators Addressed:</a:t>
            </a:r>
          </a:p>
          <a:p>
            <a:pPr marL="171450" indent="-171450">
              <a:buFont typeface="Wingdings" panose="05000000000000000000" pitchFamily="2" charset="2"/>
              <a:buChar char="q"/>
            </a:pPr>
            <a:r>
              <a:rPr lang="en-AU" sz="1200" b="1" kern="1200" dirty="0">
                <a:solidFill>
                  <a:schemeClr val="tx1"/>
                </a:solidFill>
                <a:effectLst/>
                <a:latin typeface="+mn-lt"/>
                <a:ea typeface="+mn-ea"/>
                <a:cs typeface="+mn-cs"/>
              </a:rPr>
              <a:t>Continue and create sequences involving whole numbers, fractions and decimals; describe the rule used to create the sequence </a:t>
            </a:r>
            <a:endParaRPr lang="en-AU" sz="1200" kern="1200" dirty="0">
              <a:solidFill>
                <a:schemeClr val="tx1"/>
              </a:solidFill>
              <a:effectLst/>
              <a:latin typeface="+mn-lt"/>
              <a:ea typeface="+mn-ea"/>
              <a:cs typeface="+mn-cs"/>
            </a:endParaRPr>
          </a:p>
          <a:p>
            <a:pPr marL="628650" lvl="1" indent="-171450">
              <a:buFont typeface="Wingdings" panose="05000000000000000000" pitchFamily="2" charset="2"/>
              <a:buChar char="Ø"/>
            </a:pPr>
            <a:r>
              <a:rPr lang="en-AU" sz="1200" kern="1200" dirty="0">
                <a:solidFill>
                  <a:schemeClr val="tx1"/>
                </a:solidFill>
                <a:effectLst/>
                <a:latin typeface="+mn-lt"/>
                <a:ea typeface="+mn-ea"/>
                <a:cs typeface="+mn-cs"/>
              </a:rPr>
              <a:t>Continue and create number patterns, with and without the use of digital technologies, using whole numbers, fractions and decimals, </a:t>
            </a:r>
            <a:r>
              <a:rPr lang="en-AU" sz="1200" kern="1200" dirty="0" err="1">
                <a:solidFill>
                  <a:schemeClr val="tx1"/>
                </a:solidFill>
                <a:effectLst/>
                <a:latin typeface="+mn-lt"/>
                <a:ea typeface="+mn-ea"/>
                <a:cs typeface="+mn-cs"/>
              </a:rPr>
              <a:t>eg</a:t>
            </a:r>
            <a:r>
              <a:rPr lang="en-AU" sz="1200" kern="1200" dirty="0">
                <a:solidFill>
                  <a:schemeClr val="tx1"/>
                </a:solidFill>
                <a:effectLst/>
                <a:latin typeface="+mn-lt"/>
                <a:ea typeface="+mn-ea"/>
                <a:cs typeface="+mn-cs"/>
              </a:rPr>
              <a:t> 14, 18, 116, … or 1.25, 2.5, 5, … </a:t>
            </a:r>
          </a:p>
          <a:p>
            <a:pPr marL="1085850" lvl="2" indent="-171450">
              <a:buFont typeface="Wingdings" panose="05000000000000000000" pitchFamily="2" charset="2"/>
              <a:buChar char="Ø"/>
            </a:pPr>
            <a:r>
              <a:rPr lang="en-AU" sz="1200" kern="1200" dirty="0">
                <a:solidFill>
                  <a:schemeClr val="tx1"/>
                </a:solidFill>
                <a:effectLst/>
                <a:latin typeface="+mn-lt"/>
                <a:ea typeface="+mn-ea"/>
                <a:cs typeface="+mn-cs"/>
              </a:rPr>
              <a:t>Describe how number patterns have been created and how they can be continued (Communicating, Problem Solving)  </a:t>
            </a:r>
          </a:p>
          <a:p>
            <a:pPr marL="628650" lvl="1" indent="-171450">
              <a:buFont typeface="Wingdings" panose="05000000000000000000" pitchFamily="2" charset="2"/>
              <a:buChar char="Ø"/>
            </a:pPr>
            <a:r>
              <a:rPr lang="en-AU" sz="1200" kern="1200" dirty="0">
                <a:solidFill>
                  <a:schemeClr val="tx1"/>
                </a:solidFill>
                <a:effectLst/>
                <a:latin typeface="+mn-lt"/>
                <a:ea typeface="+mn-ea"/>
                <a:cs typeface="+mn-cs"/>
              </a:rPr>
              <a:t>Create simple geometric patterns using concrete materials, </a:t>
            </a:r>
            <a:r>
              <a:rPr lang="en-AU" sz="1200" kern="1200" dirty="0" err="1">
                <a:solidFill>
                  <a:schemeClr val="tx1"/>
                </a:solidFill>
                <a:effectLst/>
                <a:latin typeface="+mn-lt"/>
                <a:ea typeface="+mn-ea"/>
                <a:cs typeface="+mn-cs"/>
              </a:rPr>
              <a:t>eg</a:t>
            </a:r>
            <a:r>
              <a:rPr lang="en-AU" sz="1200" kern="1200" dirty="0">
                <a:solidFill>
                  <a:schemeClr val="tx1"/>
                </a:solidFill>
                <a:effectLst/>
                <a:latin typeface="+mn-lt"/>
                <a:ea typeface="+mn-ea"/>
                <a:cs typeface="+mn-cs"/>
              </a:rPr>
              <a:t> △,△△,△△△,△△△△, … </a:t>
            </a:r>
          </a:p>
          <a:p>
            <a:pPr marL="628650" lvl="1" indent="-171450">
              <a:buFont typeface="Wingdings" panose="05000000000000000000" pitchFamily="2" charset="2"/>
              <a:buChar char="Ø"/>
            </a:pPr>
            <a:r>
              <a:rPr lang="en-AU" sz="1200" kern="1200" dirty="0">
                <a:solidFill>
                  <a:schemeClr val="tx1"/>
                </a:solidFill>
                <a:effectLst/>
                <a:latin typeface="+mn-lt"/>
                <a:ea typeface="+mn-ea"/>
                <a:cs typeface="+mn-cs"/>
              </a:rPr>
              <a:t>Complete a table of values for a geometric pattern and describe the pattern in words</a:t>
            </a:r>
          </a:p>
          <a:p>
            <a:pPr marL="628650" lvl="1" indent="-171450">
              <a:buFont typeface="Wingdings" panose="05000000000000000000" pitchFamily="2" charset="2"/>
              <a:buChar char="Ø"/>
            </a:pPr>
            <a:r>
              <a:rPr lang="en-AU" sz="1200" kern="1200" dirty="0">
                <a:solidFill>
                  <a:schemeClr val="tx1"/>
                </a:solidFill>
                <a:effectLst/>
                <a:latin typeface="+mn-lt"/>
                <a:ea typeface="+mn-ea"/>
                <a:cs typeface="+mn-cs"/>
              </a:rPr>
              <a:t>Describe the number pattern in a variety of ways and record descriptions using words, </a:t>
            </a:r>
            <a:r>
              <a:rPr lang="en-AU" sz="1200" kern="1200" dirty="0" err="1">
                <a:solidFill>
                  <a:schemeClr val="tx1"/>
                </a:solidFill>
                <a:effectLst/>
                <a:latin typeface="+mn-lt"/>
                <a:ea typeface="+mn-ea"/>
                <a:cs typeface="+mn-cs"/>
              </a:rPr>
              <a:t>eg</a:t>
            </a:r>
            <a:r>
              <a:rPr lang="en-AU" sz="1200" kern="1200" dirty="0">
                <a:solidFill>
                  <a:schemeClr val="tx1"/>
                </a:solidFill>
                <a:effectLst/>
                <a:latin typeface="+mn-lt"/>
                <a:ea typeface="+mn-ea"/>
                <a:cs typeface="+mn-cs"/>
              </a:rPr>
              <a:t> 'It looks like the multiplication facts for four'</a:t>
            </a:r>
          </a:p>
          <a:p>
            <a:pPr marL="628650" lvl="1" indent="-171450">
              <a:buFont typeface="Wingdings" panose="05000000000000000000" pitchFamily="2" charset="2"/>
              <a:buChar char="Ø"/>
            </a:pPr>
            <a:r>
              <a:rPr lang="en-AU" sz="1200" kern="1200" dirty="0">
                <a:solidFill>
                  <a:schemeClr val="tx1"/>
                </a:solidFill>
                <a:effectLst/>
                <a:latin typeface="+mn-lt"/>
                <a:ea typeface="+mn-ea"/>
                <a:cs typeface="+mn-cs"/>
              </a:rPr>
              <a:t>Determine the rule to describe the pattern by relating the bottom number to the top number in a table, </a:t>
            </a:r>
            <a:r>
              <a:rPr lang="en-AU" sz="1200" kern="1200" dirty="0" err="1">
                <a:solidFill>
                  <a:schemeClr val="tx1"/>
                </a:solidFill>
                <a:effectLst/>
                <a:latin typeface="+mn-lt"/>
                <a:ea typeface="+mn-ea"/>
                <a:cs typeface="+mn-cs"/>
              </a:rPr>
              <a:t>eg</a:t>
            </a:r>
            <a:r>
              <a:rPr lang="en-AU" sz="1200" kern="1200" dirty="0">
                <a:solidFill>
                  <a:schemeClr val="tx1"/>
                </a:solidFill>
                <a:effectLst/>
                <a:latin typeface="+mn-lt"/>
                <a:ea typeface="+mn-ea"/>
                <a:cs typeface="+mn-cs"/>
              </a:rPr>
              <a:t> 'You multiply the number of squares by four to get the number of matches'</a:t>
            </a:r>
          </a:p>
          <a:p>
            <a:pPr marL="628650" lvl="1" indent="-171450">
              <a:buFont typeface="Wingdings" panose="05000000000000000000" pitchFamily="2" charset="2"/>
              <a:buChar char="Ø"/>
            </a:pPr>
            <a:r>
              <a:rPr lang="en-AU" sz="1200" kern="1200" dirty="0">
                <a:solidFill>
                  <a:schemeClr val="tx1"/>
                </a:solidFill>
                <a:effectLst/>
                <a:latin typeface="+mn-lt"/>
                <a:ea typeface="+mn-ea"/>
                <a:cs typeface="+mn-cs"/>
              </a:rPr>
              <a:t>Use the rule to calculate the corresponding value for a larger number, </a:t>
            </a:r>
            <a:r>
              <a:rPr lang="en-AU" sz="1200" kern="1200" dirty="0" err="1">
                <a:solidFill>
                  <a:schemeClr val="tx1"/>
                </a:solidFill>
                <a:effectLst/>
                <a:latin typeface="+mn-lt"/>
                <a:ea typeface="+mn-ea"/>
                <a:cs typeface="+mn-cs"/>
              </a:rPr>
              <a:t>eg</a:t>
            </a:r>
            <a:r>
              <a:rPr lang="en-AU" sz="1200" kern="1200" dirty="0">
                <a:solidFill>
                  <a:schemeClr val="tx1"/>
                </a:solidFill>
                <a:effectLst/>
                <a:latin typeface="+mn-lt"/>
                <a:ea typeface="+mn-ea"/>
                <a:cs typeface="+mn-cs"/>
              </a:rPr>
              <a:t> 'How many matches are needed to create 100 squares?'</a:t>
            </a:r>
          </a:p>
          <a:p>
            <a:endParaRPr lang="en-AU" dirty="0"/>
          </a:p>
        </p:txBody>
      </p:sp>
      <p:sp>
        <p:nvSpPr>
          <p:cNvPr id="4" name="Slide Number Placeholder 3"/>
          <p:cNvSpPr>
            <a:spLocks noGrp="1"/>
          </p:cNvSpPr>
          <p:nvPr>
            <p:ph type="sldNum" sz="quarter" idx="10"/>
          </p:nvPr>
        </p:nvSpPr>
        <p:spPr/>
        <p:txBody>
          <a:bodyPr/>
          <a:lstStyle/>
          <a:p>
            <a:fld id="{B1D1C1CB-B741-45C3-A5E1-A9697FF5E606}" type="slidenum">
              <a:rPr lang="en-US" smtClean="0"/>
              <a:t>2</a:t>
            </a:fld>
            <a:endParaRPr lang="en-US"/>
          </a:p>
        </p:txBody>
      </p:sp>
    </p:spTree>
    <p:extLst>
      <p:ext uri="{BB962C8B-B14F-4D97-AF65-F5344CB8AC3E}">
        <p14:creationId xmlns:p14="http://schemas.microsoft.com/office/powerpoint/2010/main" val="327096791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200" kern="1200" dirty="0">
                <a:solidFill>
                  <a:schemeClr val="tx1"/>
                </a:solidFill>
                <a:effectLst/>
                <a:latin typeface="+mn-lt"/>
                <a:ea typeface="+mn-ea"/>
                <a:cs typeface="+mn-cs"/>
                <a:sym typeface="Wingdings" panose="05000000000000000000" pitchFamily="2" charset="2"/>
              </a:rPr>
              <a:t></a:t>
            </a:r>
            <a:r>
              <a:rPr lang="en-AU" sz="1200" kern="1200" dirty="0">
                <a:solidFill>
                  <a:schemeClr val="tx1"/>
                </a:solidFill>
                <a:effectLst/>
                <a:latin typeface="+mn-lt"/>
                <a:ea typeface="+mn-ea"/>
                <a:cs typeface="+mn-cs"/>
              </a:rPr>
              <a:t>Display a number pattern. </a:t>
            </a:r>
          </a:p>
          <a:p>
            <a:pPr marL="0" marR="0" lvl="0" indent="0" algn="l" defTabSz="914400" rtl="0" eaLnBrk="1" fontAlgn="auto" latinLnBrk="0" hangingPunct="1">
              <a:lnSpc>
                <a:spcPct val="100000"/>
              </a:lnSpc>
              <a:spcBef>
                <a:spcPts val="0"/>
              </a:spcBef>
              <a:spcAft>
                <a:spcPts val="0"/>
              </a:spcAft>
              <a:buClrTx/>
              <a:buSzTx/>
              <a:buFontTx/>
              <a:buNone/>
              <a:tabLst/>
              <a:defRPr/>
            </a:pPr>
            <a:r>
              <a:rPr lang="en-AU" sz="1200" kern="1200" dirty="0">
                <a:solidFill>
                  <a:schemeClr val="tx1"/>
                </a:solidFill>
                <a:effectLst/>
                <a:latin typeface="+mn-lt"/>
                <a:ea typeface="+mn-ea"/>
                <a:cs typeface="+mn-cs"/>
                <a:sym typeface="Wingdings" panose="05000000000000000000" pitchFamily="2" charset="2"/>
              </a:rPr>
              <a:t>Discuss and highlight the terms in this number pattern. </a:t>
            </a:r>
            <a:endParaRPr lang="en-AU"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AU" sz="1200" kern="1200" dirty="0">
                <a:solidFill>
                  <a:schemeClr val="tx1"/>
                </a:solidFill>
                <a:effectLst/>
                <a:latin typeface="+mn-lt"/>
                <a:ea typeface="+mn-ea"/>
                <a:cs typeface="+mn-cs"/>
                <a:sym typeface="Wingdings" panose="05000000000000000000" pitchFamily="2" charset="2"/>
              </a:rPr>
              <a:t></a:t>
            </a:r>
            <a:r>
              <a:rPr lang="en-AU" sz="1200" kern="1200" dirty="0">
                <a:solidFill>
                  <a:schemeClr val="tx1"/>
                </a:solidFill>
                <a:effectLst/>
                <a:latin typeface="+mn-lt"/>
                <a:ea typeface="+mn-ea"/>
                <a:cs typeface="+mn-cs"/>
              </a:rPr>
              <a:t>Undertake a Se</a:t>
            </a:r>
            <a:r>
              <a:rPr lang="en-AU" sz="1200" u="sng" kern="1200" dirty="0">
                <a:solidFill>
                  <a:schemeClr val="tx1"/>
                </a:solidFill>
                <a:effectLst/>
                <a:latin typeface="+mn-lt"/>
                <a:ea typeface="+mn-ea"/>
                <a:cs typeface="+mn-cs"/>
              </a:rPr>
              <a:t>e Think Wonder</a:t>
            </a:r>
            <a:r>
              <a:rPr lang="en-AU" sz="1200" kern="1200" dirty="0">
                <a:solidFill>
                  <a:schemeClr val="tx1"/>
                </a:solidFill>
                <a:effectLst/>
                <a:latin typeface="+mn-lt"/>
                <a:ea typeface="+mn-ea"/>
                <a:cs typeface="+mn-cs"/>
              </a:rPr>
              <a:t> asking: </a:t>
            </a:r>
            <a:r>
              <a:rPr lang="en-AU" sz="1200" b="1" i="1" kern="1200" dirty="0">
                <a:solidFill>
                  <a:schemeClr val="tx1"/>
                </a:solidFill>
                <a:effectLst/>
                <a:latin typeface="+mn-lt"/>
                <a:ea typeface="+mn-ea"/>
                <a:cs typeface="+mn-cs"/>
              </a:rPr>
              <a:t>What do you see, observe or notice? What does this make you think? What questions or puzzles do you have about these numbers?</a:t>
            </a:r>
            <a:r>
              <a:rPr lang="en-AU" sz="1200" kern="1200" dirty="0">
                <a:solidFill>
                  <a:schemeClr val="tx1"/>
                </a:solidFill>
                <a:effectLst/>
                <a:latin typeface="+mn-lt"/>
                <a:ea typeface="+mn-ea"/>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r>
              <a:rPr lang="en-AU" sz="1200" kern="1200" dirty="0">
                <a:solidFill>
                  <a:schemeClr val="tx1"/>
                </a:solidFill>
                <a:effectLst/>
                <a:latin typeface="+mn-lt"/>
                <a:ea typeface="+mn-ea"/>
                <a:cs typeface="+mn-cs"/>
                <a:sym typeface="Wingdings" panose="05000000000000000000" pitchFamily="2" charset="2"/>
              </a:rPr>
              <a:t></a:t>
            </a:r>
            <a:r>
              <a:rPr lang="en-AU" sz="1200" kern="1200" dirty="0">
                <a:solidFill>
                  <a:schemeClr val="tx1"/>
                </a:solidFill>
                <a:effectLst/>
                <a:latin typeface="+mn-lt"/>
                <a:ea typeface="+mn-ea"/>
                <a:cs typeface="+mn-cs"/>
              </a:rPr>
              <a:t>Share thinking. </a:t>
            </a:r>
          </a:p>
          <a:p>
            <a:endParaRPr lang="en-AU" dirty="0"/>
          </a:p>
        </p:txBody>
      </p:sp>
      <p:sp>
        <p:nvSpPr>
          <p:cNvPr id="4" name="Slide Number Placeholder 3"/>
          <p:cNvSpPr>
            <a:spLocks noGrp="1"/>
          </p:cNvSpPr>
          <p:nvPr>
            <p:ph type="sldNum" sz="quarter" idx="10"/>
          </p:nvPr>
        </p:nvSpPr>
        <p:spPr/>
        <p:txBody>
          <a:bodyPr/>
          <a:lstStyle/>
          <a:p>
            <a:fld id="{B1D1C1CB-B741-45C3-A5E1-A9697FF5E606}" type="slidenum">
              <a:rPr lang="en-US" smtClean="0"/>
              <a:t>4</a:t>
            </a:fld>
            <a:endParaRPr lang="en-US"/>
          </a:p>
        </p:txBody>
      </p:sp>
    </p:spTree>
    <p:extLst>
      <p:ext uri="{BB962C8B-B14F-4D97-AF65-F5344CB8AC3E}">
        <p14:creationId xmlns:p14="http://schemas.microsoft.com/office/powerpoint/2010/main" val="144781407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sz="1200" b="1" kern="1200" dirty="0">
                <a:solidFill>
                  <a:schemeClr val="tx1"/>
                </a:solidFill>
                <a:effectLst/>
                <a:latin typeface="+mn-lt"/>
                <a:ea typeface="+mn-ea"/>
                <a:cs typeface="+mn-cs"/>
              </a:rPr>
              <a:t>NB:</a:t>
            </a:r>
            <a:r>
              <a:rPr lang="en-AU" sz="1200" kern="1200" dirty="0">
                <a:solidFill>
                  <a:schemeClr val="tx1"/>
                </a:solidFill>
                <a:effectLst/>
                <a:latin typeface="+mn-lt"/>
                <a:ea typeface="+mn-ea"/>
                <a:cs typeface="+mn-cs"/>
              </a:rPr>
              <a:t> set this task out like the number pattern displayed at the beginning of the lesson. Students who are more confident can include a table of values with their work. </a:t>
            </a:r>
            <a:endParaRPr lang="en-AU" dirty="0"/>
          </a:p>
        </p:txBody>
      </p:sp>
      <p:sp>
        <p:nvSpPr>
          <p:cNvPr id="4" name="Slide Number Placeholder 3"/>
          <p:cNvSpPr>
            <a:spLocks noGrp="1"/>
          </p:cNvSpPr>
          <p:nvPr>
            <p:ph type="sldNum" sz="quarter" idx="10"/>
          </p:nvPr>
        </p:nvSpPr>
        <p:spPr/>
        <p:txBody>
          <a:bodyPr/>
          <a:lstStyle/>
          <a:p>
            <a:fld id="{B1D1C1CB-B741-45C3-A5E1-A9697FF5E606}" type="slidenum">
              <a:rPr lang="en-US" smtClean="0"/>
              <a:t>5</a:t>
            </a:fld>
            <a:endParaRPr lang="en-US"/>
          </a:p>
        </p:txBody>
      </p:sp>
    </p:spTree>
    <p:extLst>
      <p:ext uri="{BB962C8B-B14F-4D97-AF65-F5344CB8AC3E}">
        <p14:creationId xmlns:p14="http://schemas.microsoft.com/office/powerpoint/2010/main" val="405803894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sz="1200" b="1" kern="1200" dirty="0">
                <a:solidFill>
                  <a:schemeClr val="tx1"/>
                </a:solidFill>
                <a:effectLst/>
                <a:latin typeface="+mn-lt"/>
                <a:ea typeface="+mn-ea"/>
                <a:cs typeface="+mn-cs"/>
              </a:rPr>
              <a:t>NB:</a:t>
            </a:r>
            <a:r>
              <a:rPr lang="en-AU" sz="1200" kern="1200" dirty="0">
                <a:solidFill>
                  <a:schemeClr val="tx1"/>
                </a:solidFill>
                <a:effectLst/>
                <a:latin typeface="+mn-lt"/>
                <a:ea typeface="+mn-ea"/>
                <a:cs typeface="+mn-cs"/>
              </a:rPr>
              <a:t> increase challenge by making the beginning number larger, using fractions and decimals.</a:t>
            </a:r>
            <a:endParaRPr lang="en-AU" dirty="0"/>
          </a:p>
        </p:txBody>
      </p:sp>
      <p:sp>
        <p:nvSpPr>
          <p:cNvPr id="4" name="Slide Number Placeholder 3"/>
          <p:cNvSpPr>
            <a:spLocks noGrp="1"/>
          </p:cNvSpPr>
          <p:nvPr>
            <p:ph type="sldNum" sz="quarter" idx="10"/>
          </p:nvPr>
        </p:nvSpPr>
        <p:spPr/>
        <p:txBody>
          <a:bodyPr/>
          <a:lstStyle/>
          <a:p>
            <a:fld id="{B1D1C1CB-B741-45C3-A5E1-A9697FF5E606}" type="slidenum">
              <a:rPr lang="en-US" smtClean="0"/>
              <a:t>6</a:t>
            </a:fld>
            <a:endParaRPr lang="en-US"/>
          </a:p>
        </p:txBody>
      </p:sp>
    </p:spTree>
    <p:extLst>
      <p:ext uri="{BB962C8B-B14F-4D97-AF65-F5344CB8AC3E}">
        <p14:creationId xmlns:p14="http://schemas.microsoft.com/office/powerpoint/2010/main" val="118325641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B1D1C1CB-B741-45C3-A5E1-A9697FF5E606}" type="slidenum">
              <a:rPr lang="en-US" smtClean="0"/>
              <a:t>7</a:t>
            </a:fld>
            <a:endParaRPr lang="en-US"/>
          </a:p>
        </p:txBody>
      </p:sp>
    </p:spTree>
    <p:extLst>
      <p:ext uri="{BB962C8B-B14F-4D97-AF65-F5344CB8AC3E}">
        <p14:creationId xmlns:p14="http://schemas.microsoft.com/office/powerpoint/2010/main" val="399409405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sz="1200" kern="1200" dirty="0">
                <a:solidFill>
                  <a:schemeClr val="tx1"/>
                </a:solidFill>
                <a:effectLst/>
                <a:latin typeface="+mn-lt"/>
                <a:ea typeface="+mn-ea"/>
                <a:cs typeface="+mn-cs"/>
                <a:sym typeface="Wingdings" panose="05000000000000000000" pitchFamily="2" charset="2"/>
              </a:rPr>
              <a:t></a:t>
            </a:r>
            <a:r>
              <a:rPr lang="en-AU" sz="1200" kern="1200" dirty="0">
                <a:solidFill>
                  <a:schemeClr val="tx1"/>
                </a:solidFill>
                <a:effectLst/>
                <a:latin typeface="+mn-lt"/>
                <a:ea typeface="+mn-ea"/>
                <a:cs typeface="+mn-cs"/>
              </a:rPr>
              <a:t>Display a geometric pattern. </a:t>
            </a:r>
          </a:p>
          <a:p>
            <a:r>
              <a:rPr lang="en-AU" sz="1200" kern="1200" dirty="0">
                <a:solidFill>
                  <a:schemeClr val="tx1"/>
                </a:solidFill>
                <a:effectLst/>
                <a:latin typeface="+mn-lt"/>
                <a:ea typeface="+mn-ea"/>
                <a:cs typeface="+mn-cs"/>
                <a:sym typeface="Wingdings" panose="05000000000000000000" pitchFamily="2" charset="2"/>
              </a:rPr>
              <a:t></a:t>
            </a:r>
            <a:r>
              <a:rPr lang="en-AU" sz="1200" kern="1200" dirty="0">
                <a:solidFill>
                  <a:schemeClr val="tx1"/>
                </a:solidFill>
                <a:effectLst/>
                <a:latin typeface="+mn-lt"/>
                <a:ea typeface="+mn-ea"/>
                <a:cs typeface="+mn-cs"/>
              </a:rPr>
              <a:t>Undertake a Se</a:t>
            </a:r>
            <a:r>
              <a:rPr lang="en-AU" sz="1200" u="sng" kern="1200" dirty="0">
                <a:solidFill>
                  <a:schemeClr val="tx1"/>
                </a:solidFill>
                <a:effectLst/>
                <a:latin typeface="+mn-lt"/>
                <a:ea typeface="+mn-ea"/>
                <a:cs typeface="+mn-cs"/>
              </a:rPr>
              <a:t>e Think Wonder</a:t>
            </a:r>
            <a:r>
              <a:rPr lang="en-AU" sz="1200" kern="1200" dirty="0">
                <a:solidFill>
                  <a:schemeClr val="tx1"/>
                </a:solidFill>
                <a:effectLst/>
                <a:latin typeface="+mn-lt"/>
                <a:ea typeface="+mn-ea"/>
                <a:cs typeface="+mn-cs"/>
              </a:rPr>
              <a:t> asking: </a:t>
            </a:r>
            <a:r>
              <a:rPr lang="en-AU" sz="1200" b="1" i="1" kern="1200" dirty="0">
                <a:solidFill>
                  <a:schemeClr val="tx1"/>
                </a:solidFill>
                <a:effectLst/>
                <a:latin typeface="+mn-lt"/>
                <a:ea typeface="+mn-ea"/>
                <a:cs typeface="+mn-cs"/>
              </a:rPr>
              <a:t>What do you see, observe or notice? What does this pattern make you think? What questions or puzzles do you have about this geometric pattern?</a:t>
            </a:r>
            <a:r>
              <a:rPr lang="en-AU" sz="1200" kern="1200" dirty="0">
                <a:solidFill>
                  <a:schemeClr val="tx1"/>
                </a:solidFill>
                <a:effectLst/>
                <a:latin typeface="+mn-lt"/>
                <a:ea typeface="+mn-ea"/>
                <a:cs typeface="+mn-cs"/>
              </a:rPr>
              <a:t> </a:t>
            </a:r>
          </a:p>
          <a:p>
            <a:r>
              <a:rPr lang="en-AU" sz="1200" kern="1200" dirty="0">
                <a:solidFill>
                  <a:schemeClr val="tx1"/>
                </a:solidFill>
                <a:effectLst/>
                <a:latin typeface="+mn-lt"/>
                <a:ea typeface="+mn-ea"/>
                <a:cs typeface="+mn-cs"/>
                <a:sym typeface="Wingdings" panose="05000000000000000000" pitchFamily="2" charset="2"/>
              </a:rPr>
              <a:t></a:t>
            </a:r>
            <a:r>
              <a:rPr lang="en-AU" sz="1200" kern="1200" dirty="0">
                <a:solidFill>
                  <a:schemeClr val="tx1"/>
                </a:solidFill>
                <a:effectLst/>
                <a:latin typeface="+mn-lt"/>
                <a:ea typeface="+mn-ea"/>
                <a:cs typeface="+mn-cs"/>
              </a:rPr>
              <a:t>Share thinking. </a:t>
            </a:r>
          </a:p>
          <a:p>
            <a:r>
              <a:rPr lang="en-AU" sz="1200" kern="1200" dirty="0">
                <a:solidFill>
                  <a:schemeClr val="tx1"/>
                </a:solidFill>
                <a:effectLst/>
                <a:latin typeface="+mn-lt"/>
                <a:ea typeface="+mn-ea"/>
                <a:cs typeface="+mn-cs"/>
                <a:sym typeface="Wingdings" panose="05000000000000000000" pitchFamily="2" charset="2"/>
              </a:rPr>
              <a:t></a:t>
            </a:r>
            <a:r>
              <a:rPr lang="en-AU" sz="1200" kern="1200" dirty="0">
                <a:solidFill>
                  <a:schemeClr val="tx1"/>
                </a:solidFill>
                <a:effectLst/>
                <a:latin typeface="+mn-lt"/>
                <a:ea typeface="+mn-ea"/>
                <a:cs typeface="+mn-cs"/>
              </a:rPr>
              <a:t>Students determine the next term in this pattern (pairs). </a:t>
            </a:r>
          </a:p>
        </p:txBody>
      </p:sp>
      <p:sp>
        <p:nvSpPr>
          <p:cNvPr id="4" name="Slide Number Placeholder 3"/>
          <p:cNvSpPr>
            <a:spLocks noGrp="1"/>
          </p:cNvSpPr>
          <p:nvPr>
            <p:ph type="sldNum" sz="quarter" idx="10"/>
          </p:nvPr>
        </p:nvSpPr>
        <p:spPr/>
        <p:txBody>
          <a:bodyPr/>
          <a:lstStyle/>
          <a:p>
            <a:fld id="{B1D1C1CB-B741-45C3-A5E1-A9697FF5E606}" type="slidenum">
              <a:rPr lang="en-US" smtClean="0"/>
              <a:t>8</a:t>
            </a:fld>
            <a:endParaRPr lang="en-US"/>
          </a:p>
        </p:txBody>
      </p:sp>
    </p:spTree>
    <p:extLst>
      <p:ext uri="{BB962C8B-B14F-4D97-AF65-F5344CB8AC3E}">
        <p14:creationId xmlns:p14="http://schemas.microsoft.com/office/powerpoint/2010/main" val="268930507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sz="1200" kern="1200" dirty="0">
                <a:solidFill>
                  <a:schemeClr val="tx1"/>
                </a:solidFill>
                <a:effectLst/>
                <a:latin typeface="+mn-lt"/>
                <a:ea typeface="+mn-ea"/>
                <a:cs typeface="+mn-cs"/>
                <a:sym typeface="Wingdings" panose="05000000000000000000" pitchFamily="2" charset="2"/>
              </a:rPr>
              <a:t></a:t>
            </a:r>
            <a:r>
              <a:rPr lang="en-AU" sz="1200" kern="1200" dirty="0">
                <a:solidFill>
                  <a:schemeClr val="tx1"/>
                </a:solidFill>
                <a:effectLst/>
                <a:latin typeface="+mn-lt"/>
                <a:ea typeface="+mn-ea"/>
                <a:cs typeface="+mn-cs"/>
              </a:rPr>
              <a:t>Discuss how we use this visual representation to create a table of values to show the pattern</a:t>
            </a:r>
          </a:p>
          <a:p>
            <a:r>
              <a:rPr lang="en-AU" sz="1200" kern="1200" dirty="0">
                <a:solidFill>
                  <a:schemeClr val="tx1"/>
                </a:solidFill>
                <a:effectLst/>
                <a:latin typeface="+mn-lt"/>
                <a:ea typeface="+mn-ea"/>
                <a:cs typeface="+mn-cs"/>
              </a:rPr>
              <a:t> </a:t>
            </a:r>
          </a:p>
          <a:p>
            <a:endParaRPr lang="en-AU"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B1D1C1CB-B741-45C3-A5E1-A9697FF5E606}" type="slidenum">
              <a:rPr lang="en-US" smtClean="0"/>
              <a:t>9</a:t>
            </a:fld>
            <a:endParaRPr lang="en-US"/>
          </a:p>
        </p:txBody>
      </p:sp>
    </p:spTree>
    <p:extLst>
      <p:ext uri="{BB962C8B-B14F-4D97-AF65-F5344CB8AC3E}">
        <p14:creationId xmlns:p14="http://schemas.microsoft.com/office/powerpoint/2010/main" val="92047111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sz="1200" kern="1200" dirty="0">
                <a:solidFill>
                  <a:schemeClr val="tx1"/>
                </a:solidFill>
                <a:effectLst/>
                <a:latin typeface="+mn-lt"/>
                <a:ea typeface="+mn-ea"/>
                <a:cs typeface="+mn-cs"/>
                <a:sym typeface="Wingdings" panose="05000000000000000000" pitchFamily="2" charset="2"/>
              </a:rPr>
              <a:t></a:t>
            </a:r>
            <a:r>
              <a:rPr lang="en-AU" sz="1200" kern="1200" dirty="0">
                <a:solidFill>
                  <a:schemeClr val="tx1"/>
                </a:solidFill>
                <a:effectLst/>
                <a:latin typeface="+mn-lt"/>
                <a:ea typeface="+mn-ea"/>
                <a:cs typeface="+mn-cs"/>
              </a:rPr>
              <a:t>Discuss how we use this visual representation to create a table of values to show the pattern</a:t>
            </a:r>
          </a:p>
          <a:p>
            <a:r>
              <a:rPr lang="en-AU" sz="1200" kern="1200" dirty="0">
                <a:solidFill>
                  <a:schemeClr val="tx1"/>
                </a:solidFill>
                <a:effectLst/>
                <a:latin typeface="+mn-lt"/>
                <a:ea typeface="+mn-ea"/>
                <a:cs typeface="+mn-cs"/>
              </a:rPr>
              <a:t> </a:t>
            </a:r>
          </a:p>
          <a:p>
            <a:endParaRPr lang="en-AU"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B1D1C1CB-B741-45C3-A5E1-A9697FF5E606}" type="slidenum">
              <a:rPr lang="en-US" smtClean="0"/>
              <a:t>10</a:t>
            </a:fld>
            <a:endParaRPr lang="en-US"/>
          </a:p>
        </p:txBody>
      </p:sp>
    </p:spTree>
    <p:extLst>
      <p:ext uri="{BB962C8B-B14F-4D97-AF65-F5344CB8AC3E}">
        <p14:creationId xmlns:p14="http://schemas.microsoft.com/office/powerpoint/2010/main" val="66467099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9" name="Rectangle 8"/>
          <p:cNvSpPr/>
          <p:nvPr/>
        </p:nvSpPr>
        <p:spPr>
          <a:xfrm>
            <a:off x="0" y="0"/>
            <a:ext cx="9144000" cy="4572001"/>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Freeform 9"/>
          <p:cNvSpPr/>
          <p:nvPr/>
        </p:nvSpPr>
        <p:spPr>
          <a:xfrm>
            <a:off x="4762" y="0"/>
            <a:ext cx="9139239" cy="4572001"/>
          </a:xfrm>
          <a:custGeom>
            <a:avLst/>
            <a:gdLst/>
            <a:ahLst/>
            <a:cxnLst/>
            <a:rect l="l" t="t" r="r" b="b"/>
            <a:pathLst>
              <a:path w="9139239" h="4572001">
                <a:moveTo>
                  <a:pt x="9139239" y="4171458"/>
                </a:moveTo>
                <a:lnTo>
                  <a:pt x="9139239" y="4479120"/>
                </a:lnTo>
                <a:lnTo>
                  <a:pt x="9061857" y="4572001"/>
                </a:lnTo>
                <a:lnTo>
                  <a:pt x="8867616" y="4572001"/>
                </a:lnTo>
                <a:cubicBezTo>
                  <a:pt x="8974940" y="4496648"/>
                  <a:pt x="9059271" y="4392377"/>
                  <a:pt x="9109281" y="4270954"/>
                </a:cubicBezTo>
                <a:close/>
                <a:moveTo>
                  <a:pt x="9139239" y="4017903"/>
                </a:moveTo>
                <a:lnTo>
                  <a:pt x="9139239" y="4146549"/>
                </a:lnTo>
                <a:lnTo>
                  <a:pt x="9061849" y="4168266"/>
                </a:lnTo>
                <a:cubicBezTo>
                  <a:pt x="8867508" y="4236060"/>
                  <a:pt x="8712637" y="4384208"/>
                  <a:pt x="8639677" y="4572001"/>
                </a:cubicBezTo>
                <a:lnTo>
                  <a:pt x="8502130" y="4572001"/>
                </a:lnTo>
                <a:cubicBezTo>
                  <a:pt x="8583823" y="4319597"/>
                  <a:pt x="8787913" y="4120306"/>
                  <a:pt x="9046727" y="4039822"/>
                </a:cubicBezTo>
                <a:close/>
                <a:moveTo>
                  <a:pt x="7620280" y="3999419"/>
                </a:moveTo>
                <a:lnTo>
                  <a:pt x="7637367" y="4001042"/>
                </a:lnTo>
                <a:cubicBezTo>
                  <a:pt x="7669753" y="4001569"/>
                  <a:pt x="7701646" y="4004550"/>
                  <a:pt x="7732829" y="4010107"/>
                </a:cubicBezTo>
                <a:cubicBezTo>
                  <a:pt x="7738405" y="4009688"/>
                  <a:pt x="7743733" y="4010636"/>
                  <a:pt x="7749042" y="4011646"/>
                </a:cubicBezTo>
                <a:lnTo>
                  <a:pt x="7749159" y="4012794"/>
                </a:lnTo>
                <a:cubicBezTo>
                  <a:pt x="8061238" y="4064450"/>
                  <a:pt x="8314467" y="4283539"/>
                  <a:pt x="8407830" y="4572001"/>
                </a:cubicBezTo>
                <a:lnTo>
                  <a:pt x="8270283" y="4572001"/>
                </a:lnTo>
                <a:cubicBezTo>
                  <a:pt x="8186900" y="4357380"/>
                  <a:pt x="7996531" y="4194541"/>
                  <a:pt x="7762529" y="4144250"/>
                </a:cubicBezTo>
                <a:cubicBezTo>
                  <a:pt x="7797023" y="4319651"/>
                  <a:pt x="7899246" y="4471530"/>
                  <a:pt x="8042344" y="4572001"/>
                </a:cubicBezTo>
                <a:lnTo>
                  <a:pt x="7848103" y="4572001"/>
                </a:lnTo>
                <a:cubicBezTo>
                  <a:pt x="7731971" y="4452596"/>
                  <a:pt x="7653409" y="4298519"/>
                  <a:pt x="7629044" y="4127511"/>
                </a:cubicBezTo>
                <a:cubicBezTo>
                  <a:pt x="7628876" y="4127458"/>
                  <a:pt x="7628708" y="4127453"/>
                  <a:pt x="7628538" y="4127448"/>
                </a:cubicBezTo>
                <a:lnTo>
                  <a:pt x="7628000" y="4120772"/>
                </a:lnTo>
                <a:cubicBezTo>
                  <a:pt x="7622941" y="4090522"/>
                  <a:pt x="7620490" y="4059631"/>
                  <a:pt x="7620533" y="4028296"/>
                </a:cubicBezTo>
                <a:cubicBezTo>
                  <a:pt x="7619221" y="4022668"/>
                  <a:pt x="7619162" y="4017001"/>
                  <a:pt x="7619162" y="4011320"/>
                </a:cubicBezTo>
                <a:lnTo>
                  <a:pt x="7619756" y="3999880"/>
                </a:lnTo>
                <a:lnTo>
                  <a:pt x="7620254" y="3999913"/>
                </a:lnTo>
                <a:close/>
                <a:moveTo>
                  <a:pt x="7597529" y="3999419"/>
                </a:moveTo>
                <a:lnTo>
                  <a:pt x="7597555" y="3999913"/>
                </a:lnTo>
                <a:lnTo>
                  <a:pt x="7598053" y="3999880"/>
                </a:lnTo>
                <a:lnTo>
                  <a:pt x="7598647" y="4011320"/>
                </a:lnTo>
                <a:cubicBezTo>
                  <a:pt x="7598647" y="4017001"/>
                  <a:pt x="7598588" y="4022668"/>
                  <a:pt x="7597276" y="4028296"/>
                </a:cubicBezTo>
                <a:cubicBezTo>
                  <a:pt x="7597319" y="4059631"/>
                  <a:pt x="7594868" y="4090522"/>
                  <a:pt x="7589809" y="4120772"/>
                </a:cubicBezTo>
                <a:lnTo>
                  <a:pt x="7589271" y="4127448"/>
                </a:lnTo>
                <a:cubicBezTo>
                  <a:pt x="7589101" y="4127453"/>
                  <a:pt x="7588933" y="4127458"/>
                  <a:pt x="7588765" y="4127511"/>
                </a:cubicBezTo>
                <a:cubicBezTo>
                  <a:pt x="7564400" y="4298519"/>
                  <a:pt x="7485838" y="4452596"/>
                  <a:pt x="7369706" y="4572001"/>
                </a:cubicBezTo>
                <a:lnTo>
                  <a:pt x="7175465" y="4572001"/>
                </a:lnTo>
                <a:cubicBezTo>
                  <a:pt x="7318563" y="4471530"/>
                  <a:pt x="7420786" y="4319651"/>
                  <a:pt x="7455280" y="4144250"/>
                </a:cubicBezTo>
                <a:cubicBezTo>
                  <a:pt x="7221278" y="4194541"/>
                  <a:pt x="7030909" y="4357380"/>
                  <a:pt x="6947526" y="4572001"/>
                </a:cubicBezTo>
                <a:lnTo>
                  <a:pt x="6809978" y="4572001"/>
                </a:lnTo>
                <a:cubicBezTo>
                  <a:pt x="6903341" y="4283539"/>
                  <a:pt x="7156571" y="4064450"/>
                  <a:pt x="7468650" y="4012794"/>
                </a:cubicBezTo>
                <a:lnTo>
                  <a:pt x="7468767" y="4011646"/>
                </a:lnTo>
                <a:cubicBezTo>
                  <a:pt x="7474076" y="4010636"/>
                  <a:pt x="7479404" y="4009688"/>
                  <a:pt x="7484980" y="4010107"/>
                </a:cubicBezTo>
                <a:cubicBezTo>
                  <a:pt x="7516163" y="4004550"/>
                  <a:pt x="7548056" y="4001569"/>
                  <a:pt x="7580442" y="4001042"/>
                </a:cubicBezTo>
                <a:close/>
                <a:moveTo>
                  <a:pt x="5928129" y="3999419"/>
                </a:moveTo>
                <a:lnTo>
                  <a:pt x="5945217" y="4001042"/>
                </a:lnTo>
                <a:cubicBezTo>
                  <a:pt x="5977602" y="4001569"/>
                  <a:pt x="6009495" y="4004550"/>
                  <a:pt x="6040678" y="4010107"/>
                </a:cubicBezTo>
                <a:cubicBezTo>
                  <a:pt x="6046254" y="4009688"/>
                  <a:pt x="6051582" y="4010636"/>
                  <a:pt x="6056891" y="4011646"/>
                </a:cubicBezTo>
                <a:lnTo>
                  <a:pt x="6057008" y="4012794"/>
                </a:lnTo>
                <a:cubicBezTo>
                  <a:pt x="6369087" y="4064450"/>
                  <a:pt x="6622316" y="4283539"/>
                  <a:pt x="6715680" y="4572001"/>
                </a:cubicBezTo>
                <a:lnTo>
                  <a:pt x="6578131" y="4572001"/>
                </a:lnTo>
                <a:cubicBezTo>
                  <a:pt x="6494748" y="4357380"/>
                  <a:pt x="6304380" y="4194541"/>
                  <a:pt x="6070378" y="4144250"/>
                </a:cubicBezTo>
                <a:cubicBezTo>
                  <a:pt x="6104872" y="4319650"/>
                  <a:pt x="6207095" y="4471530"/>
                  <a:pt x="6350192" y="4572001"/>
                </a:cubicBezTo>
                <a:lnTo>
                  <a:pt x="6155952" y="4572001"/>
                </a:lnTo>
                <a:cubicBezTo>
                  <a:pt x="6039820" y="4452596"/>
                  <a:pt x="5961257" y="4298519"/>
                  <a:pt x="5936893" y="4127511"/>
                </a:cubicBezTo>
                <a:cubicBezTo>
                  <a:pt x="5936725" y="4127458"/>
                  <a:pt x="5936557" y="4127453"/>
                  <a:pt x="5936387" y="4127448"/>
                </a:cubicBezTo>
                <a:lnTo>
                  <a:pt x="5935849" y="4120772"/>
                </a:lnTo>
                <a:cubicBezTo>
                  <a:pt x="5930790" y="4090522"/>
                  <a:pt x="5928340" y="4059631"/>
                  <a:pt x="5928382" y="4028296"/>
                </a:cubicBezTo>
                <a:cubicBezTo>
                  <a:pt x="5927070" y="4022668"/>
                  <a:pt x="5927011" y="4017001"/>
                  <a:pt x="5927011" y="4011320"/>
                </a:cubicBezTo>
                <a:lnTo>
                  <a:pt x="5927605" y="3999880"/>
                </a:lnTo>
                <a:lnTo>
                  <a:pt x="5928103" y="3999913"/>
                </a:lnTo>
                <a:close/>
                <a:moveTo>
                  <a:pt x="5905378" y="3999419"/>
                </a:moveTo>
                <a:lnTo>
                  <a:pt x="5905404" y="3999913"/>
                </a:lnTo>
                <a:lnTo>
                  <a:pt x="5905902" y="3999880"/>
                </a:lnTo>
                <a:lnTo>
                  <a:pt x="5906496" y="4011320"/>
                </a:lnTo>
                <a:cubicBezTo>
                  <a:pt x="5906496" y="4017001"/>
                  <a:pt x="5906437" y="4022668"/>
                  <a:pt x="5905125" y="4028296"/>
                </a:cubicBezTo>
                <a:cubicBezTo>
                  <a:pt x="5905167" y="4059631"/>
                  <a:pt x="5902717" y="4090522"/>
                  <a:pt x="5897658" y="4120772"/>
                </a:cubicBezTo>
                <a:lnTo>
                  <a:pt x="5897120" y="4127448"/>
                </a:lnTo>
                <a:cubicBezTo>
                  <a:pt x="5896950" y="4127453"/>
                  <a:pt x="5896782" y="4127458"/>
                  <a:pt x="5896614" y="4127511"/>
                </a:cubicBezTo>
                <a:cubicBezTo>
                  <a:pt x="5872249" y="4298519"/>
                  <a:pt x="5793686" y="4452596"/>
                  <a:pt x="5677555" y="4572001"/>
                </a:cubicBezTo>
                <a:lnTo>
                  <a:pt x="5483314" y="4572001"/>
                </a:lnTo>
                <a:cubicBezTo>
                  <a:pt x="5626412" y="4471530"/>
                  <a:pt x="5728635" y="4319650"/>
                  <a:pt x="5763129" y="4144250"/>
                </a:cubicBezTo>
                <a:cubicBezTo>
                  <a:pt x="5529126" y="4194541"/>
                  <a:pt x="5338758" y="4357380"/>
                  <a:pt x="5255375" y="4572001"/>
                </a:cubicBezTo>
                <a:lnTo>
                  <a:pt x="5117827" y="4572001"/>
                </a:lnTo>
                <a:cubicBezTo>
                  <a:pt x="5211190" y="4283539"/>
                  <a:pt x="5464420" y="4064450"/>
                  <a:pt x="5776499" y="4012794"/>
                </a:cubicBezTo>
                <a:lnTo>
                  <a:pt x="5776616" y="4011646"/>
                </a:lnTo>
                <a:cubicBezTo>
                  <a:pt x="5781926" y="4010636"/>
                  <a:pt x="5787253" y="4009688"/>
                  <a:pt x="5792829" y="4010107"/>
                </a:cubicBezTo>
                <a:cubicBezTo>
                  <a:pt x="5824012" y="4004550"/>
                  <a:pt x="5855905" y="4001569"/>
                  <a:pt x="5888290" y="4001042"/>
                </a:cubicBezTo>
                <a:close/>
                <a:moveTo>
                  <a:pt x="4235979" y="3999419"/>
                </a:moveTo>
                <a:lnTo>
                  <a:pt x="4253065" y="4001042"/>
                </a:lnTo>
                <a:cubicBezTo>
                  <a:pt x="4285451" y="4001569"/>
                  <a:pt x="4317343" y="4004550"/>
                  <a:pt x="4348528" y="4010107"/>
                </a:cubicBezTo>
                <a:cubicBezTo>
                  <a:pt x="4354104" y="4009688"/>
                  <a:pt x="4359431" y="4010636"/>
                  <a:pt x="4364739" y="4011646"/>
                </a:cubicBezTo>
                <a:lnTo>
                  <a:pt x="4364856" y="4012794"/>
                </a:lnTo>
                <a:cubicBezTo>
                  <a:pt x="4676936" y="4064450"/>
                  <a:pt x="4930165" y="4283539"/>
                  <a:pt x="5023528" y="4572001"/>
                </a:cubicBezTo>
                <a:lnTo>
                  <a:pt x="4885980" y="4572001"/>
                </a:lnTo>
                <a:cubicBezTo>
                  <a:pt x="4802597" y="4357380"/>
                  <a:pt x="4612229" y="4194541"/>
                  <a:pt x="4378227" y="4144250"/>
                </a:cubicBezTo>
                <a:cubicBezTo>
                  <a:pt x="4412722" y="4319651"/>
                  <a:pt x="4514944" y="4471530"/>
                  <a:pt x="4658041" y="4572001"/>
                </a:cubicBezTo>
                <a:lnTo>
                  <a:pt x="4463800" y="4572001"/>
                </a:lnTo>
                <a:cubicBezTo>
                  <a:pt x="4347669" y="4452596"/>
                  <a:pt x="4269106" y="4298519"/>
                  <a:pt x="4244741" y="4127511"/>
                </a:cubicBezTo>
                <a:cubicBezTo>
                  <a:pt x="4244574" y="4127458"/>
                  <a:pt x="4244405" y="4127453"/>
                  <a:pt x="4244236" y="4127448"/>
                </a:cubicBezTo>
                <a:lnTo>
                  <a:pt x="4243697" y="4120772"/>
                </a:lnTo>
                <a:cubicBezTo>
                  <a:pt x="4238639" y="4090522"/>
                  <a:pt x="4236188" y="4059631"/>
                  <a:pt x="4236230" y="4028296"/>
                </a:cubicBezTo>
                <a:cubicBezTo>
                  <a:pt x="4234918" y="4022668"/>
                  <a:pt x="4234860" y="4017001"/>
                  <a:pt x="4234860" y="4011320"/>
                </a:cubicBezTo>
                <a:lnTo>
                  <a:pt x="4235454" y="3999880"/>
                </a:lnTo>
                <a:lnTo>
                  <a:pt x="4235952" y="3999913"/>
                </a:lnTo>
                <a:close/>
                <a:moveTo>
                  <a:pt x="4213227" y="3999419"/>
                </a:moveTo>
                <a:lnTo>
                  <a:pt x="4213253" y="3999913"/>
                </a:lnTo>
                <a:lnTo>
                  <a:pt x="4213751" y="3999880"/>
                </a:lnTo>
                <a:lnTo>
                  <a:pt x="4214345" y="4011320"/>
                </a:lnTo>
                <a:cubicBezTo>
                  <a:pt x="4214345" y="4017001"/>
                  <a:pt x="4214286" y="4022668"/>
                  <a:pt x="4212974" y="4028296"/>
                </a:cubicBezTo>
                <a:cubicBezTo>
                  <a:pt x="4213016" y="4059631"/>
                  <a:pt x="4210566" y="4090522"/>
                  <a:pt x="4205507" y="4120772"/>
                </a:cubicBezTo>
                <a:lnTo>
                  <a:pt x="4204969" y="4127448"/>
                </a:lnTo>
                <a:cubicBezTo>
                  <a:pt x="4204799" y="4127453"/>
                  <a:pt x="4204631" y="4127458"/>
                  <a:pt x="4204463" y="4127511"/>
                </a:cubicBezTo>
                <a:cubicBezTo>
                  <a:pt x="4180098" y="4298519"/>
                  <a:pt x="4101535" y="4452596"/>
                  <a:pt x="3985404" y="4572001"/>
                </a:cubicBezTo>
                <a:lnTo>
                  <a:pt x="3791163" y="4572001"/>
                </a:lnTo>
                <a:cubicBezTo>
                  <a:pt x="3934261" y="4471530"/>
                  <a:pt x="4036484" y="4319651"/>
                  <a:pt x="4070978" y="4144250"/>
                </a:cubicBezTo>
                <a:cubicBezTo>
                  <a:pt x="3836975" y="4194541"/>
                  <a:pt x="3646607" y="4357380"/>
                  <a:pt x="3563224" y="4572001"/>
                </a:cubicBezTo>
                <a:lnTo>
                  <a:pt x="3425676" y="4572001"/>
                </a:lnTo>
                <a:cubicBezTo>
                  <a:pt x="3519039" y="4283539"/>
                  <a:pt x="3772269" y="4064450"/>
                  <a:pt x="4084348" y="4012794"/>
                </a:cubicBezTo>
                <a:lnTo>
                  <a:pt x="4084465" y="4011646"/>
                </a:lnTo>
                <a:cubicBezTo>
                  <a:pt x="4089774" y="4010636"/>
                  <a:pt x="4095102" y="4009688"/>
                  <a:pt x="4100678" y="4010107"/>
                </a:cubicBezTo>
                <a:cubicBezTo>
                  <a:pt x="4131861" y="4004550"/>
                  <a:pt x="4163754" y="4001569"/>
                  <a:pt x="4196139" y="4001042"/>
                </a:cubicBezTo>
                <a:close/>
                <a:moveTo>
                  <a:pt x="2543827" y="3999419"/>
                </a:moveTo>
                <a:lnTo>
                  <a:pt x="2560914" y="4001042"/>
                </a:lnTo>
                <a:cubicBezTo>
                  <a:pt x="2593300" y="4001569"/>
                  <a:pt x="2625192" y="4004550"/>
                  <a:pt x="2656376" y="4010107"/>
                </a:cubicBezTo>
                <a:cubicBezTo>
                  <a:pt x="2661952" y="4009688"/>
                  <a:pt x="2667280" y="4010636"/>
                  <a:pt x="2672588" y="4011646"/>
                </a:cubicBezTo>
                <a:lnTo>
                  <a:pt x="2672706" y="4012794"/>
                </a:lnTo>
                <a:cubicBezTo>
                  <a:pt x="2984785" y="4064450"/>
                  <a:pt x="3238014" y="4283539"/>
                  <a:pt x="3331377" y="4572001"/>
                </a:cubicBezTo>
                <a:lnTo>
                  <a:pt x="3193830" y="4572001"/>
                </a:lnTo>
                <a:cubicBezTo>
                  <a:pt x="3110446" y="4357380"/>
                  <a:pt x="2920078" y="4194541"/>
                  <a:pt x="2686076" y="4144250"/>
                </a:cubicBezTo>
                <a:cubicBezTo>
                  <a:pt x="2720570" y="4319650"/>
                  <a:pt x="2822793" y="4471530"/>
                  <a:pt x="2965890" y="4572001"/>
                </a:cubicBezTo>
                <a:lnTo>
                  <a:pt x="2771649" y="4572001"/>
                </a:lnTo>
                <a:cubicBezTo>
                  <a:pt x="2655518" y="4452596"/>
                  <a:pt x="2576955" y="4298519"/>
                  <a:pt x="2552590" y="4127511"/>
                </a:cubicBezTo>
                <a:cubicBezTo>
                  <a:pt x="2552423" y="4127458"/>
                  <a:pt x="2552254" y="4127453"/>
                  <a:pt x="2552085" y="4127448"/>
                </a:cubicBezTo>
                <a:lnTo>
                  <a:pt x="2551547" y="4120772"/>
                </a:lnTo>
                <a:cubicBezTo>
                  <a:pt x="2546488" y="4090522"/>
                  <a:pt x="2544037" y="4059631"/>
                  <a:pt x="2544079" y="4028296"/>
                </a:cubicBezTo>
                <a:cubicBezTo>
                  <a:pt x="2542767" y="4022668"/>
                  <a:pt x="2542709" y="4017001"/>
                  <a:pt x="2542709" y="4011320"/>
                </a:cubicBezTo>
                <a:lnTo>
                  <a:pt x="2543303" y="3999880"/>
                </a:lnTo>
                <a:lnTo>
                  <a:pt x="2543801" y="3999913"/>
                </a:lnTo>
                <a:close/>
                <a:moveTo>
                  <a:pt x="2521076" y="3999419"/>
                </a:moveTo>
                <a:lnTo>
                  <a:pt x="2521102" y="3999913"/>
                </a:lnTo>
                <a:lnTo>
                  <a:pt x="2521600" y="3999880"/>
                </a:lnTo>
                <a:lnTo>
                  <a:pt x="2522194" y="4011320"/>
                </a:lnTo>
                <a:cubicBezTo>
                  <a:pt x="2522194" y="4017001"/>
                  <a:pt x="2522135" y="4022668"/>
                  <a:pt x="2520823" y="4028296"/>
                </a:cubicBezTo>
                <a:cubicBezTo>
                  <a:pt x="2520865" y="4059631"/>
                  <a:pt x="2518415" y="4090522"/>
                  <a:pt x="2513356" y="4120772"/>
                </a:cubicBezTo>
                <a:lnTo>
                  <a:pt x="2512818" y="4127448"/>
                </a:lnTo>
                <a:cubicBezTo>
                  <a:pt x="2512648" y="4127453"/>
                  <a:pt x="2512480" y="4127458"/>
                  <a:pt x="2512312" y="4127511"/>
                </a:cubicBezTo>
                <a:cubicBezTo>
                  <a:pt x="2487947" y="4298519"/>
                  <a:pt x="2409385" y="4452596"/>
                  <a:pt x="2293253" y="4572001"/>
                </a:cubicBezTo>
                <a:lnTo>
                  <a:pt x="2099012" y="4572001"/>
                </a:lnTo>
                <a:cubicBezTo>
                  <a:pt x="2242110" y="4471530"/>
                  <a:pt x="2344333" y="4319651"/>
                  <a:pt x="2378827" y="4144250"/>
                </a:cubicBezTo>
                <a:cubicBezTo>
                  <a:pt x="2144825" y="4194541"/>
                  <a:pt x="1954456" y="4357380"/>
                  <a:pt x="1871073" y="4572001"/>
                </a:cubicBezTo>
                <a:lnTo>
                  <a:pt x="1733525" y="4572001"/>
                </a:lnTo>
                <a:cubicBezTo>
                  <a:pt x="1826888" y="4283539"/>
                  <a:pt x="2080118" y="4064450"/>
                  <a:pt x="2392197" y="4012794"/>
                </a:cubicBezTo>
                <a:lnTo>
                  <a:pt x="2392314" y="4011646"/>
                </a:lnTo>
                <a:cubicBezTo>
                  <a:pt x="2397623" y="4010636"/>
                  <a:pt x="2402951" y="4009688"/>
                  <a:pt x="2408527" y="4010107"/>
                </a:cubicBezTo>
                <a:cubicBezTo>
                  <a:pt x="2439710" y="4004550"/>
                  <a:pt x="2471603" y="4001569"/>
                  <a:pt x="2503988" y="4001042"/>
                </a:cubicBezTo>
                <a:close/>
                <a:moveTo>
                  <a:pt x="851676" y="3999419"/>
                </a:moveTo>
                <a:lnTo>
                  <a:pt x="868763" y="4001042"/>
                </a:lnTo>
                <a:cubicBezTo>
                  <a:pt x="901149" y="4001569"/>
                  <a:pt x="933041" y="4004550"/>
                  <a:pt x="964225" y="4010107"/>
                </a:cubicBezTo>
                <a:cubicBezTo>
                  <a:pt x="969801" y="4009688"/>
                  <a:pt x="975129" y="4010636"/>
                  <a:pt x="980437" y="4011646"/>
                </a:cubicBezTo>
                <a:lnTo>
                  <a:pt x="980555" y="4012794"/>
                </a:lnTo>
                <a:cubicBezTo>
                  <a:pt x="1292634" y="4064450"/>
                  <a:pt x="1545864" y="4283539"/>
                  <a:pt x="1639226" y="4572001"/>
                </a:cubicBezTo>
                <a:lnTo>
                  <a:pt x="1501679" y="4572001"/>
                </a:lnTo>
                <a:cubicBezTo>
                  <a:pt x="1418296" y="4357380"/>
                  <a:pt x="1227927" y="4194541"/>
                  <a:pt x="993925" y="4144250"/>
                </a:cubicBezTo>
                <a:cubicBezTo>
                  <a:pt x="1028419" y="4319651"/>
                  <a:pt x="1130642" y="4471530"/>
                  <a:pt x="1273740" y="4572001"/>
                </a:cubicBezTo>
                <a:lnTo>
                  <a:pt x="1079499" y="4572001"/>
                </a:lnTo>
                <a:cubicBezTo>
                  <a:pt x="963367" y="4452596"/>
                  <a:pt x="884804" y="4298519"/>
                  <a:pt x="860439" y="4127511"/>
                </a:cubicBezTo>
                <a:cubicBezTo>
                  <a:pt x="860272" y="4127458"/>
                  <a:pt x="860103" y="4127453"/>
                  <a:pt x="859934" y="4127448"/>
                </a:cubicBezTo>
                <a:lnTo>
                  <a:pt x="859396" y="4120772"/>
                </a:lnTo>
                <a:cubicBezTo>
                  <a:pt x="854337" y="4090522"/>
                  <a:pt x="851886" y="4059631"/>
                  <a:pt x="851928" y="4028296"/>
                </a:cubicBezTo>
                <a:cubicBezTo>
                  <a:pt x="850616" y="4022668"/>
                  <a:pt x="850558" y="4017001"/>
                  <a:pt x="850558" y="4011320"/>
                </a:cubicBezTo>
                <a:lnTo>
                  <a:pt x="851152" y="3999880"/>
                </a:lnTo>
                <a:lnTo>
                  <a:pt x="851650" y="3999913"/>
                </a:lnTo>
                <a:close/>
                <a:moveTo>
                  <a:pt x="828925" y="3999419"/>
                </a:moveTo>
                <a:lnTo>
                  <a:pt x="828951" y="3999913"/>
                </a:lnTo>
                <a:lnTo>
                  <a:pt x="829449" y="3999880"/>
                </a:lnTo>
                <a:lnTo>
                  <a:pt x="830043" y="4011320"/>
                </a:lnTo>
                <a:cubicBezTo>
                  <a:pt x="830043" y="4017001"/>
                  <a:pt x="829984" y="4022668"/>
                  <a:pt x="828672" y="4028296"/>
                </a:cubicBezTo>
                <a:cubicBezTo>
                  <a:pt x="828714" y="4059631"/>
                  <a:pt x="826264" y="4090522"/>
                  <a:pt x="821205" y="4120772"/>
                </a:cubicBezTo>
                <a:lnTo>
                  <a:pt x="820667" y="4127448"/>
                </a:lnTo>
                <a:cubicBezTo>
                  <a:pt x="820497" y="4127453"/>
                  <a:pt x="820329" y="4127458"/>
                  <a:pt x="820161" y="4127511"/>
                </a:cubicBezTo>
                <a:cubicBezTo>
                  <a:pt x="795796" y="4298519"/>
                  <a:pt x="717234" y="4452596"/>
                  <a:pt x="601102" y="4572001"/>
                </a:cubicBezTo>
                <a:lnTo>
                  <a:pt x="406861" y="4572001"/>
                </a:lnTo>
                <a:cubicBezTo>
                  <a:pt x="549959" y="4471530"/>
                  <a:pt x="652182" y="4319650"/>
                  <a:pt x="686676" y="4144250"/>
                </a:cubicBezTo>
                <a:cubicBezTo>
                  <a:pt x="452674" y="4194541"/>
                  <a:pt x="262305" y="4357380"/>
                  <a:pt x="178922" y="4572001"/>
                </a:cubicBezTo>
                <a:lnTo>
                  <a:pt x="41374" y="4572001"/>
                </a:lnTo>
                <a:cubicBezTo>
                  <a:pt x="134738" y="4283539"/>
                  <a:pt x="387967" y="4064450"/>
                  <a:pt x="700046" y="4012794"/>
                </a:cubicBezTo>
                <a:lnTo>
                  <a:pt x="700163" y="4011646"/>
                </a:lnTo>
                <a:cubicBezTo>
                  <a:pt x="705472" y="4010636"/>
                  <a:pt x="710800" y="4009688"/>
                  <a:pt x="716376" y="4010107"/>
                </a:cubicBezTo>
                <a:cubicBezTo>
                  <a:pt x="747559" y="4004550"/>
                  <a:pt x="779452" y="4001569"/>
                  <a:pt x="811837" y="4001042"/>
                </a:cubicBezTo>
                <a:close/>
                <a:moveTo>
                  <a:pt x="8305836" y="3304913"/>
                </a:moveTo>
                <a:cubicBezTo>
                  <a:pt x="8030646" y="3363591"/>
                  <a:pt x="7815802" y="3576701"/>
                  <a:pt x="7762527" y="3845480"/>
                </a:cubicBezTo>
                <a:cubicBezTo>
                  <a:pt x="8037717" y="3786801"/>
                  <a:pt x="8252560" y="3573691"/>
                  <a:pt x="8305836" y="3304913"/>
                </a:cubicBezTo>
                <a:close/>
                <a:moveTo>
                  <a:pt x="6911971" y="3304913"/>
                </a:moveTo>
                <a:cubicBezTo>
                  <a:pt x="6965247" y="3573691"/>
                  <a:pt x="7180090" y="3786801"/>
                  <a:pt x="7455280" y="3845480"/>
                </a:cubicBezTo>
                <a:cubicBezTo>
                  <a:pt x="7402005" y="3576701"/>
                  <a:pt x="7187161" y="3363591"/>
                  <a:pt x="6911971" y="3304913"/>
                </a:cubicBezTo>
                <a:close/>
                <a:moveTo>
                  <a:pt x="6613685" y="3304913"/>
                </a:moveTo>
                <a:cubicBezTo>
                  <a:pt x="6338495" y="3363591"/>
                  <a:pt x="6123651" y="3576701"/>
                  <a:pt x="6070376" y="3845480"/>
                </a:cubicBezTo>
                <a:cubicBezTo>
                  <a:pt x="6345566" y="3786801"/>
                  <a:pt x="6560409" y="3573691"/>
                  <a:pt x="6613685" y="3304913"/>
                </a:cubicBezTo>
                <a:close/>
                <a:moveTo>
                  <a:pt x="5219820" y="3304913"/>
                </a:moveTo>
                <a:cubicBezTo>
                  <a:pt x="5273096" y="3573691"/>
                  <a:pt x="5487939" y="3786801"/>
                  <a:pt x="5763129" y="3845480"/>
                </a:cubicBezTo>
                <a:cubicBezTo>
                  <a:pt x="5709854" y="3576701"/>
                  <a:pt x="5495010" y="3363591"/>
                  <a:pt x="5219820" y="3304913"/>
                </a:cubicBezTo>
                <a:close/>
                <a:moveTo>
                  <a:pt x="4921534" y="3304913"/>
                </a:moveTo>
                <a:cubicBezTo>
                  <a:pt x="4646344" y="3363591"/>
                  <a:pt x="4431500" y="3576701"/>
                  <a:pt x="4378225" y="3845480"/>
                </a:cubicBezTo>
                <a:cubicBezTo>
                  <a:pt x="4653415" y="3786801"/>
                  <a:pt x="4868259" y="3573691"/>
                  <a:pt x="4921534" y="3304913"/>
                </a:cubicBezTo>
                <a:close/>
                <a:moveTo>
                  <a:pt x="3527669" y="3304913"/>
                </a:moveTo>
                <a:cubicBezTo>
                  <a:pt x="3580945" y="3573691"/>
                  <a:pt x="3795788" y="3786801"/>
                  <a:pt x="4070978" y="3845480"/>
                </a:cubicBezTo>
                <a:cubicBezTo>
                  <a:pt x="4017703" y="3576701"/>
                  <a:pt x="3802859" y="3363591"/>
                  <a:pt x="3527669" y="3304913"/>
                </a:cubicBezTo>
                <a:close/>
                <a:moveTo>
                  <a:pt x="3229383" y="3304913"/>
                </a:moveTo>
                <a:cubicBezTo>
                  <a:pt x="2954193" y="3363591"/>
                  <a:pt x="2739349" y="3576701"/>
                  <a:pt x="2686074" y="3845480"/>
                </a:cubicBezTo>
                <a:cubicBezTo>
                  <a:pt x="2961264" y="3786801"/>
                  <a:pt x="3176107" y="3573691"/>
                  <a:pt x="3229383" y="3304913"/>
                </a:cubicBezTo>
                <a:close/>
                <a:moveTo>
                  <a:pt x="1835518" y="3304913"/>
                </a:moveTo>
                <a:cubicBezTo>
                  <a:pt x="1888794" y="3573691"/>
                  <a:pt x="2103637" y="3786801"/>
                  <a:pt x="2378827" y="3845480"/>
                </a:cubicBezTo>
                <a:cubicBezTo>
                  <a:pt x="2325552" y="3576701"/>
                  <a:pt x="2110708" y="3363591"/>
                  <a:pt x="1835518" y="3304913"/>
                </a:cubicBezTo>
                <a:close/>
                <a:moveTo>
                  <a:pt x="1537232" y="3304913"/>
                </a:moveTo>
                <a:cubicBezTo>
                  <a:pt x="1262042" y="3363591"/>
                  <a:pt x="1047198" y="3576701"/>
                  <a:pt x="993923" y="3845480"/>
                </a:cubicBezTo>
                <a:cubicBezTo>
                  <a:pt x="1269113" y="3786801"/>
                  <a:pt x="1483956" y="3573691"/>
                  <a:pt x="1537232" y="3304913"/>
                </a:cubicBezTo>
                <a:close/>
                <a:moveTo>
                  <a:pt x="143367" y="3304913"/>
                </a:moveTo>
                <a:cubicBezTo>
                  <a:pt x="196643" y="3573691"/>
                  <a:pt x="411486" y="3786801"/>
                  <a:pt x="686676" y="3845480"/>
                </a:cubicBezTo>
                <a:cubicBezTo>
                  <a:pt x="633401" y="3576701"/>
                  <a:pt x="418557" y="3363591"/>
                  <a:pt x="143367" y="3304913"/>
                </a:cubicBezTo>
                <a:close/>
                <a:moveTo>
                  <a:pt x="8461873" y="3161219"/>
                </a:moveTo>
                <a:lnTo>
                  <a:pt x="8478960" y="3162829"/>
                </a:lnTo>
                <a:cubicBezTo>
                  <a:pt x="8511346" y="3163352"/>
                  <a:pt x="8543239" y="3166310"/>
                  <a:pt x="8574422" y="3171823"/>
                </a:cubicBezTo>
                <a:cubicBezTo>
                  <a:pt x="8579998" y="3171407"/>
                  <a:pt x="8585326" y="3172348"/>
                  <a:pt x="8590635" y="3173350"/>
                </a:cubicBezTo>
                <a:lnTo>
                  <a:pt x="8590752" y="3174489"/>
                </a:lnTo>
                <a:cubicBezTo>
                  <a:pt x="8815033" y="3211322"/>
                  <a:pt x="9008920" y="3333951"/>
                  <a:pt x="9135069" y="3506215"/>
                </a:cubicBezTo>
                <a:lnTo>
                  <a:pt x="9139239" y="3512974"/>
                </a:lnTo>
                <a:lnTo>
                  <a:pt x="9139239" y="3816134"/>
                </a:lnTo>
                <a:lnTo>
                  <a:pt x="9120077" y="3747490"/>
                </a:lnTo>
                <a:cubicBezTo>
                  <a:pt x="9039502" y="3525837"/>
                  <a:pt x="8844913" y="3356256"/>
                  <a:pt x="8604122" y="3304913"/>
                </a:cubicBezTo>
                <a:cubicBezTo>
                  <a:pt x="8650738" y="3540094"/>
                  <a:pt x="8821055" y="3732654"/>
                  <a:pt x="9047261" y="3816429"/>
                </a:cubicBezTo>
                <a:lnTo>
                  <a:pt x="9139239" y="3843104"/>
                </a:lnTo>
                <a:lnTo>
                  <a:pt x="9139239" y="3970603"/>
                </a:lnTo>
                <a:lnTo>
                  <a:pt x="9030179" y="3943797"/>
                </a:lnTo>
                <a:cubicBezTo>
                  <a:pt x="8735297" y="3846211"/>
                  <a:pt x="8514628" y="3594637"/>
                  <a:pt x="8470637" y="3288305"/>
                </a:cubicBezTo>
                <a:cubicBezTo>
                  <a:pt x="8470469" y="3288253"/>
                  <a:pt x="8470301" y="3288248"/>
                  <a:pt x="8470131" y="3288243"/>
                </a:cubicBezTo>
                <a:lnTo>
                  <a:pt x="8469593" y="3281619"/>
                </a:lnTo>
                <a:cubicBezTo>
                  <a:pt x="8464534" y="3251607"/>
                  <a:pt x="8462083" y="3220958"/>
                  <a:pt x="8462126" y="3189869"/>
                </a:cubicBezTo>
                <a:cubicBezTo>
                  <a:pt x="8460814" y="3184286"/>
                  <a:pt x="8460755" y="3178663"/>
                  <a:pt x="8460755" y="3173027"/>
                </a:cubicBezTo>
                <a:lnTo>
                  <a:pt x="8461349" y="3161677"/>
                </a:lnTo>
                <a:lnTo>
                  <a:pt x="8461847" y="3161709"/>
                </a:lnTo>
                <a:close/>
                <a:moveTo>
                  <a:pt x="8448085" y="3161219"/>
                </a:moveTo>
                <a:lnTo>
                  <a:pt x="8448111" y="3161709"/>
                </a:lnTo>
                <a:lnTo>
                  <a:pt x="8448609" y="3161677"/>
                </a:lnTo>
                <a:lnTo>
                  <a:pt x="8449203" y="3173027"/>
                </a:lnTo>
                <a:cubicBezTo>
                  <a:pt x="8449203" y="3178663"/>
                  <a:pt x="8449144" y="3184286"/>
                  <a:pt x="8447832" y="3189869"/>
                </a:cubicBezTo>
                <a:cubicBezTo>
                  <a:pt x="8447875" y="3220958"/>
                  <a:pt x="8445424" y="3251607"/>
                  <a:pt x="8440365" y="3281619"/>
                </a:cubicBezTo>
                <a:lnTo>
                  <a:pt x="8439827" y="3288243"/>
                </a:lnTo>
                <a:cubicBezTo>
                  <a:pt x="8439657" y="3288248"/>
                  <a:pt x="8439489" y="3288253"/>
                  <a:pt x="8439321" y="3288305"/>
                </a:cubicBezTo>
                <a:cubicBezTo>
                  <a:pt x="8389046" y="3638399"/>
                  <a:pt x="8108007" y="3916971"/>
                  <a:pt x="7749156" y="3975903"/>
                </a:cubicBezTo>
                <a:lnTo>
                  <a:pt x="7749040" y="3977042"/>
                </a:lnTo>
                <a:cubicBezTo>
                  <a:pt x="7743729" y="3978045"/>
                  <a:pt x="7738400" y="3978986"/>
                  <a:pt x="7732823" y="3978570"/>
                </a:cubicBezTo>
                <a:cubicBezTo>
                  <a:pt x="7701651" y="3984080"/>
                  <a:pt x="7669771" y="3987038"/>
                  <a:pt x="7637396" y="3987561"/>
                </a:cubicBezTo>
                <a:lnTo>
                  <a:pt x="7620278" y="3989174"/>
                </a:lnTo>
                <a:lnTo>
                  <a:pt x="7620252" y="3988683"/>
                </a:lnTo>
                <a:lnTo>
                  <a:pt x="7619753" y="3988716"/>
                </a:lnTo>
                <a:cubicBezTo>
                  <a:pt x="7619187" y="3984944"/>
                  <a:pt x="7619160" y="3981158"/>
                  <a:pt x="7619160" y="3977366"/>
                </a:cubicBezTo>
                <a:cubicBezTo>
                  <a:pt x="7619160" y="3971728"/>
                  <a:pt x="7619219" y="3966104"/>
                  <a:pt x="7620531" y="3960518"/>
                </a:cubicBezTo>
                <a:cubicBezTo>
                  <a:pt x="7620488" y="3929436"/>
                  <a:pt x="7622938" y="3898794"/>
                  <a:pt x="7627995" y="3868787"/>
                </a:cubicBezTo>
                <a:lnTo>
                  <a:pt x="7628535" y="3862150"/>
                </a:lnTo>
                <a:cubicBezTo>
                  <a:pt x="7628704" y="3862145"/>
                  <a:pt x="7628873" y="3862140"/>
                  <a:pt x="7629040" y="3862087"/>
                </a:cubicBezTo>
                <a:cubicBezTo>
                  <a:pt x="7679317" y="3511992"/>
                  <a:pt x="7960356" y="3233421"/>
                  <a:pt x="8319206" y="3174489"/>
                </a:cubicBezTo>
                <a:lnTo>
                  <a:pt x="8319323" y="3173350"/>
                </a:lnTo>
                <a:cubicBezTo>
                  <a:pt x="8324632" y="3172348"/>
                  <a:pt x="8329960" y="3171407"/>
                  <a:pt x="8335536" y="3171823"/>
                </a:cubicBezTo>
                <a:cubicBezTo>
                  <a:pt x="8366719" y="3166310"/>
                  <a:pt x="8398612" y="3163352"/>
                  <a:pt x="8430998" y="3162829"/>
                </a:cubicBezTo>
                <a:close/>
                <a:moveTo>
                  <a:pt x="6769722" y="3161219"/>
                </a:moveTo>
                <a:lnTo>
                  <a:pt x="6786810" y="3162829"/>
                </a:lnTo>
                <a:cubicBezTo>
                  <a:pt x="6819195" y="3163352"/>
                  <a:pt x="6851088" y="3166310"/>
                  <a:pt x="6882271" y="3171823"/>
                </a:cubicBezTo>
                <a:cubicBezTo>
                  <a:pt x="6887847" y="3171407"/>
                  <a:pt x="6893175" y="3172348"/>
                  <a:pt x="6898484" y="3173350"/>
                </a:cubicBezTo>
                <a:lnTo>
                  <a:pt x="6898601" y="3174489"/>
                </a:lnTo>
                <a:cubicBezTo>
                  <a:pt x="7257451" y="3233421"/>
                  <a:pt x="7538490" y="3511992"/>
                  <a:pt x="7588766" y="3862087"/>
                </a:cubicBezTo>
                <a:cubicBezTo>
                  <a:pt x="7588934" y="3862140"/>
                  <a:pt x="7589103" y="3862145"/>
                  <a:pt x="7589272" y="3862150"/>
                </a:cubicBezTo>
                <a:lnTo>
                  <a:pt x="7589812" y="3868787"/>
                </a:lnTo>
                <a:cubicBezTo>
                  <a:pt x="7594869" y="3898794"/>
                  <a:pt x="7597319" y="3929436"/>
                  <a:pt x="7597276" y="3960518"/>
                </a:cubicBezTo>
                <a:cubicBezTo>
                  <a:pt x="7598588" y="3966104"/>
                  <a:pt x="7598647" y="3971728"/>
                  <a:pt x="7598647" y="3977366"/>
                </a:cubicBezTo>
                <a:cubicBezTo>
                  <a:pt x="7598647" y="3981158"/>
                  <a:pt x="7598620" y="3984944"/>
                  <a:pt x="7598054" y="3988716"/>
                </a:cubicBezTo>
                <a:lnTo>
                  <a:pt x="7597555" y="3988683"/>
                </a:lnTo>
                <a:lnTo>
                  <a:pt x="7597529" y="3989174"/>
                </a:lnTo>
                <a:lnTo>
                  <a:pt x="7580411" y="3987561"/>
                </a:lnTo>
                <a:cubicBezTo>
                  <a:pt x="7548036" y="3987038"/>
                  <a:pt x="7516156" y="3984080"/>
                  <a:pt x="7484984" y="3978570"/>
                </a:cubicBezTo>
                <a:cubicBezTo>
                  <a:pt x="7479407" y="3978986"/>
                  <a:pt x="7474078" y="3978045"/>
                  <a:pt x="7468767" y="3977042"/>
                </a:cubicBezTo>
                <a:lnTo>
                  <a:pt x="7468651" y="3975903"/>
                </a:lnTo>
                <a:cubicBezTo>
                  <a:pt x="7109800" y="3916971"/>
                  <a:pt x="6828761" y="3638399"/>
                  <a:pt x="6778486" y="3288305"/>
                </a:cubicBezTo>
                <a:cubicBezTo>
                  <a:pt x="6778318" y="3288253"/>
                  <a:pt x="6778150" y="3288248"/>
                  <a:pt x="6777980" y="3288243"/>
                </a:cubicBezTo>
                <a:lnTo>
                  <a:pt x="6777442" y="3281619"/>
                </a:lnTo>
                <a:cubicBezTo>
                  <a:pt x="6772383" y="3251607"/>
                  <a:pt x="6769933" y="3220958"/>
                  <a:pt x="6769975" y="3189869"/>
                </a:cubicBezTo>
                <a:cubicBezTo>
                  <a:pt x="6768663" y="3184286"/>
                  <a:pt x="6768604" y="3178663"/>
                  <a:pt x="6768604" y="3173027"/>
                </a:cubicBezTo>
                <a:lnTo>
                  <a:pt x="6769198" y="3161677"/>
                </a:lnTo>
                <a:lnTo>
                  <a:pt x="6769696" y="3161709"/>
                </a:lnTo>
                <a:close/>
                <a:moveTo>
                  <a:pt x="6755934" y="3161219"/>
                </a:moveTo>
                <a:lnTo>
                  <a:pt x="6755960" y="3161709"/>
                </a:lnTo>
                <a:lnTo>
                  <a:pt x="6756458" y="3161677"/>
                </a:lnTo>
                <a:lnTo>
                  <a:pt x="6757052" y="3173027"/>
                </a:lnTo>
                <a:cubicBezTo>
                  <a:pt x="6757052" y="3178663"/>
                  <a:pt x="6756994" y="3184286"/>
                  <a:pt x="6755682" y="3189869"/>
                </a:cubicBezTo>
                <a:cubicBezTo>
                  <a:pt x="6755724" y="3220958"/>
                  <a:pt x="6753273" y="3251607"/>
                  <a:pt x="6748215" y="3281619"/>
                </a:cubicBezTo>
                <a:lnTo>
                  <a:pt x="6747676" y="3288243"/>
                </a:lnTo>
                <a:cubicBezTo>
                  <a:pt x="6747507" y="3288248"/>
                  <a:pt x="6747338" y="3288253"/>
                  <a:pt x="6747171" y="3288305"/>
                </a:cubicBezTo>
                <a:cubicBezTo>
                  <a:pt x="6696895" y="3638399"/>
                  <a:pt x="6415856" y="3916971"/>
                  <a:pt x="6057005" y="3975903"/>
                </a:cubicBezTo>
                <a:lnTo>
                  <a:pt x="6056889" y="3977042"/>
                </a:lnTo>
                <a:cubicBezTo>
                  <a:pt x="6051578" y="3978045"/>
                  <a:pt x="6046249" y="3978986"/>
                  <a:pt x="6040672" y="3978570"/>
                </a:cubicBezTo>
                <a:cubicBezTo>
                  <a:pt x="6009500" y="3984080"/>
                  <a:pt x="5977620" y="3987038"/>
                  <a:pt x="5945246" y="3987561"/>
                </a:cubicBezTo>
                <a:lnTo>
                  <a:pt x="5928127" y="3989174"/>
                </a:lnTo>
                <a:lnTo>
                  <a:pt x="5928101" y="3988683"/>
                </a:lnTo>
                <a:lnTo>
                  <a:pt x="5927602" y="3988716"/>
                </a:lnTo>
                <a:cubicBezTo>
                  <a:pt x="5927036" y="3984944"/>
                  <a:pt x="5927009" y="3981158"/>
                  <a:pt x="5927009" y="3977366"/>
                </a:cubicBezTo>
                <a:cubicBezTo>
                  <a:pt x="5927009" y="3971728"/>
                  <a:pt x="5927068" y="3966104"/>
                  <a:pt x="5928380" y="3960518"/>
                </a:cubicBezTo>
                <a:cubicBezTo>
                  <a:pt x="5928338" y="3929436"/>
                  <a:pt x="5930787" y="3898794"/>
                  <a:pt x="5935844" y="3868787"/>
                </a:cubicBezTo>
                <a:lnTo>
                  <a:pt x="5936384" y="3862150"/>
                </a:lnTo>
                <a:cubicBezTo>
                  <a:pt x="5936553" y="3862145"/>
                  <a:pt x="5936722" y="3862140"/>
                  <a:pt x="5936890" y="3862087"/>
                </a:cubicBezTo>
                <a:cubicBezTo>
                  <a:pt x="5987166" y="3511992"/>
                  <a:pt x="6268205" y="3233421"/>
                  <a:pt x="6627056" y="3174489"/>
                </a:cubicBezTo>
                <a:lnTo>
                  <a:pt x="6627173" y="3173350"/>
                </a:lnTo>
                <a:cubicBezTo>
                  <a:pt x="6632481" y="3172348"/>
                  <a:pt x="6637809" y="3171407"/>
                  <a:pt x="6643385" y="3171823"/>
                </a:cubicBezTo>
                <a:cubicBezTo>
                  <a:pt x="6674569" y="3166310"/>
                  <a:pt x="6706461" y="3163352"/>
                  <a:pt x="6738847" y="3162829"/>
                </a:cubicBezTo>
                <a:close/>
                <a:moveTo>
                  <a:pt x="5077571" y="3161219"/>
                </a:moveTo>
                <a:lnTo>
                  <a:pt x="5094659" y="3162829"/>
                </a:lnTo>
                <a:cubicBezTo>
                  <a:pt x="5127044" y="3163352"/>
                  <a:pt x="5158937" y="3166310"/>
                  <a:pt x="5190120" y="3171823"/>
                </a:cubicBezTo>
                <a:cubicBezTo>
                  <a:pt x="5195696" y="3171407"/>
                  <a:pt x="5201024" y="3172348"/>
                  <a:pt x="5206334" y="3173350"/>
                </a:cubicBezTo>
                <a:lnTo>
                  <a:pt x="5206450" y="3174489"/>
                </a:lnTo>
                <a:cubicBezTo>
                  <a:pt x="5565300" y="3233421"/>
                  <a:pt x="5846339" y="3511992"/>
                  <a:pt x="5896616" y="3862087"/>
                </a:cubicBezTo>
                <a:cubicBezTo>
                  <a:pt x="5896783" y="3862140"/>
                  <a:pt x="5896953" y="3862145"/>
                  <a:pt x="5897121" y="3862150"/>
                </a:cubicBezTo>
                <a:lnTo>
                  <a:pt x="5897662" y="3868787"/>
                </a:lnTo>
                <a:cubicBezTo>
                  <a:pt x="5902718" y="3898794"/>
                  <a:pt x="5905168" y="3929436"/>
                  <a:pt x="5905126" y="3960518"/>
                </a:cubicBezTo>
                <a:cubicBezTo>
                  <a:pt x="5906438" y="3966104"/>
                  <a:pt x="5906496" y="3971728"/>
                  <a:pt x="5906496" y="3977366"/>
                </a:cubicBezTo>
                <a:cubicBezTo>
                  <a:pt x="5906496" y="3981158"/>
                  <a:pt x="5906469" y="3984944"/>
                  <a:pt x="5905903" y="3988716"/>
                </a:cubicBezTo>
                <a:lnTo>
                  <a:pt x="5905404" y="3988683"/>
                </a:lnTo>
                <a:lnTo>
                  <a:pt x="5905378" y="3989174"/>
                </a:lnTo>
                <a:lnTo>
                  <a:pt x="5888260" y="3987561"/>
                </a:lnTo>
                <a:cubicBezTo>
                  <a:pt x="5855886" y="3987038"/>
                  <a:pt x="5824005" y="3984080"/>
                  <a:pt x="5792833" y="3978570"/>
                </a:cubicBezTo>
                <a:cubicBezTo>
                  <a:pt x="5787256" y="3978986"/>
                  <a:pt x="5781927" y="3978045"/>
                  <a:pt x="5776617" y="3977042"/>
                </a:cubicBezTo>
                <a:lnTo>
                  <a:pt x="5776501" y="3975903"/>
                </a:lnTo>
                <a:cubicBezTo>
                  <a:pt x="5417649" y="3916971"/>
                  <a:pt x="5136610" y="3638399"/>
                  <a:pt x="5086335" y="3288305"/>
                </a:cubicBezTo>
                <a:cubicBezTo>
                  <a:pt x="5086167" y="3288253"/>
                  <a:pt x="5085999" y="3288248"/>
                  <a:pt x="5085830" y="3288243"/>
                </a:cubicBezTo>
                <a:lnTo>
                  <a:pt x="5085291" y="3281619"/>
                </a:lnTo>
                <a:cubicBezTo>
                  <a:pt x="5080233" y="3251607"/>
                  <a:pt x="5077782" y="3220958"/>
                  <a:pt x="5077824" y="3189869"/>
                </a:cubicBezTo>
                <a:cubicBezTo>
                  <a:pt x="5076512" y="3184286"/>
                  <a:pt x="5076453" y="3178663"/>
                  <a:pt x="5076453" y="3173027"/>
                </a:cubicBezTo>
                <a:lnTo>
                  <a:pt x="5077047" y="3161677"/>
                </a:lnTo>
                <a:lnTo>
                  <a:pt x="5077545" y="3161709"/>
                </a:lnTo>
                <a:close/>
                <a:moveTo>
                  <a:pt x="5063783" y="3161219"/>
                </a:moveTo>
                <a:lnTo>
                  <a:pt x="5063809" y="3161709"/>
                </a:lnTo>
                <a:lnTo>
                  <a:pt x="5064307" y="3161677"/>
                </a:lnTo>
                <a:lnTo>
                  <a:pt x="5064902" y="3173027"/>
                </a:lnTo>
                <a:cubicBezTo>
                  <a:pt x="5064902" y="3178663"/>
                  <a:pt x="5064842" y="3184286"/>
                  <a:pt x="5063530" y="3189869"/>
                </a:cubicBezTo>
                <a:cubicBezTo>
                  <a:pt x="5063572" y="3220958"/>
                  <a:pt x="5061122" y="3251607"/>
                  <a:pt x="5056063" y="3281619"/>
                </a:cubicBezTo>
                <a:lnTo>
                  <a:pt x="5055525" y="3288243"/>
                </a:lnTo>
                <a:cubicBezTo>
                  <a:pt x="5055355" y="3288248"/>
                  <a:pt x="5055187" y="3288253"/>
                  <a:pt x="5055019" y="3288305"/>
                </a:cubicBezTo>
                <a:cubicBezTo>
                  <a:pt x="5004744" y="3638399"/>
                  <a:pt x="4723705" y="3916971"/>
                  <a:pt x="4364853" y="3975903"/>
                </a:cubicBezTo>
                <a:lnTo>
                  <a:pt x="4364737" y="3977042"/>
                </a:lnTo>
                <a:cubicBezTo>
                  <a:pt x="4359427" y="3978045"/>
                  <a:pt x="4354098" y="3978986"/>
                  <a:pt x="4348521" y="3978570"/>
                </a:cubicBezTo>
                <a:cubicBezTo>
                  <a:pt x="4317350" y="3984080"/>
                  <a:pt x="4285468" y="3987038"/>
                  <a:pt x="4253094" y="3987561"/>
                </a:cubicBezTo>
                <a:lnTo>
                  <a:pt x="4235976" y="3989174"/>
                </a:lnTo>
                <a:lnTo>
                  <a:pt x="4235950" y="3988683"/>
                </a:lnTo>
                <a:lnTo>
                  <a:pt x="4235451" y="3988716"/>
                </a:lnTo>
                <a:cubicBezTo>
                  <a:pt x="4234885" y="3984944"/>
                  <a:pt x="4234858" y="3981158"/>
                  <a:pt x="4234858" y="3977366"/>
                </a:cubicBezTo>
                <a:cubicBezTo>
                  <a:pt x="4234858" y="3971728"/>
                  <a:pt x="4234916" y="3966104"/>
                  <a:pt x="4236228" y="3960518"/>
                </a:cubicBezTo>
                <a:cubicBezTo>
                  <a:pt x="4236186" y="3929436"/>
                  <a:pt x="4238636" y="3898794"/>
                  <a:pt x="4243692" y="3868787"/>
                </a:cubicBezTo>
                <a:lnTo>
                  <a:pt x="4244233" y="3862150"/>
                </a:lnTo>
                <a:cubicBezTo>
                  <a:pt x="4244401" y="3862145"/>
                  <a:pt x="4244571" y="3862140"/>
                  <a:pt x="4244738" y="3862087"/>
                </a:cubicBezTo>
                <a:cubicBezTo>
                  <a:pt x="4295015" y="3511992"/>
                  <a:pt x="4576054" y="3233421"/>
                  <a:pt x="4934904" y="3174489"/>
                </a:cubicBezTo>
                <a:lnTo>
                  <a:pt x="4935021" y="3173350"/>
                </a:lnTo>
                <a:cubicBezTo>
                  <a:pt x="4940330" y="3172348"/>
                  <a:pt x="4945658" y="3171407"/>
                  <a:pt x="4951234" y="3171823"/>
                </a:cubicBezTo>
                <a:cubicBezTo>
                  <a:pt x="4982417" y="3166310"/>
                  <a:pt x="5014310" y="3163352"/>
                  <a:pt x="5046695" y="3162829"/>
                </a:cubicBezTo>
                <a:close/>
                <a:moveTo>
                  <a:pt x="3385420" y="3161219"/>
                </a:moveTo>
                <a:lnTo>
                  <a:pt x="3402507" y="3162829"/>
                </a:lnTo>
                <a:cubicBezTo>
                  <a:pt x="3434893" y="3163352"/>
                  <a:pt x="3466785" y="3166310"/>
                  <a:pt x="3497969" y="3171823"/>
                </a:cubicBezTo>
                <a:cubicBezTo>
                  <a:pt x="3503545" y="3171407"/>
                  <a:pt x="3508873" y="3172348"/>
                  <a:pt x="3514181" y="3173350"/>
                </a:cubicBezTo>
                <a:lnTo>
                  <a:pt x="3514298" y="3174489"/>
                </a:lnTo>
                <a:cubicBezTo>
                  <a:pt x="3873149" y="3233421"/>
                  <a:pt x="4154188" y="3511992"/>
                  <a:pt x="4204464" y="3862087"/>
                </a:cubicBezTo>
                <a:cubicBezTo>
                  <a:pt x="4204632" y="3862140"/>
                  <a:pt x="4204801" y="3862145"/>
                  <a:pt x="4204970" y="3862150"/>
                </a:cubicBezTo>
                <a:lnTo>
                  <a:pt x="4205510" y="3868787"/>
                </a:lnTo>
                <a:cubicBezTo>
                  <a:pt x="4210567" y="3898794"/>
                  <a:pt x="4213016" y="3929436"/>
                  <a:pt x="4212974" y="3960518"/>
                </a:cubicBezTo>
                <a:cubicBezTo>
                  <a:pt x="4214286" y="3966104"/>
                  <a:pt x="4214345" y="3971728"/>
                  <a:pt x="4214345" y="3977366"/>
                </a:cubicBezTo>
                <a:cubicBezTo>
                  <a:pt x="4214345" y="3981158"/>
                  <a:pt x="4214318" y="3984944"/>
                  <a:pt x="4213752" y="3988716"/>
                </a:cubicBezTo>
                <a:lnTo>
                  <a:pt x="4213253" y="3988683"/>
                </a:lnTo>
                <a:lnTo>
                  <a:pt x="4213227" y="3989174"/>
                </a:lnTo>
                <a:lnTo>
                  <a:pt x="4196108" y="3987561"/>
                </a:lnTo>
                <a:cubicBezTo>
                  <a:pt x="4163734" y="3987038"/>
                  <a:pt x="4131854" y="3984080"/>
                  <a:pt x="4100682" y="3978570"/>
                </a:cubicBezTo>
                <a:cubicBezTo>
                  <a:pt x="4095105" y="3978986"/>
                  <a:pt x="4089776" y="3978045"/>
                  <a:pt x="4084465" y="3977042"/>
                </a:cubicBezTo>
                <a:lnTo>
                  <a:pt x="4084349" y="3975903"/>
                </a:lnTo>
                <a:cubicBezTo>
                  <a:pt x="3725498" y="3916971"/>
                  <a:pt x="3444459" y="3638399"/>
                  <a:pt x="3394183" y="3288305"/>
                </a:cubicBezTo>
                <a:cubicBezTo>
                  <a:pt x="3394016" y="3288253"/>
                  <a:pt x="3393847" y="3288248"/>
                  <a:pt x="3393678" y="3288243"/>
                </a:cubicBezTo>
                <a:lnTo>
                  <a:pt x="3393139" y="3281619"/>
                </a:lnTo>
                <a:cubicBezTo>
                  <a:pt x="3388081" y="3251607"/>
                  <a:pt x="3385630" y="3220958"/>
                  <a:pt x="3385672" y="3189869"/>
                </a:cubicBezTo>
                <a:cubicBezTo>
                  <a:pt x="3384360" y="3184286"/>
                  <a:pt x="3384302" y="3178663"/>
                  <a:pt x="3384302" y="3173027"/>
                </a:cubicBezTo>
                <a:lnTo>
                  <a:pt x="3384896" y="3161677"/>
                </a:lnTo>
                <a:lnTo>
                  <a:pt x="3385394" y="3161709"/>
                </a:lnTo>
                <a:close/>
                <a:moveTo>
                  <a:pt x="3371632" y="3161219"/>
                </a:moveTo>
                <a:lnTo>
                  <a:pt x="3371658" y="3161709"/>
                </a:lnTo>
                <a:lnTo>
                  <a:pt x="3372156" y="3161677"/>
                </a:lnTo>
                <a:lnTo>
                  <a:pt x="3372750" y="3173027"/>
                </a:lnTo>
                <a:cubicBezTo>
                  <a:pt x="3372750" y="3178663"/>
                  <a:pt x="3372691" y="3184286"/>
                  <a:pt x="3371379" y="3189869"/>
                </a:cubicBezTo>
                <a:cubicBezTo>
                  <a:pt x="3371421" y="3220958"/>
                  <a:pt x="3368971" y="3251607"/>
                  <a:pt x="3363912" y="3281619"/>
                </a:cubicBezTo>
                <a:lnTo>
                  <a:pt x="3363374" y="3288243"/>
                </a:lnTo>
                <a:cubicBezTo>
                  <a:pt x="3363204" y="3288248"/>
                  <a:pt x="3363036" y="3288253"/>
                  <a:pt x="3362868" y="3288305"/>
                </a:cubicBezTo>
                <a:cubicBezTo>
                  <a:pt x="3312593" y="3638399"/>
                  <a:pt x="3031554" y="3916971"/>
                  <a:pt x="2672703" y="3975903"/>
                </a:cubicBezTo>
                <a:lnTo>
                  <a:pt x="2672586" y="3977042"/>
                </a:lnTo>
                <a:cubicBezTo>
                  <a:pt x="2667276" y="3978045"/>
                  <a:pt x="2661947" y="3978986"/>
                  <a:pt x="2656370" y="3978570"/>
                </a:cubicBezTo>
                <a:cubicBezTo>
                  <a:pt x="2625198" y="3984080"/>
                  <a:pt x="2593318" y="3987038"/>
                  <a:pt x="2560943" y="3987561"/>
                </a:cubicBezTo>
                <a:lnTo>
                  <a:pt x="2543825" y="3989174"/>
                </a:lnTo>
                <a:lnTo>
                  <a:pt x="2543799" y="3988683"/>
                </a:lnTo>
                <a:lnTo>
                  <a:pt x="2543300" y="3988716"/>
                </a:lnTo>
                <a:cubicBezTo>
                  <a:pt x="2542734" y="3984944"/>
                  <a:pt x="2542707" y="3981158"/>
                  <a:pt x="2542707" y="3977366"/>
                </a:cubicBezTo>
                <a:cubicBezTo>
                  <a:pt x="2542707" y="3971728"/>
                  <a:pt x="2542765" y="3966104"/>
                  <a:pt x="2544077" y="3960518"/>
                </a:cubicBezTo>
                <a:cubicBezTo>
                  <a:pt x="2544035" y="3929436"/>
                  <a:pt x="2546485" y="3898794"/>
                  <a:pt x="2551541" y="3868787"/>
                </a:cubicBezTo>
                <a:lnTo>
                  <a:pt x="2552082" y="3862150"/>
                </a:lnTo>
                <a:cubicBezTo>
                  <a:pt x="2552250" y="3862145"/>
                  <a:pt x="2552420" y="3862140"/>
                  <a:pt x="2552587" y="3862087"/>
                </a:cubicBezTo>
                <a:cubicBezTo>
                  <a:pt x="2602864" y="3511992"/>
                  <a:pt x="2883903" y="3233421"/>
                  <a:pt x="3242753" y="3174489"/>
                </a:cubicBezTo>
                <a:lnTo>
                  <a:pt x="3242870" y="3173350"/>
                </a:lnTo>
                <a:cubicBezTo>
                  <a:pt x="3248179" y="3172348"/>
                  <a:pt x="3253507" y="3171407"/>
                  <a:pt x="3259083" y="3171823"/>
                </a:cubicBezTo>
                <a:cubicBezTo>
                  <a:pt x="3290266" y="3166310"/>
                  <a:pt x="3322159" y="3163352"/>
                  <a:pt x="3354544" y="3162829"/>
                </a:cubicBezTo>
                <a:close/>
                <a:moveTo>
                  <a:pt x="1693269" y="3161219"/>
                </a:moveTo>
                <a:lnTo>
                  <a:pt x="1710356" y="3162829"/>
                </a:lnTo>
                <a:cubicBezTo>
                  <a:pt x="1742742" y="3163352"/>
                  <a:pt x="1774634" y="3166310"/>
                  <a:pt x="1805818" y="3171823"/>
                </a:cubicBezTo>
                <a:cubicBezTo>
                  <a:pt x="1811394" y="3171407"/>
                  <a:pt x="1816722" y="3172348"/>
                  <a:pt x="1822030" y="3173350"/>
                </a:cubicBezTo>
                <a:lnTo>
                  <a:pt x="1822148" y="3174489"/>
                </a:lnTo>
                <a:cubicBezTo>
                  <a:pt x="2180998" y="3233421"/>
                  <a:pt x="2462037" y="3511992"/>
                  <a:pt x="2512313" y="3862087"/>
                </a:cubicBezTo>
                <a:cubicBezTo>
                  <a:pt x="2512481" y="3862140"/>
                  <a:pt x="2512650" y="3862145"/>
                  <a:pt x="2512819" y="3862150"/>
                </a:cubicBezTo>
                <a:lnTo>
                  <a:pt x="2513359" y="3868787"/>
                </a:lnTo>
                <a:cubicBezTo>
                  <a:pt x="2518416" y="3898794"/>
                  <a:pt x="2520865" y="3929436"/>
                  <a:pt x="2520823" y="3960518"/>
                </a:cubicBezTo>
                <a:cubicBezTo>
                  <a:pt x="2522135" y="3966104"/>
                  <a:pt x="2522194" y="3971728"/>
                  <a:pt x="2522194" y="3977366"/>
                </a:cubicBezTo>
                <a:cubicBezTo>
                  <a:pt x="2522194" y="3981158"/>
                  <a:pt x="2522167" y="3984944"/>
                  <a:pt x="2521601" y="3988716"/>
                </a:cubicBezTo>
                <a:lnTo>
                  <a:pt x="2521102" y="3988683"/>
                </a:lnTo>
                <a:lnTo>
                  <a:pt x="2521076" y="3989174"/>
                </a:lnTo>
                <a:lnTo>
                  <a:pt x="2503957" y="3987561"/>
                </a:lnTo>
                <a:cubicBezTo>
                  <a:pt x="2471583" y="3987038"/>
                  <a:pt x="2439703" y="3984080"/>
                  <a:pt x="2408531" y="3978570"/>
                </a:cubicBezTo>
                <a:cubicBezTo>
                  <a:pt x="2402954" y="3978986"/>
                  <a:pt x="2397625" y="3978045"/>
                  <a:pt x="2392314" y="3977042"/>
                </a:cubicBezTo>
                <a:lnTo>
                  <a:pt x="2392198" y="3975903"/>
                </a:lnTo>
                <a:cubicBezTo>
                  <a:pt x="2033347" y="3916971"/>
                  <a:pt x="1752308" y="3638399"/>
                  <a:pt x="1702032" y="3288305"/>
                </a:cubicBezTo>
                <a:cubicBezTo>
                  <a:pt x="1701865" y="3288253"/>
                  <a:pt x="1701696" y="3288248"/>
                  <a:pt x="1701527" y="3288243"/>
                </a:cubicBezTo>
                <a:lnTo>
                  <a:pt x="1700989" y="3281619"/>
                </a:lnTo>
                <a:cubicBezTo>
                  <a:pt x="1695930" y="3251607"/>
                  <a:pt x="1693479" y="3220958"/>
                  <a:pt x="1693521" y="3189869"/>
                </a:cubicBezTo>
                <a:cubicBezTo>
                  <a:pt x="1692209" y="3184286"/>
                  <a:pt x="1692151" y="3178663"/>
                  <a:pt x="1692151" y="3173027"/>
                </a:cubicBezTo>
                <a:lnTo>
                  <a:pt x="1692745" y="3161677"/>
                </a:lnTo>
                <a:lnTo>
                  <a:pt x="1693243" y="3161709"/>
                </a:lnTo>
                <a:close/>
                <a:moveTo>
                  <a:pt x="1679481" y="3161219"/>
                </a:moveTo>
                <a:lnTo>
                  <a:pt x="1679507" y="3161709"/>
                </a:lnTo>
                <a:lnTo>
                  <a:pt x="1680005" y="3161677"/>
                </a:lnTo>
                <a:lnTo>
                  <a:pt x="1680599" y="3173027"/>
                </a:lnTo>
                <a:cubicBezTo>
                  <a:pt x="1680599" y="3178663"/>
                  <a:pt x="1680540" y="3184286"/>
                  <a:pt x="1679228" y="3189869"/>
                </a:cubicBezTo>
                <a:cubicBezTo>
                  <a:pt x="1679270" y="3220958"/>
                  <a:pt x="1676820" y="3251607"/>
                  <a:pt x="1671761" y="3281619"/>
                </a:cubicBezTo>
                <a:lnTo>
                  <a:pt x="1671223" y="3288243"/>
                </a:lnTo>
                <a:cubicBezTo>
                  <a:pt x="1671053" y="3288248"/>
                  <a:pt x="1670885" y="3288253"/>
                  <a:pt x="1670717" y="3288305"/>
                </a:cubicBezTo>
                <a:cubicBezTo>
                  <a:pt x="1620442" y="3638399"/>
                  <a:pt x="1339403" y="3916971"/>
                  <a:pt x="980552" y="3975903"/>
                </a:cubicBezTo>
                <a:lnTo>
                  <a:pt x="980435" y="3977042"/>
                </a:lnTo>
                <a:cubicBezTo>
                  <a:pt x="975125" y="3978045"/>
                  <a:pt x="969796" y="3978986"/>
                  <a:pt x="964219" y="3978570"/>
                </a:cubicBezTo>
                <a:cubicBezTo>
                  <a:pt x="933047" y="3984080"/>
                  <a:pt x="901167" y="3987038"/>
                  <a:pt x="868792" y="3987561"/>
                </a:cubicBezTo>
                <a:lnTo>
                  <a:pt x="851674" y="3989174"/>
                </a:lnTo>
                <a:lnTo>
                  <a:pt x="851648" y="3988683"/>
                </a:lnTo>
                <a:lnTo>
                  <a:pt x="851149" y="3988716"/>
                </a:lnTo>
                <a:cubicBezTo>
                  <a:pt x="850583" y="3984944"/>
                  <a:pt x="850556" y="3981158"/>
                  <a:pt x="850556" y="3977366"/>
                </a:cubicBezTo>
                <a:cubicBezTo>
                  <a:pt x="850556" y="3971728"/>
                  <a:pt x="850614" y="3966104"/>
                  <a:pt x="851926" y="3960518"/>
                </a:cubicBezTo>
                <a:cubicBezTo>
                  <a:pt x="851884" y="3929436"/>
                  <a:pt x="854334" y="3898794"/>
                  <a:pt x="859390" y="3868787"/>
                </a:cubicBezTo>
                <a:lnTo>
                  <a:pt x="859931" y="3862150"/>
                </a:lnTo>
                <a:cubicBezTo>
                  <a:pt x="860099" y="3862145"/>
                  <a:pt x="860269" y="3862140"/>
                  <a:pt x="860436" y="3862087"/>
                </a:cubicBezTo>
                <a:cubicBezTo>
                  <a:pt x="910713" y="3511992"/>
                  <a:pt x="1191752" y="3233421"/>
                  <a:pt x="1550602" y="3174489"/>
                </a:cubicBezTo>
                <a:lnTo>
                  <a:pt x="1550719" y="3173350"/>
                </a:lnTo>
                <a:cubicBezTo>
                  <a:pt x="1556028" y="3172348"/>
                  <a:pt x="1561356" y="3171407"/>
                  <a:pt x="1566932" y="3171823"/>
                </a:cubicBezTo>
                <a:cubicBezTo>
                  <a:pt x="1598115" y="3166310"/>
                  <a:pt x="1630008" y="3163352"/>
                  <a:pt x="1662393" y="3162829"/>
                </a:cubicBezTo>
                <a:close/>
                <a:moveTo>
                  <a:pt x="1118" y="3161219"/>
                </a:moveTo>
                <a:lnTo>
                  <a:pt x="18205" y="3162829"/>
                </a:lnTo>
                <a:cubicBezTo>
                  <a:pt x="50591" y="3163352"/>
                  <a:pt x="82483" y="3166310"/>
                  <a:pt x="113667" y="3171823"/>
                </a:cubicBezTo>
                <a:cubicBezTo>
                  <a:pt x="119243" y="3171407"/>
                  <a:pt x="124571" y="3172348"/>
                  <a:pt x="129879" y="3173350"/>
                </a:cubicBezTo>
                <a:lnTo>
                  <a:pt x="129997" y="3174489"/>
                </a:lnTo>
                <a:cubicBezTo>
                  <a:pt x="488847" y="3233421"/>
                  <a:pt x="769886" y="3511992"/>
                  <a:pt x="820162" y="3862087"/>
                </a:cubicBezTo>
                <a:cubicBezTo>
                  <a:pt x="820330" y="3862140"/>
                  <a:pt x="820499" y="3862145"/>
                  <a:pt x="820668" y="3862150"/>
                </a:cubicBezTo>
                <a:lnTo>
                  <a:pt x="821208" y="3868787"/>
                </a:lnTo>
                <a:cubicBezTo>
                  <a:pt x="826265" y="3898794"/>
                  <a:pt x="828714" y="3929436"/>
                  <a:pt x="828672" y="3960518"/>
                </a:cubicBezTo>
                <a:cubicBezTo>
                  <a:pt x="829984" y="3966104"/>
                  <a:pt x="830043" y="3971728"/>
                  <a:pt x="830043" y="3977366"/>
                </a:cubicBezTo>
                <a:cubicBezTo>
                  <a:pt x="830043" y="3981158"/>
                  <a:pt x="830016" y="3984944"/>
                  <a:pt x="829450" y="3988716"/>
                </a:cubicBezTo>
                <a:lnTo>
                  <a:pt x="828951" y="3988683"/>
                </a:lnTo>
                <a:lnTo>
                  <a:pt x="828925" y="3989174"/>
                </a:lnTo>
                <a:lnTo>
                  <a:pt x="811806" y="3987561"/>
                </a:lnTo>
                <a:cubicBezTo>
                  <a:pt x="779432" y="3987038"/>
                  <a:pt x="747552" y="3984080"/>
                  <a:pt x="716380" y="3978570"/>
                </a:cubicBezTo>
                <a:cubicBezTo>
                  <a:pt x="710803" y="3978986"/>
                  <a:pt x="705474" y="3978045"/>
                  <a:pt x="700163" y="3977042"/>
                </a:cubicBezTo>
                <a:lnTo>
                  <a:pt x="700047" y="3975903"/>
                </a:lnTo>
                <a:cubicBezTo>
                  <a:pt x="341196" y="3916971"/>
                  <a:pt x="60157" y="3638399"/>
                  <a:pt x="9881" y="3288305"/>
                </a:cubicBezTo>
                <a:cubicBezTo>
                  <a:pt x="9714" y="3288253"/>
                  <a:pt x="9545" y="3288248"/>
                  <a:pt x="9376" y="3288243"/>
                </a:cubicBezTo>
                <a:lnTo>
                  <a:pt x="8837" y="3281619"/>
                </a:lnTo>
                <a:cubicBezTo>
                  <a:pt x="3779" y="3251607"/>
                  <a:pt x="1328" y="3220958"/>
                  <a:pt x="1370" y="3189869"/>
                </a:cubicBezTo>
                <a:cubicBezTo>
                  <a:pt x="58" y="3184286"/>
                  <a:pt x="0" y="3178663"/>
                  <a:pt x="0" y="3173027"/>
                </a:cubicBezTo>
                <a:lnTo>
                  <a:pt x="594" y="3161677"/>
                </a:lnTo>
                <a:lnTo>
                  <a:pt x="1092" y="3161709"/>
                </a:lnTo>
                <a:close/>
                <a:moveTo>
                  <a:pt x="7762529" y="2447425"/>
                </a:moveTo>
                <a:cubicBezTo>
                  <a:pt x="7815805" y="2718331"/>
                  <a:pt x="8030648" y="2933128"/>
                  <a:pt x="8305838" y="2992271"/>
                </a:cubicBezTo>
                <a:cubicBezTo>
                  <a:pt x="8252563" y="2721365"/>
                  <a:pt x="8037719" y="2506568"/>
                  <a:pt x="7762529" y="2447425"/>
                </a:cubicBezTo>
                <a:close/>
                <a:moveTo>
                  <a:pt x="7455280" y="2447425"/>
                </a:moveTo>
                <a:cubicBezTo>
                  <a:pt x="7180090" y="2506568"/>
                  <a:pt x="6965246" y="2721365"/>
                  <a:pt x="6911971" y="2992271"/>
                </a:cubicBezTo>
                <a:cubicBezTo>
                  <a:pt x="7187161" y="2933128"/>
                  <a:pt x="7402004" y="2718331"/>
                  <a:pt x="7455280" y="2447425"/>
                </a:cubicBezTo>
                <a:close/>
                <a:moveTo>
                  <a:pt x="6070378" y="2447425"/>
                </a:moveTo>
                <a:cubicBezTo>
                  <a:pt x="6123654" y="2718331"/>
                  <a:pt x="6338497" y="2933128"/>
                  <a:pt x="6613687" y="2992271"/>
                </a:cubicBezTo>
                <a:cubicBezTo>
                  <a:pt x="6560412" y="2721365"/>
                  <a:pt x="6345568" y="2506568"/>
                  <a:pt x="6070378" y="2447425"/>
                </a:cubicBezTo>
                <a:close/>
                <a:moveTo>
                  <a:pt x="5763129" y="2447425"/>
                </a:moveTo>
                <a:cubicBezTo>
                  <a:pt x="5487939" y="2506568"/>
                  <a:pt x="5273095" y="2721365"/>
                  <a:pt x="5219820" y="2992271"/>
                </a:cubicBezTo>
                <a:cubicBezTo>
                  <a:pt x="5495010" y="2933128"/>
                  <a:pt x="5709853" y="2718331"/>
                  <a:pt x="5763129" y="2447425"/>
                </a:cubicBezTo>
                <a:close/>
                <a:moveTo>
                  <a:pt x="4378227" y="2447425"/>
                </a:moveTo>
                <a:cubicBezTo>
                  <a:pt x="4431503" y="2718331"/>
                  <a:pt x="4646346" y="2933128"/>
                  <a:pt x="4921536" y="2992271"/>
                </a:cubicBezTo>
                <a:cubicBezTo>
                  <a:pt x="4868261" y="2721365"/>
                  <a:pt x="4653417" y="2506568"/>
                  <a:pt x="4378227" y="2447425"/>
                </a:cubicBezTo>
                <a:close/>
                <a:moveTo>
                  <a:pt x="4070978" y="2447425"/>
                </a:moveTo>
                <a:cubicBezTo>
                  <a:pt x="3795788" y="2506568"/>
                  <a:pt x="3580944" y="2721365"/>
                  <a:pt x="3527669" y="2992271"/>
                </a:cubicBezTo>
                <a:cubicBezTo>
                  <a:pt x="3802859" y="2933128"/>
                  <a:pt x="4017702" y="2718331"/>
                  <a:pt x="4070978" y="2447425"/>
                </a:cubicBezTo>
                <a:close/>
                <a:moveTo>
                  <a:pt x="2686076" y="2447425"/>
                </a:moveTo>
                <a:cubicBezTo>
                  <a:pt x="2739352" y="2718331"/>
                  <a:pt x="2954195" y="2933128"/>
                  <a:pt x="3229385" y="2992271"/>
                </a:cubicBezTo>
                <a:cubicBezTo>
                  <a:pt x="3176110" y="2721365"/>
                  <a:pt x="2961266" y="2506568"/>
                  <a:pt x="2686076" y="2447425"/>
                </a:cubicBezTo>
                <a:close/>
                <a:moveTo>
                  <a:pt x="2378827" y="2447425"/>
                </a:moveTo>
                <a:cubicBezTo>
                  <a:pt x="2103637" y="2506568"/>
                  <a:pt x="1888793" y="2721365"/>
                  <a:pt x="1835518" y="2992271"/>
                </a:cubicBezTo>
                <a:cubicBezTo>
                  <a:pt x="2110708" y="2933128"/>
                  <a:pt x="2325551" y="2718331"/>
                  <a:pt x="2378827" y="2447425"/>
                </a:cubicBezTo>
                <a:close/>
                <a:moveTo>
                  <a:pt x="993925" y="2447425"/>
                </a:moveTo>
                <a:cubicBezTo>
                  <a:pt x="1047201" y="2718331"/>
                  <a:pt x="1262044" y="2933128"/>
                  <a:pt x="1537234" y="2992271"/>
                </a:cubicBezTo>
                <a:cubicBezTo>
                  <a:pt x="1483959" y="2721365"/>
                  <a:pt x="1269115" y="2506568"/>
                  <a:pt x="993925" y="2447425"/>
                </a:cubicBezTo>
                <a:close/>
                <a:moveTo>
                  <a:pt x="686676" y="2447425"/>
                </a:moveTo>
                <a:cubicBezTo>
                  <a:pt x="411486" y="2506568"/>
                  <a:pt x="196642" y="2721365"/>
                  <a:pt x="143367" y="2992271"/>
                </a:cubicBezTo>
                <a:cubicBezTo>
                  <a:pt x="418557" y="2933128"/>
                  <a:pt x="633400" y="2718331"/>
                  <a:pt x="686676" y="2447425"/>
                </a:cubicBezTo>
                <a:close/>
                <a:moveTo>
                  <a:pt x="9139239" y="2321311"/>
                </a:moveTo>
                <a:lnTo>
                  <a:pt x="9139239" y="2449820"/>
                </a:lnTo>
                <a:lnTo>
                  <a:pt x="9047261" y="2476706"/>
                </a:lnTo>
                <a:cubicBezTo>
                  <a:pt x="8821055" y="2561144"/>
                  <a:pt x="8650738" y="2755228"/>
                  <a:pt x="8604122" y="2992271"/>
                </a:cubicBezTo>
                <a:cubicBezTo>
                  <a:pt x="8844913" y="2940521"/>
                  <a:pt x="9039501" y="2769598"/>
                  <a:pt x="9120077" y="2546190"/>
                </a:cubicBezTo>
                <a:lnTo>
                  <a:pt x="9139239" y="2477003"/>
                </a:lnTo>
                <a:lnTo>
                  <a:pt x="9139239" y="2782562"/>
                </a:lnTo>
                <a:lnTo>
                  <a:pt x="9135069" y="2789374"/>
                </a:lnTo>
                <a:cubicBezTo>
                  <a:pt x="9008919" y="2963003"/>
                  <a:pt x="8815033" y="3086603"/>
                  <a:pt x="8590751" y="3123727"/>
                </a:cubicBezTo>
                <a:lnTo>
                  <a:pt x="8590635" y="3124875"/>
                </a:lnTo>
                <a:cubicBezTo>
                  <a:pt x="8585324" y="3125886"/>
                  <a:pt x="8579995" y="3126834"/>
                  <a:pt x="8574418" y="3126415"/>
                </a:cubicBezTo>
                <a:cubicBezTo>
                  <a:pt x="8543246" y="3131969"/>
                  <a:pt x="8511366" y="3134950"/>
                  <a:pt x="8478991" y="3135477"/>
                </a:cubicBezTo>
                <a:lnTo>
                  <a:pt x="8461873" y="3137103"/>
                </a:lnTo>
                <a:lnTo>
                  <a:pt x="8461847" y="3136608"/>
                </a:lnTo>
                <a:lnTo>
                  <a:pt x="8461348" y="3136641"/>
                </a:lnTo>
                <a:cubicBezTo>
                  <a:pt x="8460782" y="3132839"/>
                  <a:pt x="8460755" y="3129023"/>
                  <a:pt x="8460755" y="3125201"/>
                </a:cubicBezTo>
                <a:cubicBezTo>
                  <a:pt x="8460755" y="3119519"/>
                  <a:pt x="8460814" y="3113850"/>
                  <a:pt x="8462126" y="3108220"/>
                </a:cubicBezTo>
                <a:cubicBezTo>
                  <a:pt x="8462083" y="3076892"/>
                  <a:pt x="8464533" y="3046007"/>
                  <a:pt x="8469590" y="3015763"/>
                </a:cubicBezTo>
                <a:lnTo>
                  <a:pt x="8470130" y="3009073"/>
                </a:lnTo>
                <a:cubicBezTo>
                  <a:pt x="8470299" y="3009068"/>
                  <a:pt x="8470468" y="3009063"/>
                  <a:pt x="8470636" y="3009010"/>
                </a:cubicBezTo>
                <a:cubicBezTo>
                  <a:pt x="8514628" y="2700252"/>
                  <a:pt x="8735297" y="2446688"/>
                  <a:pt x="9030178" y="2348329"/>
                </a:cubicBezTo>
                <a:close/>
                <a:moveTo>
                  <a:pt x="7620280" y="2302594"/>
                </a:moveTo>
                <a:lnTo>
                  <a:pt x="7637367" y="2304217"/>
                </a:lnTo>
                <a:cubicBezTo>
                  <a:pt x="7669753" y="2304744"/>
                  <a:pt x="7701646" y="2307725"/>
                  <a:pt x="7732829" y="2313282"/>
                </a:cubicBezTo>
                <a:cubicBezTo>
                  <a:pt x="7738405" y="2312863"/>
                  <a:pt x="7743733" y="2313811"/>
                  <a:pt x="7749042" y="2314821"/>
                </a:cubicBezTo>
                <a:lnTo>
                  <a:pt x="7749159" y="2315969"/>
                </a:lnTo>
                <a:cubicBezTo>
                  <a:pt x="8108009" y="2375367"/>
                  <a:pt x="8389048" y="2656144"/>
                  <a:pt x="8439324" y="3009010"/>
                </a:cubicBezTo>
                <a:cubicBezTo>
                  <a:pt x="8439492" y="3009063"/>
                  <a:pt x="8439661" y="3009068"/>
                  <a:pt x="8439830" y="3009073"/>
                </a:cubicBezTo>
                <a:lnTo>
                  <a:pt x="8440370" y="3015763"/>
                </a:lnTo>
                <a:cubicBezTo>
                  <a:pt x="8445427" y="3046007"/>
                  <a:pt x="8447877" y="3076892"/>
                  <a:pt x="8447834" y="3108220"/>
                </a:cubicBezTo>
                <a:cubicBezTo>
                  <a:pt x="8449146" y="3113850"/>
                  <a:pt x="8449205" y="3119519"/>
                  <a:pt x="8449205" y="3125201"/>
                </a:cubicBezTo>
                <a:cubicBezTo>
                  <a:pt x="8449205" y="3129023"/>
                  <a:pt x="8449178" y="3132839"/>
                  <a:pt x="8448612" y="3136641"/>
                </a:cubicBezTo>
                <a:lnTo>
                  <a:pt x="8448113" y="3136608"/>
                </a:lnTo>
                <a:lnTo>
                  <a:pt x="8448087" y="3137103"/>
                </a:lnTo>
                <a:lnTo>
                  <a:pt x="8430969" y="3135477"/>
                </a:lnTo>
                <a:cubicBezTo>
                  <a:pt x="8398594" y="3134950"/>
                  <a:pt x="8366714" y="3131969"/>
                  <a:pt x="8335542" y="3126415"/>
                </a:cubicBezTo>
                <a:cubicBezTo>
                  <a:pt x="8329965" y="3126834"/>
                  <a:pt x="8324636" y="3125886"/>
                  <a:pt x="8319325" y="3124875"/>
                </a:cubicBezTo>
                <a:lnTo>
                  <a:pt x="8319209" y="3123727"/>
                </a:lnTo>
                <a:cubicBezTo>
                  <a:pt x="7960358" y="3064328"/>
                  <a:pt x="7679319" y="2783551"/>
                  <a:pt x="7629044" y="2430686"/>
                </a:cubicBezTo>
                <a:cubicBezTo>
                  <a:pt x="7628876" y="2430633"/>
                  <a:pt x="7628708" y="2430628"/>
                  <a:pt x="7628538" y="2430623"/>
                </a:cubicBezTo>
                <a:lnTo>
                  <a:pt x="7628000" y="2423947"/>
                </a:lnTo>
                <a:cubicBezTo>
                  <a:pt x="7622941" y="2393697"/>
                  <a:pt x="7620490" y="2362806"/>
                  <a:pt x="7620533" y="2331471"/>
                </a:cubicBezTo>
                <a:cubicBezTo>
                  <a:pt x="7619221" y="2325843"/>
                  <a:pt x="7619162" y="2320176"/>
                  <a:pt x="7619162" y="2314495"/>
                </a:cubicBezTo>
                <a:lnTo>
                  <a:pt x="7619756" y="2303055"/>
                </a:lnTo>
                <a:lnTo>
                  <a:pt x="7620254" y="2303088"/>
                </a:lnTo>
                <a:close/>
                <a:moveTo>
                  <a:pt x="7597529" y="2302594"/>
                </a:moveTo>
                <a:lnTo>
                  <a:pt x="7597555" y="2303088"/>
                </a:lnTo>
                <a:lnTo>
                  <a:pt x="7598053" y="2303055"/>
                </a:lnTo>
                <a:lnTo>
                  <a:pt x="7598647" y="2314495"/>
                </a:lnTo>
                <a:cubicBezTo>
                  <a:pt x="7598647" y="2320176"/>
                  <a:pt x="7598588" y="2325843"/>
                  <a:pt x="7597276" y="2331471"/>
                </a:cubicBezTo>
                <a:cubicBezTo>
                  <a:pt x="7597319" y="2362806"/>
                  <a:pt x="7594868" y="2393697"/>
                  <a:pt x="7589809" y="2423947"/>
                </a:cubicBezTo>
                <a:lnTo>
                  <a:pt x="7589271" y="2430623"/>
                </a:lnTo>
                <a:cubicBezTo>
                  <a:pt x="7589101" y="2430628"/>
                  <a:pt x="7588933" y="2430633"/>
                  <a:pt x="7588765" y="2430686"/>
                </a:cubicBezTo>
                <a:cubicBezTo>
                  <a:pt x="7538490" y="2783551"/>
                  <a:pt x="7257451" y="3064328"/>
                  <a:pt x="6898600" y="3123727"/>
                </a:cubicBezTo>
                <a:lnTo>
                  <a:pt x="6898484" y="3124875"/>
                </a:lnTo>
                <a:cubicBezTo>
                  <a:pt x="6893173" y="3125886"/>
                  <a:pt x="6887844" y="3126834"/>
                  <a:pt x="6882267" y="3126415"/>
                </a:cubicBezTo>
                <a:cubicBezTo>
                  <a:pt x="6851095" y="3131969"/>
                  <a:pt x="6819215" y="3134950"/>
                  <a:pt x="6786841" y="3135477"/>
                </a:cubicBezTo>
                <a:lnTo>
                  <a:pt x="6769722" y="3137103"/>
                </a:lnTo>
                <a:lnTo>
                  <a:pt x="6769696" y="3136608"/>
                </a:lnTo>
                <a:lnTo>
                  <a:pt x="6769197" y="3136641"/>
                </a:lnTo>
                <a:cubicBezTo>
                  <a:pt x="6768631" y="3132839"/>
                  <a:pt x="6768604" y="3129023"/>
                  <a:pt x="6768604" y="3125201"/>
                </a:cubicBezTo>
                <a:cubicBezTo>
                  <a:pt x="6768604" y="3119519"/>
                  <a:pt x="6768663" y="3113850"/>
                  <a:pt x="6769975" y="3108220"/>
                </a:cubicBezTo>
                <a:cubicBezTo>
                  <a:pt x="6769933" y="3076892"/>
                  <a:pt x="6772382" y="3046007"/>
                  <a:pt x="6777439" y="3015763"/>
                </a:cubicBezTo>
                <a:lnTo>
                  <a:pt x="6777979" y="3009073"/>
                </a:lnTo>
                <a:cubicBezTo>
                  <a:pt x="6778148" y="3009068"/>
                  <a:pt x="6778317" y="3009063"/>
                  <a:pt x="6778485" y="3009010"/>
                </a:cubicBezTo>
                <a:cubicBezTo>
                  <a:pt x="6828761" y="2656144"/>
                  <a:pt x="7109800" y="2375367"/>
                  <a:pt x="7468650" y="2315969"/>
                </a:cubicBezTo>
                <a:lnTo>
                  <a:pt x="7468767" y="2314821"/>
                </a:lnTo>
                <a:cubicBezTo>
                  <a:pt x="7474076" y="2313811"/>
                  <a:pt x="7479404" y="2312863"/>
                  <a:pt x="7484980" y="2313282"/>
                </a:cubicBezTo>
                <a:cubicBezTo>
                  <a:pt x="7516163" y="2307725"/>
                  <a:pt x="7548056" y="2304744"/>
                  <a:pt x="7580442" y="2304217"/>
                </a:cubicBezTo>
                <a:close/>
                <a:moveTo>
                  <a:pt x="5928129" y="2302594"/>
                </a:moveTo>
                <a:lnTo>
                  <a:pt x="5945217" y="2304217"/>
                </a:lnTo>
                <a:cubicBezTo>
                  <a:pt x="5977602" y="2304744"/>
                  <a:pt x="6009495" y="2307725"/>
                  <a:pt x="6040678" y="2313282"/>
                </a:cubicBezTo>
                <a:cubicBezTo>
                  <a:pt x="6046254" y="2312863"/>
                  <a:pt x="6051582" y="2313811"/>
                  <a:pt x="6056891" y="2314821"/>
                </a:cubicBezTo>
                <a:lnTo>
                  <a:pt x="6057008" y="2315969"/>
                </a:lnTo>
                <a:cubicBezTo>
                  <a:pt x="6415858" y="2375367"/>
                  <a:pt x="6696897" y="2656144"/>
                  <a:pt x="6747174" y="3009010"/>
                </a:cubicBezTo>
                <a:cubicBezTo>
                  <a:pt x="6747341" y="3009063"/>
                  <a:pt x="6747511" y="3009068"/>
                  <a:pt x="6747679" y="3009073"/>
                </a:cubicBezTo>
                <a:lnTo>
                  <a:pt x="6748220" y="3015763"/>
                </a:lnTo>
                <a:cubicBezTo>
                  <a:pt x="6753276" y="3046007"/>
                  <a:pt x="6755726" y="3076892"/>
                  <a:pt x="6755684" y="3108220"/>
                </a:cubicBezTo>
                <a:cubicBezTo>
                  <a:pt x="6756996" y="3113850"/>
                  <a:pt x="6757054" y="3119519"/>
                  <a:pt x="6757054" y="3125201"/>
                </a:cubicBezTo>
                <a:cubicBezTo>
                  <a:pt x="6757054" y="3129023"/>
                  <a:pt x="6757027" y="3132839"/>
                  <a:pt x="6756461" y="3136641"/>
                </a:cubicBezTo>
                <a:lnTo>
                  <a:pt x="6755962" y="3136608"/>
                </a:lnTo>
                <a:lnTo>
                  <a:pt x="6755936" y="3137103"/>
                </a:lnTo>
                <a:lnTo>
                  <a:pt x="6738818" y="3135477"/>
                </a:lnTo>
                <a:cubicBezTo>
                  <a:pt x="6706444" y="3134950"/>
                  <a:pt x="6674563" y="3131969"/>
                  <a:pt x="6643391" y="3126415"/>
                </a:cubicBezTo>
                <a:cubicBezTo>
                  <a:pt x="6637814" y="3126834"/>
                  <a:pt x="6632485" y="3125886"/>
                  <a:pt x="6627175" y="3124875"/>
                </a:cubicBezTo>
                <a:lnTo>
                  <a:pt x="6627059" y="3123727"/>
                </a:lnTo>
                <a:cubicBezTo>
                  <a:pt x="6268207" y="3064328"/>
                  <a:pt x="5987168" y="2783551"/>
                  <a:pt x="5936893" y="2430686"/>
                </a:cubicBezTo>
                <a:cubicBezTo>
                  <a:pt x="5936725" y="2430633"/>
                  <a:pt x="5936557" y="2430628"/>
                  <a:pt x="5936387" y="2430623"/>
                </a:cubicBezTo>
                <a:lnTo>
                  <a:pt x="5935849" y="2423947"/>
                </a:lnTo>
                <a:cubicBezTo>
                  <a:pt x="5930790" y="2393697"/>
                  <a:pt x="5928340" y="2362806"/>
                  <a:pt x="5928382" y="2331471"/>
                </a:cubicBezTo>
                <a:cubicBezTo>
                  <a:pt x="5927070" y="2325843"/>
                  <a:pt x="5927011" y="2320176"/>
                  <a:pt x="5927011" y="2314495"/>
                </a:cubicBezTo>
                <a:lnTo>
                  <a:pt x="5927605" y="2303055"/>
                </a:lnTo>
                <a:lnTo>
                  <a:pt x="5928103" y="2303088"/>
                </a:lnTo>
                <a:close/>
                <a:moveTo>
                  <a:pt x="5905378" y="2302594"/>
                </a:moveTo>
                <a:lnTo>
                  <a:pt x="5905404" y="2303088"/>
                </a:lnTo>
                <a:lnTo>
                  <a:pt x="5905902" y="2303055"/>
                </a:lnTo>
                <a:lnTo>
                  <a:pt x="5906496" y="2314495"/>
                </a:lnTo>
                <a:cubicBezTo>
                  <a:pt x="5906496" y="2320176"/>
                  <a:pt x="5906438" y="2325843"/>
                  <a:pt x="5905126" y="2331471"/>
                </a:cubicBezTo>
                <a:cubicBezTo>
                  <a:pt x="5905168" y="2362806"/>
                  <a:pt x="5902717" y="2393697"/>
                  <a:pt x="5897659" y="2423947"/>
                </a:cubicBezTo>
                <a:lnTo>
                  <a:pt x="5897120" y="2430623"/>
                </a:lnTo>
                <a:cubicBezTo>
                  <a:pt x="5896951" y="2430628"/>
                  <a:pt x="5896782" y="2430633"/>
                  <a:pt x="5896615" y="2430686"/>
                </a:cubicBezTo>
                <a:cubicBezTo>
                  <a:pt x="5846339" y="2783551"/>
                  <a:pt x="5565300" y="3064328"/>
                  <a:pt x="5206449" y="3123727"/>
                </a:cubicBezTo>
                <a:lnTo>
                  <a:pt x="5206334" y="3124875"/>
                </a:lnTo>
                <a:cubicBezTo>
                  <a:pt x="5201022" y="3125886"/>
                  <a:pt x="5195693" y="3126834"/>
                  <a:pt x="5190116" y="3126415"/>
                </a:cubicBezTo>
                <a:cubicBezTo>
                  <a:pt x="5158944" y="3131969"/>
                  <a:pt x="5127065" y="3134950"/>
                  <a:pt x="5094690" y="3135477"/>
                </a:cubicBezTo>
                <a:lnTo>
                  <a:pt x="5077571" y="3137103"/>
                </a:lnTo>
                <a:lnTo>
                  <a:pt x="5077545" y="3136608"/>
                </a:lnTo>
                <a:lnTo>
                  <a:pt x="5077046" y="3136641"/>
                </a:lnTo>
                <a:cubicBezTo>
                  <a:pt x="5076480" y="3132839"/>
                  <a:pt x="5076453" y="3129023"/>
                  <a:pt x="5076453" y="3125201"/>
                </a:cubicBezTo>
                <a:cubicBezTo>
                  <a:pt x="5076453" y="3119519"/>
                  <a:pt x="5076512" y="3113850"/>
                  <a:pt x="5077824" y="3108220"/>
                </a:cubicBezTo>
                <a:cubicBezTo>
                  <a:pt x="5077782" y="3076892"/>
                  <a:pt x="5080231" y="3046007"/>
                  <a:pt x="5085288" y="3015763"/>
                </a:cubicBezTo>
                <a:lnTo>
                  <a:pt x="5085828" y="3009073"/>
                </a:lnTo>
                <a:cubicBezTo>
                  <a:pt x="5085997" y="3009068"/>
                  <a:pt x="5086166" y="3009063"/>
                  <a:pt x="5086334" y="3009010"/>
                </a:cubicBezTo>
                <a:cubicBezTo>
                  <a:pt x="5136610" y="2656144"/>
                  <a:pt x="5417649" y="2375367"/>
                  <a:pt x="5776501" y="2315969"/>
                </a:cubicBezTo>
                <a:lnTo>
                  <a:pt x="5776617" y="2314821"/>
                </a:lnTo>
                <a:cubicBezTo>
                  <a:pt x="5781926" y="2313811"/>
                  <a:pt x="5787253" y="2312863"/>
                  <a:pt x="5792829" y="2313282"/>
                </a:cubicBezTo>
                <a:cubicBezTo>
                  <a:pt x="5824013" y="2307725"/>
                  <a:pt x="5855905" y="2304744"/>
                  <a:pt x="5888291" y="2304217"/>
                </a:cubicBezTo>
                <a:close/>
                <a:moveTo>
                  <a:pt x="4235979" y="2302594"/>
                </a:moveTo>
                <a:lnTo>
                  <a:pt x="4253065" y="2304217"/>
                </a:lnTo>
                <a:cubicBezTo>
                  <a:pt x="4285451" y="2304744"/>
                  <a:pt x="4317343" y="2307725"/>
                  <a:pt x="4348528" y="2313282"/>
                </a:cubicBezTo>
                <a:cubicBezTo>
                  <a:pt x="4354104" y="2312863"/>
                  <a:pt x="4359431" y="2313811"/>
                  <a:pt x="4364739" y="2314821"/>
                </a:cubicBezTo>
                <a:lnTo>
                  <a:pt x="4364856" y="2315969"/>
                </a:lnTo>
                <a:cubicBezTo>
                  <a:pt x="4723707" y="2375367"/>
                  <a:pt x="5004746" y="2656144"/>
                  <a:pt x="5055022" y="3009010"/>
                </a:cubicBezTo>
                <a:cubicBezTo>
                  <a:pt x="5055190" y="3009063"/>
                  <a:pt x="5055359" y="3009068"/>
                  <a:pt x="5055528" y="3009073"/>
                </a:cubicBezTo>
                <a:lnTo>
                  <a:pt x="5056068" y="3015763"/>
                </a:lnTo>
                <a:cubicBezTo>
                  <a:pt x="5061125" y="3046007"/>
                  <a:pt x="5063574" y="3076892"/>
                  <a:pt x="5063532" y="3108220"/>
                </a:cubicBezTo>
                <a:cubicBezTo>
                  <a:pt x="5064844" y="3113850"/>
                  <a:pt x="5064903" y="3119519"/>
                  <a:pt x="5064903" y="3125201"/>
                </a:cubicBezTo>
                <a:cubicBezTo>
                  <a:pt x="5064903" y="3129023"/>
                  <a:pt x="5064876" y="3132839"/>
                  <a:pt x="5064310" y="3136641"/>
                </a:cubicBezTo>
                <a:lnTo>
                  <a:pt x="5063811" y="3136608"/>
                </a:lnTo>
                <a:lnTo>
                  <a:pt x="5063785" y="3137103"/>
                </a:lnTo>
                <a:lnTo>
                  <a:pt x="5046666" y="3135477"/>
                </a:lnTo>
                <a:cubicBezTo>
                  <a:pt x="5014292" y="3134950"/>
                  <a:pt x="4982412" y="3131969"/>
                  <a:pt x="4951241" y="3126415"/>
                </a:cubicBezTo>
                <a:cubicBezTo>
                  <a:pt x="4945663" y="3126834"/>
                  <a:pt x="4940334" y="3125886"/>
                  <a:pt x="4935023" y="3124875"/>
                </a:cubicBezTo>
                <a:lnTo>
                  <a:pt x="4934907" y="3123727"/>
                </a:lnTo>
                <a:cubicBezTo>
                  <a:pt x="4576056" y="3064328"/>
                  <a:pt x="4295017" y="2783551"/>
                  <a:pt x="4244741" y="2430686"/>
                </a:cubicBezTo>
                <a:cubicBezTo>
                  <a:pt x="4244574" y="2430633"/>
                  <a:pt x="4244405" y="2430628"/>
                  <a:pt x="4244236" y="2430623"/>
                </a:cubicBezTo>
                <a:lnTo>
                  <a:pt x="4243697" y="2423947"/>
                </a:lnTo>
                <a:cubicBezTo>
                  <a:pt x="4238639" y="2393697"/>
                  <a:pt x="4236188" y="2362806"/>
                  <a:pt x="4236230" y="2331471"/>
                </a:cubicBezTo>
                <a:cubicBezTo>
                  <a:pt x="4234918" y="2325843"/>
                  <a:pt x="4234860" y="2320176"/>
                  <a:pt x="4234860" y="2314495"/>
                </a:cubicBezTo>
                <a:lnTo>
                  <a:pt x="4235454" y="2303055"/>
                </a:lnTo>
                <a:lnTo>
                  <a:pt x="4235952" y="2303088"/>
                </a:lnTo>
                <a:close/>
                <a:moveTo>
                  <a:pt x="4213227" y="2302594"/>
                </a:moveTo>
                <a:lnTo>
                  <a:pt x="4213253" y="2303088"/>
                </a:lnTo>
                <a:lnTo>
                  <a:pt x="4213751" y="2303055"/>
                </a:lnTo>
                <a:lnTo>
                  <a:pt x="4214345" y="2314495"/>
                </a:lnTo>
                <a:cubicBezTo>
                  <a:pt x="4214345" y="2320176"/>
                  <a:pt x="4214286" y="2325843"/>
                  <a:pt x="4212974" y="2331471"/>
                </a:cubicBezTo>
                <a:cubicBezTo>
                  <a:pt x="4213016" y="2362806"/>
                  <a:pt x="4210566" y="2393697"/>
                  <a:pt x="4205507" y="2423947"/>
                </a:cubicBezTo>
                <a:lnTo>
                  <a:pt x="4204969" y="2430623"/>
                </a:lnTo>
                <a:cubicBezTo>
                  <a:pt x="4204799" y="2430628"/>
                  <a:pt x="4204631" y="2430633"/>
                  <a:pt x="4204463" y="2430686"/>
                </a:cubicBezTo>
                <a:cubicBezTo>
                  <a:pt x="4154188" y="2783551"/>
                  <a:pt x="3873149" y="3064328"/>
                  <a:pt x="3514297" y="3123727"/>
                </a:cubicBezTo>
                <a:lnTo>
                  <a:pt x="3514181" y="3124875"/>
                </a:lnTo>
                <a:cubicBezTo>
                  <a:pt x="3508871" y="3125886"/>
                  <a:pt x="3503542" y="3126834"/>
                  <a:pt x="3497965" y="3126415"/>
                </a:cubicBezTo>
                <a:cubicBezTo>
                  <a:pt x="3466793" y="3131969"/>
                  <a:pt x="3434912" y="3134950"/>
                  <a:pt x="3402538" y="3135477"/>
                </a:cubicBezTo>
                <a:lnTo>
                  <a:pt x="3385420" y="3137103"/>
                </a:lnTo>
                <a:lnTo>
                  <a:pt x="3385394" y="3136608"/>
                </a:lnTo>
                <a:lnTo>
                  <a:pt x="3384895" y="3136641"/>
                </a:lnTo>
                <a:cubicBezTo>
                  <a:pt x="3384329" y="3132839"/>
                  <a:pt x="3384302" y="3129023"/>
                  <a:pt x="3384302" y="3125201"/>
                </a:cubicBezTo>
                <a:cubicBezTo>
                  <a:pt x="3384302" y="3119519"/>
                  <a:pt x="3384360" y="3113850"/>
                  <a:pt x="3385672" y="3108220"/>
                </a:cubicBezTo>
                <a:cubicBezTo>
                  <a:pt x="3385630" y="3076892"/>
                  <a:pt x="3388080" y="3046007"/>
                  <a:pt x="3393136" y="3015763"/>
                </a:cubicBezTo>
                <a:lnTo>
                  <a:pt x="3393677" y="3009073"/>
                </a:lnTo>
                <a:cubicBezTo>
                  <a:pt x="3393845" y="3009068"/>
                  <a:pt x="3394015" y="3009063"/>
                  <a:pt x="3394182" y="3009010"/>
                </a:cubicBezTo>
                <a:cubicBezTo>
                  <a:pt x="3444459" y="2656144"/>
                  <a:pt x="3725498" y="2375367"/>
                  <a:pt x="4084348" y="2315969"/>
                </a:cubicBezTo>
                <a:lnTo>
                  <a:pt x="4084465" y="2314821"/>
                </a:lnTo>
                <a:cubicBezTo>
                  <a:pt x="4089774" y="2313811"/>
                  <a:pt x="4095102" y="2312863"/>
                  <a:pt x="4100678" y="2313282"/>
                </a:cubicBezTo>
                <a:cubicBezTo>
                  <a:pt x="4131861" y="2307725"/>
                  <a:pt x="4163754" y="2304744"/>
                  <a:pt x="4196139" y="2304217"/>
                </a:cubicBezTo>
                <a:close/>
                <a:moveTo>
                  <a:pt x="2543827" y="2302594"/>
                </a:moveTo>
                <a:lnTo>
                  <a:pt x="2560914" y="2304217"/>
                </a:lnTo>
                <a:cubicBezTo>
                  <a:pt x="2593300" y="2304744"/>
                  <a:pt x="2625192" y="2307725"/>
                  <a:pt x="2656376" y="2313282"/>
                </a:cubicBezTo>
                <a:cubicBezTo>
                  <a:pt x="2661952" y="2312863"/>
                  <a:pt x="2667280" y="2313811"/>
                  <a:pt x="2672588" y="2314821"/>
                </a:cubicBezTo>
                <a:lnTo>
                  <a:pt x="2672706" y="2315969"/>
                </a:lnTo>
                <a:cubicBezTo>
                  <a:pt x="3031556" y="2375367"/>
                  <a:pt x="3312595" y="2656144"/>
                  <a:pt x="3362871" y="3009010"/>
                </a:cubicBezTo>
                <a:cubicBezTo>
                  <a:pt x="3363039" y="3009063"/>
                  <a:pt x="3363208" y="3009068"/>
                  <a:pt x="3363377" y="3009073"/>
                </a:cubicBezTo>
                <a:lnTo>
                  <a:pt x="3363917" y="3015763"/>
                </a:lnTo>
                <a:cubicBezTo>
                  <a:pt x="3368974" y="3046007"/>
                  <a:pt x="3371423" y="3076892"/>
                  <a:pt x="3371381" y="3108220"/>
                </a:cubicBezTo>
                <a:cubicBezTo>
                  <a:pt x="3372693" y="3113850"/>
                  <a:pt x="3372752" y="3119519"/>
                  <a:pt x="3372752" y="3125201"/>
                </a:cubicBezTo>
                <a:cubicBezTo>
                  <a:pt x="3372752" y="3129023"/>
                  <a:pt x="3372725" y="3132839"/>
                  <a:pt x="3372159" y="3136641"/>
                </a:cubicBezTo>
                <a:lnTo>
                  <a:pt x="3371660" y="3136608"/>
                </a:lnTo>
                <a:lnTo>
                  <a:pt x="3371634" y="3137103"/>
                </a:lnTo>
                <a:lnTo>
                  <a:pt x="3354515" y="3135477"/>
                </a:lnTo>
                <a:cubicBezTo>
                  <a:pt x="3322141" y="3134950"/>
                  <a:pt x="3290261" y="3131969"/>
                  <a:pt x="3259089" y="3126415"/>
                </a:cubicBezTo>
                <a:cubicBezTo>
                  <a:pt x="3253512" y="3126834"/>
                  <a:pt x="3248183" y="3125886"/>
                  <a:pt x="3242872" y="3124875"/>
                </a:cubicBezTo>
                <a:lnTo>
                  <a:pt x="3242756" y="3123727"/>
                </a:lnTo>
                <a:cubicBezTo>
                  <a:pt x="2883905" y="3064328"/>
                  <a:pt x="2602866" y="2783551"/>
                  <a:pt x="2552590" y="2430686"/>
                </a:cubicBezTo>
                <a:cubicBezTo>
                  <a:pt x="2552423" y="2430633"/>
                  <a:pt x="2552254" y="2430628"/>
                  <a:pt x="2552085" y="2430623"/>
                </a:cubicBezTo>
                <a:lnTo>
                  <a:pt x="2551547" y="2423947"/>
                </a:lnTo>
                <a:cubicBezTo>
                  <a:pt x="2546488" y="2393697"/>
                  <a:pt x="2544037" y="2362806"/>
                  <a:pt x="2544079" y="2331471"/>
                </a:cubicBezTo>
                <a:cubicBezTo>
                  <a:pt x="2542767" y="2325843"/>
                  <a:pt x="2542709" y="2320176"/>
                  <a:pt x="2542709" y="2314495"/>
                </a:cubicBezTo>
                <a:lnTo>
                  <a:pt x="2543303" y="2303055"/>
                </a:lnTo>
                <a:lnTo>
                  <a:pt x="2543801" y="2303088"/>
                </a:lnTo>
                <a:close/>
                <a:moveTo>
                  <a:pt x="2521076" y="2302594"/>
                </a:moveTo>
                <a:lnTo>
                  <a:pt x="2521102" y="2303088"/>
                </a:lnTo>
                <a:lnTo>
                  <a:pt x="2521600" y="2303055"/>
                </a:lnTo>
                <a:lnTo>
                  <a:pt x="2522194" y="2314495"/>
                </a:lnTo>
                <a:cubicBezTo>
                  <a:pt x="2522194" y="2320176"/>
                  <a:pt x="2522135" y="2325843"/>
                  <a:pt x="2520823" y="2331471"/>
                </a:cubicBezTo>
                <a:cubicBezTo>
                  <a:pt x="2520865" y="2362806"/>
                  <a:pt x="2518415" y="2393697"/>
                  <a:pt x="2513356" y="2423947"/>
                </a:cubicBezTo>
                <a:lnTo>
                  <a:pt x="2512818" y="2430623"/>
                </a:lnTo>
                <a:cubicBezTo>
                  <a:pt x="2512648" y="2430628"/>
                  <a:pt x="2512480" y="2430633"/>
                  <a:pt x="2512312" y="2430686"/>
                </a:cubicBezTo>
                <a:cubicBezTo>
                  <a:pt x="2462037" y="2783551"/>
                  <a:pt x="2180998" y="3064328"/>
                  <a:pt x="1822147" y="3123727"/>
                </a:cubicBezTo>
                <a:lnTo>
                  <a:pt x="1822030" y="3124875"/>
                </a:lnTo>
                <a:cubicBezTo>
                  <a:pt x="1816720" y="3125886"/>
                  <a:pt x="1811391" y="3126834"/>
                  <a:pt x="1805814" y="3126415"/>
                </a:cubicBezTo>
                <a:cubicBezTo>
                  <a:pt x="1774642" y="3131969"/>
                  <a:pt x="1742762" y="3134950"/>
                  <a:pt x="1710387" y="3135477"/>
                </a:cubicBezTo>
                <a:lnTo>
                  <a:pt x="1693269" y="3137103"/>
                </a:lnTo>
                <a:lnTo>
                  <a:pt x="1693243" y="3136608"/>
                </a:lnTo>
                <a:lnTo>
                  <a:pt x="1692744" y="3136641"/>
                </a:lnTo>
                <a:cubicBezTo>
                  <a:pt x="1692178" y="3132839"/>
                  <a:pt x="1692151" y="3129023"/>
                  <a:pt x="1692151" y="3125201"/>
                </a:cubicBezTo>
                <a:cubicBezTo>
                  <a:pt x="1692151" y="3119519"/>
                  <a:pt x="1692209" y="3113850"/>
                  <a:pt x="1693521" y="3108220"/>
                </a:cubicBezTo>
                <a:cubicBezTo>
                  <a:pt x="1693479" y="3076892"/>
                  <a:pt x="1695929" y="3046007"/>
                  <a:pt x="1700985" y="3015763"/>
                </a:cubicBezTo>
                <a:lnTo>
                  <a:pt x="1701526" y="3009073"/>
                </a:lnTo>
                <a:cubicBezTo>
                  <a:pt x="1701694" y="3009068"/>
                  <a:pt x="1701864" y="3009063"/>
                  <a:pt x="1702031" y="3009010"/>
                </a:cubicBezTo>
                <a:cubicBezTo>
                  <a:pt x="1752308" y="2656144"/>
                  <a:pt x="2033347" y="2375367"/>
                  <a:pt x="2392197" y="2315969"/>
                </a:cubicBezTo>
                <a:lnTo>
                  <a:pt x="2392314" y="2314821"/>
                </a:lnTo>
                <a:cubicBezTo>
                  <a:pt x="2397623" y="2313811"/>
                  <a:pt x="2402951" y="2312863"/>
                  <a:pt x="2408527" y="2313282"/>
                </a:cubicBezTo>
                <a:cubicBezTo>
                  <a:pt x="2439710" y="2307725"/>
                  <a:pt x="2471603" y="2304744"/>
                  <a:pt x="2503988" y="2304217"/>
                </a:cubicBezTo>
                <a:close/>
                <a:moveTo>
                  <a:pt x="851676" y="2302594"/>
                </a:moveTo>
                <a:lnTo>
                  <a:pt x="868763" y="2304217"/>
                </a:lnTo>
                <a:cubicBezTo>
                  <a:pt x="901149" y="2304744"/>
                  <a:pt x="933041" y="2307725"/>
                  <a:pt x="964225" y="2313282"/>
                </a:cubicBezTo>
                <a:cubicBezTo>
                  <a:pt x="969801" y="2312863"/>
                  <a:pt x="975129" y="2313811"/>
                  <a:pt x="980437" y="2314821"/>
                </a:cubicBezTo>
                <a:lnTo>
                  <a:pt x="980555" y="2315969"/>
                </a:lnTo>
                <a:cubicBezTo>
                  <a:pt x="1339405" y="2375367"/>
                  <a:pt x="1620444" y="2656144"/>
                  <a:pt x="1670720" y="3009010"/>
                </a:cubicBezTo>
                <a:cubicBezTo>
                  <a:pt x="1670888" y="3009063"/>
                  <a:pt x="1671057" y="3009068"/>
                  <a:pt x="1671226" y="3009073"/>
                </a:cubicBezTo>
                <a:lnTo>
                  <a:pt x="1671766" y="3015763"/>
                </a:lnTo>
                <a:cubicBezTo>
                  <a:pt x="1676823" y="3046007"/>
                  <a:pt x="1679272" y="3076892"/>
                  <a:pt x="1679230" y="3108220"/>
                </a:cubicBezTo>
                <a:cubicBezTo>
                  <a:pt x="1680542" y="3113850"/>
                  <a:pt x="1680601" y="3119519"/>
                  <a:pt x="1680601" y="3125201"/>
                </a:cubicBezTo>
                <a:cubicBezTo>
                  <a:pt x="1680601" y="3129023"/>
                  <a:pt x="1680574" y="3132839"/>
                  <a:pt x="1680008" y="3136641"/>
                </a:cubicBezTo>
                <a:lnTo>
                  <a:pt x="1679509" y="3136608"/>
                </a:lnTo>
                <a:lnTo>
                  <a:pt x="1679483" y="3137103"/>
                </a:lnTo>
                <a:lnTo>
                  <a:pt x="1662364" y="3135477"/>
                </a:lnTo>
                <a:cubicBezTo>
                  <a:pt x="1629990" y="3134950"/>
                  <a:pt x="1598110" y="3131969"/>
                  <a:pt x="1566938" y="3126415"/>
                </a:cubicBezTo>
                <a:cubicBezTo>
                  <a:pt x="1561361" y="3126834"/>
                  <a:pt x="1556032" y="3125886"/>
                  <a:pt x="1550721" y="3124875"/>
                </a:cubicBezTo>
                <a:lnTo>
                  <a:pt x="1550605" y="3123727"/>
                </a:lnTo>
                <a:cubicBezTo>
                  <a:pt x="1191754" y="3064328"/>
                  <a:pt x="910715" y="2783551"/>
                  <a:pt x="860439" y="2430686"/>
                </a:cubicBezTo>
                <a:cubicBezTo>
                  <a:pt x="860272" y="2430633"/>
                  <a:pt x="860103" y="2430628"/>
                  <a:pt x="859934" y="2430623"/>
                </a:cubicBezTo>
                <a:lnTo>
                  <a:pt x="859396" y="2423947"/>
                </a:lnTo>
                <a:cubicBezTo>
                  <a:pt x="854337" y="2393697"/>
                  <a:pt x="851886" y="2362806"/>
                  <a:pt x="851928" y="2331471"/>
                </a:cubicBezTo>
                <a:cubicBezTo>
                  <a:pt x="850616" y="2325843"/>
                  <a:pt x="850558" y="2320176"/>
                  <a:pt x="850558" y="2314495"/>
                </a:cubicBezTo>
                <a:lnTo>
                  <a:pt x="851152" y="2303055"/>
                </a:lnTo>
                <a:lnTo>
                  <a:pt x="851650" y="2303088"/>
                </a:lnTo>
                <a:close/>
                <a:moveTo>
                  <a:pt x="828925" y="2302594"/>
                </a:moveTo>
                <a:lnTo>
                  <a:pt x="828951" y="2303088"/>
                </a:lnTo>
                <a:lnTo>
                  <a:pt x="829449" y="2303055"/>
                </a:lnTo>
                <a:lnTo>
                  <a:pt x="830043" y="2314495"/>
                </a:lnTo>
                <a:cubicBezTo>
                  <a:pt x="830043" y="2320176"/>
                  <a:pt x="829984" y="2325843"/>
                  <a:pt x="828672" y="2331471"/>
                </a:cubicBezTo>
                <a:cubicBezTo>
                  <a:pt x="828714" y="2362806"/>
                  <a:pt x="826264" y="2393697"/>
                  <a:pt x="821205" y="2423947"/>
                </a:cubicBezTo>
                <a:lnTo>
                  <a:pt x="820667" y="2430623"/>
                </a:lnTo>
                <a:cubicBezTo>
                  <a:pt x="820497" y="2430628"/>
                  <a:pt x="820329" y="2430633"/>
                  <a:pt x="820161" y="2430686"/>
                </a:cubicBezTo>
                <a:cubicBezTo>
                  <a:pt x="769886" y="2783551"/>
                  <a:pt x="488847" y="3064328"/>
                  <a:pt x="129995" y="3123727"/>
                </a:cubicBezTo>
                <a:lnTo>
                  <a:pt x="129879" y="3124875"/>
                </a:lnTo>
                <a:cubicBezTo>
                  <a:pt x="124569" y="3125886"/>
                  <a:pt x="119240" y="3126834"/>
                  <a:pt x="113663" y="3126415"/>
                </a:cubicBezTo>
                <a:cubicBezTo>
                  <a:pt x="82491" y="3131969"/>
                  <a:pt x="50611" y="3134950"/>
                  <a:pt x="18236" y="3135477"/>
                </a:cubicBezTo>
                <a:lnTo>
                  <a:pt x="1118" y="3137103"/>
                </a:lnTo>
                <a:lnTo>
                  <a:pt x="1092" y="3136608"/>
                </a:lnTo>
                <a:lnTo>
                  <a:pt x="593" y="3136641"/>
                </a:lnTo>
                <a:cubicBezTo>
                  <a:pt x="27" y="3132839"/>
                  <a:pt x="0" y="3129023"/>
                  <a:pt x="0" y="3125201"/>
                </a:cubicBezTo>
                <a:cubicBezTo>
                  <a:pt x="0" y="3119519"/>
                  <a:pt x="58" y="3113850"/>
                  <a:pt x="1370" y="3108220"/>
                </a:cubicBezTo>
                <a:cubicBezTo>
                  <a:pt x="1328" y="3076892"/>
                  <a:pt x="3778" y="3046007"/>
                  <a:pt x="8835" y="3015763"/>
                </a:cubicBezTo>
                <a:lnTo>
                  <a:pt x="9375" y="3009073"/>
                </a:lnTo>
                <a:cubicBezTo>
                  <a:pt x="9543" y="3009068"/>
                  <a:pt x="9713" y="3009063"/>
                  <a:pt x="9880" y="3009010"/>
                </a:cubicBezTo>
                <a:cubicBezTo>
                  <a:pt x="60157" y="2656144"/>
                  <a:pt x="341196" y="2375367"/>
                  <a:pt x="700046" y="2315969"/>
                </a:cubicBezTo>
                <a:lnTo>
                  <a:pt x="700163" y="2314821"/>
                </a:lnTo>
                <a:cubicBezTo>
                  <a:pt x="705472" y="2313811"/>
                  <a:pt x="710800" y="2312863"/>
                  <a:pt x="716376" y="2313282"/>
                </a:cubicBezTo>
                <a:cubicBezTo>
                  <a:pt x="747559" y="2307725"/>
                  <a:pt x="779452" y="2304744"/>
                  <a:pt x="811837" y="2304217"/>
                </a:cubicBezTo>
                <a:close/>
                <a:moveTo>
                  <a:pt x="8305836" y="1608087"/>
                </a:moveTo>
                <a:cubicBezTo>
                  <a:pt x="8030646" y="1666766"/>
                  <a:pt x="7815802" y="1879876"/>
                  <a:pt x="7762527" y="2148655"/>
                </a:cubicBezTo>
                <a:cubicBezTo>
                  <a:pt x="8037717" y="2089976"/>
                  <a:pt x="8252560" y="1876866"/>
                  <a:pt x="8305836" y="1608087"/>
                </a:cubicBezTo>
                <a:close/>
                <a:moveTo>
                  <a:pt x="6911971" y="1608087"/>
                </a:moveTo>
                <a:cubicBezTo>
                  <a:pt x="6965247" y="1876866"/>
                  <a:pt x="7180090" y="2089976"/>
                  <a:pt x="7455280" y="2148655"/>
                </a:cubicBezTo>
                <a:cubicBezTo>
                  <a:pt x="7402005" y="1879876"/>
                  <a:pt x="7187161" y="1666766"/>
                  <a:pt x="6911971" y="1608087"/>
                </a:cubicBezTo>
                <a:close/>
                <a:moveTo>
                  <a:pt x="6613685" y="1608087"/>
                </a:moveTo>
                <a:cubicBezTo>
                  <a:pt x="6338495" y="1666766"/>
                  <a:pt x="6123651" y="1879876"/>
                  <a:pt x="6070376" y="2148655"/>
                </a:cubicBezTo>
                <a:cubicBezTo>
                  <a:pt x="6345566" y="2089976"/>
                  <a:pt x="6560409" y="1876866"/>
                  <a:pt x="6613685" y="1608087"/>
                </a:cubicBezTo>
                <a:close/>
                <a:moveTo>
                  <a:pt x="5219820" y="1608087"/>
                </a:moveTo>
                <a:cubicBezTo>
                  <a:pt x="5273096" y="1876866"/>
                  <a:pt x="5487939" y="2089976"/>
                  <a:pt x="5763129" y="2148655"/>
                </a:cubicBezTo>
                <a:cubicBezTo>
                  <a:pt x="5709854" y="1879876"/>
                  <a:pt x="5495010" y="1666766"/>
                  <a:pt x="5219820" y="1608087"/>
                </a:cubicBezTo>
                <a:close/>
                <a:moveTo>
                  <a:pt x="4921534" y="1608087"/>
                </a:moveTo>
                <a:cubicBezTo>
                  <a:pt x="4646344" y="1666766"/>
                  <a:pt x="4431500" y="1879876"/>
                  <a:pt x="4378225" y="2148655"/>
                </a:cubicBezTo>
                <a:cubicBezTo>
                  <a:pt x="4653415" y="2089976"/>
                  <a:pt x="4868259" y="1876866"/>
                  <a:pt x="4921534" y="1608087"/>
                </a:cubicBezTo>
                <a:close/>
                <a:moveTo>
                  <a:pt x="3527669" y="1608087"/>
                </a:moveTo>
                <a:cubicBezTo>
                  <a:pt x="3580945" y="1876866"/>
                  <a:pt x="3795788" y="2089976"/>
                  <a:pt x="4070978" y="2148655"/>
                </a:cubicBezTo>
                <a:cubicBezTo>
                  <a:pt x="4017703" y="1879876"/>
                  <a:pt x="3802859" y="1666766"/>
                  <a:pt x="3527669" y="1608087"/>
                </a:cubicBezTo>
                <a:close/>
                <a:moveTo>
                  <a:pt x="3229383" y="1608087"/>
                </a:moveTo>
                <a:cubicBezTo>
                  <a:pt x="2954193" y="1666766"/>
                  <a:pt x="2739349" y="1879876"/>
                  <a:pt x="2686074" y="2148655"/>
                </a:cubicBezTo>
                <a:cubicBezTo>
                  <a:pt x="2961264" y="2089976"/>
                  <a:pt x="3176107" y="1876866"/>
                  <a:pt x="3229383" y="1608087"/>
                </a:cubicBezTo>
                <a:close/>
                <a:moveTo>
                  <a:pt x="1835518" y="1608087"/>
                </a:moveTo>
                <a:cubicBezTo>
                  <a:pt x="1888794" y="1876866"/>
                  <a:pt x="2103637" y="2089976"/>
                  <a:pt x="2378827" y="2148655"/>
                </a:cubicBezTo>
                <a:cubicBezTo>
                  <a:pt x="2325552" y="1879876"/>
                  <a:pt x="2110708" y="1666766"/>
                  <a:pt x="1835518" y="1608087"/>
                </a:cubicBezTo>
                <a:close/>
                <a:moveTo>
                  <a:pt x="1537232" y="1608087"/>
                </a:moveTo>
                <a:cubicBezTo>
                  <a:pt x="1262042" y="1666766"/>
                  <a:pt x="1047198" y="1879876"/>
                  <a:pt x="993923" y="2148655"/>
                </a:cubicBezTo>
                <a:cubicBezTo>
                  <a:pt x="1269113" y="2089976"/>
                  <a:pt x="1483956" y="1876866"/>
                  <a:pt x="1537232" y="1608087"/>
                </a:cubicBezTo>
                <a:close/>
                <a:moveTo>
                  <a:pt x="143367" y="1608087"/>
                </a:moveTo>
                <a:cubicBezTo>
                  <a:pt x="196643" y="1876866"/>
                  <a:pt x="411486" y="2089976"/>
                  <a:pt x="686676" y="2148655"/>
                </a:cubicBezTo>
                <a:cubicBezTo>
                  <a:pt x="633401" y="1879876"/>
                  <a:pt x="418557" y="1666766"/>
                  <a:pt x="143367" y="1608087"/>
                </a:cubicBezTo>
                <a:close/>
                <a:moveTo>
                  <a:pt x="8461873" y="1464394"/>
                </a:moveTo>
                <a:lnTo>
                  <a:pt x="8478960" y="1466004"/>
                </a:lnTo>
                <a:cubicBezTo>
                  <a:pt x="8511346" y="1466527"/>
                  <a:pt x="8543239" y="1469485"/>
                  <a:pt x="8574422" y="1474998"/>
                </a:cubicBezTo>
                <a:cubicBezTo>
                  <a:pt x="8579998" y="1474582"/>
                  <a:pt x="8585326" y="1475523"/>
                  <a:pt x="8590635" y="1476525"/>
                </a:cubicBezTo>
                <a:lnTo>
                  <a:pt x="8590752" y="1477664"/>
                </a:lnTo>
                <a:cubicBezTo>
                  <a:pt x="8815033" y="1514497"/>
                  <a:pt x="9008920" y="1637126"/>
                  <a:pt x="9135069" y="1809390"/>
                </a:cubicBezTo>
                <a:lnTo>
                  <a:pt x="9139239" y="1816149"/>
                </a:lnTo>
                <a:lnTo>
                  <a:pt x="9139239" y="2119309"/>
                </a:lnTo>
                <a:lnTo>
                  <a:pt x="9120077" y="2050665"/>
                </a:lnTo>
                <a:cubicBezTo>
                  <a:pt x="9039502" y="1829012"/>
                  <a:pt x="8844913" y="1659431"/>
                  <a:pt x="8604122" y="1608087"/>
                </a:cubicBezTo>
                <a:cubicBezTo>
                  <a:pt x="8650738" y="1843269"/>
                  <a:pt x="8821055" y="2035829"/>
                  <a:pt x="9047261" y="2119605"/>
                </a:cubicBezTo>
                <a:lnTo>
                  <a:pt x="9139239" y="2146279"/>
                </a:lnTo>
                <a:lnTo>
                  <a:pt x="9139239" y="2273778"/>
                </a:lnTo>
                <a:lnTo>
                  <a:pt x="9030179" y="2246972"/>
                </a:lnTo>
                <a:cubicBezTo>
                  <a:pt x="8735297" y="2149386"/>
                  <a:pt x="8514628" y="1897812"/>
                  <a:pt x="8470637" y="1591480"/>
                </a:cubicBezTo>
                <a:cubicBezTo>
                  <a:pt x="8470469" y="1591427"/>
                  <a:pt x="8470301" y="1591423"/>
                  <a:pt x="8470131" y="1591418"/>
                </a:cubicBezTo>
                <a:lnTo>
                  <a:pt x="8469593" y="1584794"/>
                </a:lnTo>
                <a:cubicBezTo>
                  <a:pt x="8464534" y="1554782"/>
                  <a:pt x="8462083" y="1524133"/>
                  <a:pt x="8462126" y="1493044"/>
                </a:cubicBezTo>
                <a:cubicBezTo>
                  <a:pt x="8460814" y="1487460"/>
                  <a:pt x="8460755" y="1481838"/>
                  <a:pt x="8460755" y="1476202"/>
                </a:cubicBezTo>
                <a:lnTo>
                  <a:pt x="8461349" y="1464852"/>
                </a:lnTo>
                <a:lnTo>
                  <a:pt x="8461847" y="1464884"/>
                </a:lnTo>
                <a:close/>
                <a:moveTo>
                  <a:pt x="8448085" y="1464394"/>
                </a:moveTo>
                <a:lnTo>
                  <a:pt x="8448111" y="1464884"/>
                </a:lnTo>
                <a:lnTo>
                  <a:pt x="8448609" y="1464852"/>
                </a:lnTo>
                <a:lnTo>
                  <a:pt x="8449203" y="1476202"/>
                </a:lnTo>
                <a:cubicBezTo>
                  <a:pt x="8449203" y="1481838"/>
                  <a:pt x="8449144" y="1487460"/>
                  <a:pt x="8447832" y="1493044"/>
                </a:cubicBezTo>
                <a:cubicBezTo>
                  <a:pt x="8447875" y="1524133"/>
                  <a:pt x="8445424" y="1554782"/>
                  <a:pt x="8440365" y="1584794"/>
                </a:cubicBezTo>
                <a:lnTo>
                  <a:pt x="8439827" y="1591418"/>
                </a:lnTo>
                <a:cubicBezTo>
                  <a:pt x="8439657" y="1591423"/>
                  <a:pt x="8439489" y="1591427"/>
                  <a:pt x="8439321" y="1591480"/>
                </a:cubicBezTo>
                <a:cubicBezTo>
                  <a:pt x="8389046" y="1941574"/>
                  <a:pt x="8108007" y="2220146"/>
                  <a:pt x="7749156" y="2279078"/>
                </a:cubicBezTo>
                <a:lnTo>
                  <a:pt x="7749040" y="2280217"/>
                </a:lnTo>
                <a:cubicBezTo>
                  <a:pt x="7743729" y="2281220"/>
                  <a:pt x="7738400" y="2282161"/>
                  <a:pt x="7732823" y="2281745"/>
                </a:cubicBezTo>
                <a:cubicBezTo>
                  <a:pt x="7701651" y="2287255"/>
                  <a:pt x="7669771" y="2290213"/>
                  <a:pt x="7637396" y="2290736"/>
                </a:cubicBezTo>
                <a:lnTo>
                  <a:pt x="7620278" y="2292349"/>
                </a:lnTo>
                <a:lnTo>
                  <a:pt x="7620252" y="2291858"/>
                </a:lnTo>
                <a:lnTo>
                  <a:pt x="7619753" y="2291891"/>
                </a:lnTo>
                <a:cubicBezTo>
                  <a:pt x="7619187" y="2288119"/>
                  <a:pt x="7619160" y="2284333"/>
                  <a:pt x="7619160" y="2280541"/>
                </a:cubicBezTo>
                <a:cubicBezTo>
                  <a:pt x="7619160" y="2274903"/>
                  <a:pt x="7619219" y="2269279"/>
                  <a:pt x="7620531" y="2263693"/>
                </a:cubicBezTo>
                <a:cubicBezTo>
                  <a:pt x="7620488" y="2232611"/>
                  <a:pt x="7622938" y="2201969"/>
                  <a:pt x="7627995" y="2171962"/>
                </a:cubicBezTo>
                <a:lnTo>
                  <a:pt x="7628535" y="2165325"/>
                </a:lnTo>
                <a:cubicBezTo>
                  <a:pt x="7628704" y="2165320"/>
                  <a:pt x="7628873" y="2165315"/>
                  <a:pt x="7629040" y="2165262"/>
                </a:cubicBezTo>
                <a:cubicBezTo>
                  <a:pt x="7679317" y="1815167"/>
                  <a:pt x="7960356" y="1536596"/>
                  <a:pt x="8319206" y="1477664"/>
                </a:cubicBezTo>
                <a:lnTo>
                  <a:pt x="8319323" y="1476525"/>
                </a:lnTo>
                <a:cubicBezTo>
                  <a:pt x="8324632" y="1475523"/>
                  <a:pt x="8329960" y="1474582"/>
                  <a:pt x="8335536" y="1474998"/>
                </a:cubicBezTo>
                <a:cubicBezTo>
                  <a:pt x="8366719" y="1469485"/>
                  <a:pt x="8398612" y="1466527"/>
                  <a:pt x="8430998" y="1466004"/>
                </a:cubicBezTo>
                <a:close/>
                <a:moveTo>
                  <a:pt x="6769722" y="1464394"/>
                </a:moveTo>
                <a:lnTo>
                  <a:pt x="6786810" y="1466004"/>
                </a:lnTo>
                <a:cubicBezTo>
                  <a:pt x="6819195" y="1466527"/>
                  <a:pt x="6851088" y="1469485"/>
                  <a:pt x="6882271" y="1474998"/>
                </a:cubicBezTo>
                <a:cubicBezTo>
                  <a:pt x="6887847" y="1474582"/>
                  <a:pt x="6893175" y="1475523"/>
                  <a:pt x="6898484" y="1476525"/>
                </a:cubicBezTo>
                <a:lnTo>
                  <a:pt x="6898601" y="1477664"/>
                </a:lnTo>
                <a:cubicBezTo>
                  <a:pt x="7257451" y="1536596"/>
                  <a:pt x="7538490" y="1815167"/>
                  <a:pt x="7588766" y="2165262"/>
                </a:cubicBezTo>
                <a:cubicBezTo>
                  <a:pt x="7588934" y="2165315"/>
                  <a:pt x="7589103" y="2165320"/>
                  <a:pt x="7589272" y="2165325"/>
                </a:cubicBezTo>
                <a:lnTo>
                  <a:pt x="7589812" y="2171962"/>
                </a:lnTo>
                <a:cubicBezTo>
                  <a:pt x="7594869" y="2201969"/>
                  <a:pt x="7597319" y="2232611"/>
                  <a:pt x="7597276" y="2263693"/>
                </a:cubicBezTo>
                <a:cubicBezTo>
                  <a:pt x="7598588" y="2269279"/>
                  <a:pt x="7598647" y="2274903"/>
                  <a:pt x="7598647" y="2280541"/>
                </a:cubicBezTo>
                <a:cubicBezTo>
                  <a:pt x="7598647" y="2284333"/>
                  <a:pt x="7598620" y="2288119"/>
                  <a:pt x="7598054" y="2291891"/>
                </a:cubicBezTo>
                <a:lnTo>
                  <a:pt x="7597555" y="2291858"/>
                </a:lnTo>
                <a:lnTo>
                  <a:pt x="7597529" y="2292349"/>
                </a:lnTo>
                <a:lnTo>
                  <a:pt x="7580411" y="2290736"/>
                </a:lnTo>
                <a:cubicBezTo>
                  <a:pt x="7548036" y="2290213"/>
                  <a:pt x="7516156" y="2287255"/>
                  <a:pt x="7484984" y="2281745"/>
                </a:cubicBezTo>
                <a:cubicBezTo>
                  <a:pt x="7479407" y="2282161"/>
                  <a:pt x="7474078" y="2281220"/>
                  <a:pt x="7468767" y="2280217"/>
                </a:cubicBezTo>
                <a:lnTo>
                  <a:pt x="7468651" y="2279078"/>
                </a:lnTo>
                <a:cubicBezTo>
                  <a:pt x="7109800" y="2220146"/>
                  <a:pt x="6828761" y="1941574"/>
                  <a:pt x="6778486" y="1591480"/>
                </a:cubicBezTo>
                <a:cubicBezTo>
                  <a:pt x="6778318" y="1591427"/>
                  <a:pt x="6778150" y="1591423"/>
                  <a:pt x="6777980" y="1591418"/>
                </a:cubicBezTo>
                <a:lnTo>
                  <a:pt x="6777442" y="1584794"/>
                </a:lnTo>
                <a:cubicBezTo>
                  <a:pt x="6772383" y="1554782"/>
                  <a:pt x="6769933" y="1524133"/>
                  <a:pt x="6769975" y="1493044"/>
                </a:cubicBezTo>
                <a:cubicBezTo>
                  <a:pt x="6768663" y="1487460"/>
                  <a:pt x="6768604" y="1481838"/>
                  <a:pt x="6768604" y="1476202"/>
                </a:cubicBezTo>
                <a:lnTo>
                  <a:pt x="6769198" y="1464852"/>
                </a:lnTo>
                <a:lnTo>
                  <a:pt x="6769696" y="1464884"/>
                </a:lnTo>
                <a:close/>
                <a:moveTo>
                  <a:pt x="6755934" y="1464394"/>
                </a:moveTo>
                <a:lnTo>
                  <a:pt x="6755960" y="1464884"/>
                </a:lnTo>
                <a:lnTo>
                  <a:pt x="6756458" y="1464852"/>
                </a:lnTo>
                <a:lnTo>
                  <a:pt x="6757052" y="1476202"/>
                </a:lnTo>
                <a:cubicBezTo>
                  <a:pt x="6757052" y="1481838"/>
                  <a:pt x="6756994" y="1487460"/>
                  <a:pt x="6755682" y="1493044"/>
                </a:cubicBezTo>
                <a:cubicBezTo>
                  <a:pt x="6755724" y="1524133"/>
                  <a:pt x="6753273" y="1554782"/>
                  <a:pt x="6748215" y="1584794"/>
                </a:cubicBezTo>
                <a:lnTo>
                  <a:pt x="6747676" y="1591418"/>
                </a:lnTo>
                <a:cubicBezTo>
                  <a:pt x="6747507" y="1591423"/>
                  <a:pt x="6747338" y="1591427"/>
                  <a:pt x="6747171" y="1591480"/>
                </a:cubicBezTo>
                <a:cubicBezTo>
                  <a:pt x="6696895" y="1941574"/>
                  <a:pt x="6415856" y="2220146"/>
                  <a:pt x="6057005" y="2279078"/>
                </a:cubicBezTo>
                <a:lnTo>
                  <a:pt x="6056889" y="2280217"/>
                </a:lnTo>
                <a:cubicBezTo>
                  <a:pt x="6051578" y="2281220"/>
                  <a:pt x="6046249" y="2282161"/>
                  <a:pt x="6040672" y="2281745"/>
                </a:cubicBezTo>
                <a:cubicBezTo>
                  <a:pt x="6009500" y="2287255"/>
                  <a:pt x="5977620" y="2290213"/>
                  <a:pt x="5945246" y="2290736"/>
                </a:cubicBezTo>
                <a:lnTo>
                  <a:pt x="5928127" y="2292349"/>
                </a:lnTo>
                <a:lnTo>
                  <a:pt x="5928101" y="2291858"/>
                </a:lnTo>
                <a:lnTo>
                  <a:pt x="5927602" y="2291891"/>
                </a:lnTo>
                <a:cubicBezTo>
                  <a:pt x="5927036" y="2288119"/>
                  <a:pt x="5927009" y="2284333"/>
                  <a:pt x="5927009" y="2280541"/>
                </a:cubicBezTo>
                <a:cubicBezTo>
                  <a:pt x="5927009" y="2274903"/>
                  <a:pt x="5927068" y="2269279"/>
                  <a:pt x="5928380" y="2263693"/>
                </a:cubicBezTo>
                <a:cubicBezTo>
                  <a:pt x="5928338" y="2232611"/>
                  <a:pt x="5930787" y="2201969"/>
                  <a:pt x="5935844" y="2171962"/>
                </a:cubicBezTo>
                <a:lnTo>
                  <a:pt x="5936384" y="2165325"/>
                </a:lnTo>
                <a:cubicBezTo>
                  <a:pt x="5936553" y="2165320"/>
                  <a:pt x="5936722" y="2165315"/>
                  <a:pt x="5936890" y="2165262"/>
                </a:cubicBezTo>
                <a:cubicBezTo>
                  <a:pt x="5987166" y="1815167"/>
                  <a:pt x="6268205" y="1536596"/>
                  <a:pt x="6627056" y="1477664"/>
                </a:cubicBezTo>
                <a:lnTo>
                  <a:pt x="6627173" y="1476525"/>
                </a:lnTo>
                <a:cubicBezTo>
                  <a:pt x="6632481" y="1475523"/>
                  <a:pt x="6637809" y="1474582"/>
                  <a:pt x="6643385" y="1474998"/>
                </a:cubicBezTo>
                <a:cubicBezTo>
                  <a:pt x="6674569" y="1469485"/>
                  <a:pt x="6706461" y="1466527"/>
                  <a:pt x="6738847" y="1466004"/>
                </a:cubicBezTo>
                <a:close/>
                <a:moveTo>
                  <a:pt x="5077571" y="1464394"/>
                </a:moveTo>
                <a:lnTo>
                  <a:pt x="5094659" y="1466004"/>
                </a:lnTo>
                <a:cubicBezTo>
                  <a:pt x="5127044" y="1466527"/>
                  <a:pt x="5158937" y="1469485"/>
                  <a:pt x="5190120" y="1474998"/>
                </a:cubicBezTo>
                <a:cubicBezTo>
                  <a:pt x="5195696" y="1474582"/>
                  <a:pt x="5201024" y="1475523"/>
                  <a:pt x="5206334" y="1476525"/>
                </a:cubicBezTo>
                <a:lnTo>
                  <a:pt x="5206450" y="1477664"/>
                </a:lnTo>
                <a:cubicBezTo>
                  <a:pt x="5565300" y="1536596"/>
                  <a:pt x="5846339" y="1815167"/>
                  <a:pt x="5896616" y="2165262"/>
                </a:cubicBezTo>
                <a:cubicBezTo>
                  <a:pt x="5896783" y="2165315"/>
                  <a:pt x="5896953" y="2165320"/>
                  <a:pt x="5897121" y="2165325"/>
                </a:cubicBezTo>
                <a:lnTo>
                  <a:pt x="5897662" y="2171962"/>
                </a:lnTo>
                <a:cubicBezTo>
                  <a:pt x="5902718" y="2201969"/>
                  <a:pt x="5905168" y="2232611"/>
                  <a:pt x="5905126" y="2263693"/>
                </a:cubicBezTo>
                <a:cubicBezTo>
                  <a:pt x="5906438" y="2269279"/>
                  <a:pt x="5906496" y="2274903"/>
                  <a:pt x="5906496" y="2280541"/>
                </a:cubicBezTo>
                <a:cubicBezTo>
                  <a:pt x="5906496" y="2284333"/>
                  <a:pt x="5906469" y="2288119"/>
                  <a:pt x="5905903" y="2291891"/>
                </a:cubicBezTo>
                <a:lnTo>
                  <a:pt x="5905404" y="2291858"/>
                </a:lnTo>
                <a:lnTo>
                  <a:pt x="5905378" y="2292349"/>
                </a:lnTo>
                <a:lnTo>
                  <a:pt x="5888260" y="2290736"/>
                </a:lnTo>
                <a:cubicBezTo>
                  <a:pt x="5855886" y="2290213"/>
                  <a:pt x="5824005" y="2287255"/>
                  <a:pt x="5792833" y="2281745"/>
                </a:cubicBezTo>
                <a:cubicBezTo>
                  <a:pt x="5787256" y="2282161"/>
                  <a:pt x="5781927" y="2281220"/>
                  <a:pt x="5776617" y="2280217"/>
                </a:cubicBezTo>
                <a:lnTo>
                  <a:pt x="5776501" y="2279078"/>
                </a:lnTo>
                <a:cubicBezTo>
                  <a:pt x="5417649" y="2220146"/>
                  <a:pt x="5136610" y="1941574"/>
                  <a:pt x="5086335" y="1591480"/>
                </a:cubicBezTo>
                <a:cubicBezTo>
                  <a:pt x="5086167" y="1591427"/>
                  <a:pt x="5085999" y="1591423"/>
                  <a:pt x="5085830" y="1591418"/>
                </a:cubicBezTo>
                <a:lnTo>
                  <a:pt x="5085291" y="1584794"/>
                </a:lnTo>
                <a:cubicBezTo>
                  <a:pt x="5080233" y="1554782"/>
                  <a:pt x="5077782" y="1524133"/>
                  <a:pt x="5077824" y="1493044"/>
                </a:cubicBezTo>
                <a:cubicBezTo>
                  <a:pt x="5076512" y="1487460"/>
                  <a:pt x="5076453" y="1481838"/>
                  <a:pt x="5076453" y="1476202"/>
                </a:cubicBezTo>
                <a:lnTo>
                  <a:pt x="5077047" y="1464852"/>
                </a:lnTo>
                <a:lnTo>
                  <a:pt x="5077545" y="1464884"/>
                </a:lnTo>
                <a:close/>
                <a:moveTo>
                  <a:pt x="5063783" y="1464394"/>
                </a:moveTo>
                <a:lnTo>
                  <a:pt x="5063809" y="1464884"/>
                </a:lnTo>
                <a:lnTo>
                  <a:pt x="5064307" y="1464852"/>
                </a:lnTo>
                <a:lnTo>
                  <a:pt x="5064902" y="1476202"/>
                </a:lnTo>
                <a:cubicBezTo>
                  <a:pt x="5064902" y="1481838"/>
                  <a:pt x="5064842" y="1487460"/>
                  <a:pt x="5063530" y="1493044"/>
                </a:cubicBezTo>
                <a:cubicBezTo>
                  <a:pt x="5063572" y="1524133"/>
                  <a:pt x="5061122" y="1554782"/>
                  <a:pt x="5056063" y="1584794"/>
                </a:cubicBezTo>
                <a:lnTo>
                  <a:pt x="5055525" y="1591418"/>
                </a:lnTo>
                <a:cubicBezTo>
                  <a:pt x="5055355" y="1591423"/>
                  <a:pt x="5055187" y="1591427"/>
                  <a:pt x="5055019" y="1591480"/>
                </a:cubicBezTo>
                <a:cubicBezTo>
                  <a:pt x="5004744" y="1941574"/>
                  <a:pt x="4723705" y="2220146"/>
                  <a:pt x="4364853" y="2279078"/>
                </a:cubicBezTo>
                <a:lnTo>
                  <a:pt x="4364737" y="2280217"/>
                </a:lnTo>
                <a:cubicBezTo>
                  <a:pt x="4359427" y="2281220"/>
                  <a:pt x="4354098" y="2282161"/>
                  <a:pt x="4348521" y="2281745"/>
                </a:cubicBezTo>
                <a:cubicBezTo>
                  <a:pt x="4317350" y="2287255"/>
                  <a:pt x="4285468" y="2290213"/>
                  <a:pt x="4253094" y="2290736"/>
                </a:cubicBezTo>
                <a:lnTo>
                  <a:pt x="4235976" y="2292349"/>
                </a:lnTo>
                <a:lnTo>
                  <a:pt x="4235950" y="2291858"/>
                </a:lnTo>
                <a:lnTo>
                  <a:pt x="4235451" y="2291891"/>
                </a:lnTo>
                <a:cubicBezTo>
                  <a:pt x="4234885" y="2288119"/>
                  <a:pt x="4234858" y="2284333"/>
                  <a:pt x="4234858" y="2280541"/>
                </a:cubicBezTo>
                <a:cubicBezTo>
                  <a:pt x="4234858" y="2274903"/>
                  <a:pt x="4234916" y="2269279"/>
                  <a:pt x="4236228" y="2263693"/>
                </a:cubicBezTo>
                <a:cubicBezTo>
                  <a:pt x="4236186" y="2232611"/>
                  <a:pt x="4238636" y="2201969"/>
                  <a:pt x="4243692" y="2171962"/>
                </a:cubicBezTo>
                <a:lnTo>
                  <a:pt x="4244233" y="2165325"/>
                </a:lnTo>
                <a:cubicBezTo>
                  <a:pt x="4244401" y="2165320"/>
                  <a:pt x="4244571" y="2165315"/>
                  <a:pt x="4244738" y="2165262"/>
                </a:cubicBezTo>
                <a:cubicBezTo>
                  <a:pt x="4295015" y="1815167"/>
                  <a:pt x="4576054" y="1536596"/>
                  <a:pt x="4934904" y="1477664"/>
                </a:cubicBezTo>
                <a:lnTo>
                  <a:pt x="4935021" y="1476525"/>
                </a:lnTo>
                <a:cubicBezTo>
                  <a:pt x="4940330" y="1475523"/>
                  <a:pt x="4945658" y="1474582"/>
                  <a:pt x="4951234" y="1474998"/>
                </a:cubicBezTo>
                <a:cubicBezTo>
                  <a:pt x="4982417" y="1469485"/>
                  <a:pt x="5014310" y="1466527"/>
                  <a:pt x="5046695" y="1466004"/>
                </a:cubicBezTo>
                <a:close/>
                <a:moveTo>
                  <a:pt x="3385420" y="1464394"/>
                </a:moveTo>
                <a:lnTo>
                  <a:pt x="3402507" y="1466004"/>
                </a:lnTo>
                <a:cubicBezTo>
                  <a:pt x="3434893" y="1466527"/>
                  <a:pt x="3466785" y="1469485"/>
                  <a:pt x="3497969" y="1474998"/>
                </a:cubicBezTo>
                <a:cubicBezTo>
                  <a:pt x="3503545" y="1474582"/>
                  <a:pt x="3508873" y="1475523"/>
                  <a:pt x="3514181" y="1476525"/>
                </a:cubicBezTo>
                <a:lnTo>
                  <a:pt x="3514298" y="1477664"/>
                </a:lnTo>
                <a:cubicBezTo>
                  <a:pt x="3873149" y="1536596"/>
                  <a:pt x="4154188" y="1815167"/>
                  <a:pt x="4204464" y="2165262"/>
                </a:cubicBezTo>
                <a:cubicBezTo>
                  <a:pt x="4204632" y="2165315"/>
                  <a:pt x="4204801" y="2165320"/>
                  <a:pt x="4204970" y="2165325"/>
                </a:cubicBezTo>
                <a:lnTo>
                  <a:pt x="4205510" y="2171962"/>
                </a:lnTo>
                <a:cubicBezTo>
                  <a:pt x="4210567" y="2201969"/>
                  <a:pt x="4213016" y="2232611"/>
                  <a:pt x="4212974" y="2263693"/>
                </a:cubicBezTo>
                <a:cubicBezTo>
                  <a:pt x="4214286" y="2269279"/>
                  <a:pt x="4214345" y="2274903"/>
                  <a:pt x="4214345" y="2280541"/>
                </a:cubicBezTo>
                <a:cubicBezTo>
                  <a:pt x="4214345" y="2284333"/>
                  <a:pt x="4214318" y="2288119"/>
                  <a:pt x="4213752" y="2291891"/>
                </a:cubicBezTo>
                <a:lnTo>
                  <a:pt x="4213253" y="2291858"/>
                </a:lnTo>
                <a:lnTo>
                  <a:pt x="4213227" y="2292349"/>
                </a:lnTo>
                <a:lnTo>
                  <a:pt x="4196108" y="2290736"/>
                </a:lnTo>
                <a:cubicBezTo>
                  <a:pt x="4163734" y="2290213"/>
                  <a:pt x="4131854" y="2287255"/>
                  <a:pt x="4100682" y="2281745"/>
                </a:cubicBezTo>
                <a:cubicBezTo>
                  <a:pt x="4095105" y="2282161"/>
                  <a:pt x="4089776" y="2281220"/>
                  <a:pt x="4084465" y="2280217"/>
                </a:cubicBezTo>
                <a:lnTo>
                  <a:pt x="4084349" y="2279078"/>
                </a:lnTo>
                <a:cubicBezTo>
                  <a:pt x="3725498" y="2220146"/>
                  <a:pt x="3444459" y="1941574"/>
                  <a:pt x="3394183" y="1591480"/>
                </a:cubicBezTo>
                <a:cubicBezTo>
                  <a:pt x="3394016" y="1591427"/>
                  <a:pt x="3393847" y="1591423"/>
                  <a:pt x="3393678" y="1591418"/>
                </a:cubicBezTo>
                <a:lnTo>
                  <a:pt x="3393139" y="1584794"/>
                </a:lnTo>
                <a:cubicBezTo>
                  <a:pt x="3388081" y="1554782"/>
                  <a:pt x="3385630" y="1524133"/>
                  <a:pt x="3385672" y="1493044"/>
                </a:cubicBezTo>
                <a:cubicBezTo>
                  <a:pt x="3384360" y="1487460"/>
                  <a:pt x="3384302" y="1481838"/>
                  <a:pt x="3384302" y="1476202"/>
                </a:cubicBezTo>
                <a:lnTo>
                  <a:pt x="3384896" y="1464852"/>
                </a:lnTo>
                <a:lnTo>
                  <a:pt x="3385394" y="1464884"/>
                </a:lnTo>
                <a:close/>
                <a:moveTo>
                  <a:pt x="3371632" y="1464394"/>
                </a:moveTo>
                <a:lnTo>
                  <a:pt x="3371658" y="1464884"/>
                </a:lnTo>
                <a:lnTo>
                  <a:pt x="3372156" y="1464852"/>
                </a:lnTo>
                <a:lnTo>
                  <a:pt x="3372750" y="1476202"/>
                </a:lnTo>
                <a:cubicBezTo>
                  <a:pt x="3372750" y="1481838"/>
                  <a:pt x="3372691" y="1487460"/>
                  <a:pt x="3371379" y="1493044"/>
                </a:cubicBezTo>
                <a:cubicBezTo>
                  <a:pt x="3371421" y="1524133"/>
                  <a:pt x="3368971" y="1554782"/>
                  <a:pt x="3363912" y="1584794"/>
                </a:cubicBezTo>
                <a:lnTo>
                  <a:pt x="3363374" y="1591418"/>
                </a:lnTo>
                <a:cubicBezTo>
                  <a:pt x="3363204" y="1591423"/>
                  <a:pt x="3363036" y="1591427"/>
                  <a:pt x="3362868" y="1591480"/>
                </a:cubicBezTo>
                <a:cubicBezTo>
                  <a:pt x="3312593" y="1941574"/>
                  <a:pt x="3031554" y="2220146"/>
                  <a:pt x="2672703" y="2279078"/>
                </a:cubicBezTo>
                <a:lnTo>
                  <a:pt x="2672586" y="2280217"/>
                </a:lnTo>
                <a:cubicBezTo>
                  <a:pt x="2667276" y="2281220"/>
                  <a:pt x="2661947" y="2282161"/>
                  <a:pt x="2656370" y="2281745"/>
                </a:cubicBezTo>
                <a:cubicBezTo>
                  <a:pt x="2625198" y="2287255"/>
                  <a:pt x="2593318" y="2290213"/>
                  <a:pt x="2560943" y="2290736"/>
                </a:cubicBezTo>
                <a:lnTo>
                  <a:pt x="2543825" y="2292349"/>
                </a:lnTo>
                <a:lnTo>
                  <a:pt x="2543799" y="2291858"/>
                </a:lnTo>
                <a:lnTo>
                  <a:pt x="2543300" y="2291891"/>
                </a:lnTo>
                <a:cubicBezTo>
                  <a:pt x="2542734" y="2288119"/>
                  <a:pt x="2542707" y="2284333"/>
                  <a:pt x="2542707" y="2280541"/>
                </a:cubicBezTo>
                <a:cubicBezTo>
                  <a:pt x="2542707" y="2274903"/>
                  <a:pt x="2542765" y="2269279"/>
                  <a:pt x="2544077" y="2263693"/>
                </a:cubicBezTo>
                <a:cubicBezTo>
                  <a:pt x="2544035" y="2232611"/>
                  <a:pt x="2546485" y="2201969"/>
                  <a:pt x="2551541" y="2171962"/>
                </a:cubicBezTo>
                <a:lnTo>
                  <a:pt x="2552082" y="2165325"/>
                </a:lnTo>
                <a:cubicBezTo>
                  <a:pt x="2552250" y="2165320"/>
                  <a:pt x="2552420" y="2165315"/>
                  <a:pt x="2552587" y="2165262"/>
                </a:cubicBezTo>
                <a:cubicBezTo>
                  <a:pt x="2602864" y="1815167"/>
                  <a:pt x="2883903" y="1536596"/>
                  <a:pt x="3242753" y="1477664"/>
                </a:cubicBezTo>
                <a:lnTo>
                  <a:pt x="3242870" y="1476525"/>
                </a:lnTo>
                <a:cubicBezTo>
                  <a:pt x="3248179" y="1475523"/>
                  <a:pt x="3253507" y="1474582"/>
                  <a:pt x="3259083" y="1474998"/>
                </a:cubicBezTo>
                <a:cubicBezTo>
                  <a:pt x="3290266" y="1469485"/>
                  <a:pt x="3322159" y="1466527"/>
                  <a:pt x="3354544" y="1466004"/>
                </a:cubicBezTo>
                <a:close/>
                <a:moveTo>
                  <a:pt x="1693269" y="1464394"/>
                </a:moveTo>
                <a:lnTo>
                  <a:pt x="1710356" y="1466004"/>
                </a:lnTo>
                <a:cubicBezTo>
                  <a:pt x="1742742" y="1466527"/>
                  <a:pt x="1774634" y="1469485"/>
                  <a:pt x="1805818" y="1474998"/>
                </a:cubicBezTo>
                <a:cubicBezTo>
                  <a:pt x="1811394" y="1474582"/>
                  <a:pt x="1816722" y="1475523"/>
                  <a:pt x="1822030" y="1476525"/>
                </a:cubicBezTo>
                <a:lnTo>
                  <a:pt x="1822148" y="1477664"/>
                </a:lnTo>
                <a:cubicBezTo>
                  <a:pt x="2180998" y="1536596"/>
                  <a:pt x="2462037" y="1815167"/>
                  <a:pt x="2512313" y="2165262"/>
                </a:cubicBezTo>
                <a:cubicBezTo>
                  <a:pt x="2512481" y="2165315"/>
                  <a:pt x="2512650" y="2165320"/>
                  <a:pt x="2512819" y="2165325"/>
                </a:cubicBezTo>
                <a:lnTo>
                  <a:pt x="2513359" y="2171962"/>
                </a:lnTo>
                <a:cubicBezTo>
                  <a:pt x="2518416" y="2201969"/>
                  <a:pt x="2520865" y="2232611"/>
                  <a:pt x="2520823" y="2263693"/>
                </a:cubicBezTo>
                <a:cubicBezTo>
                  <a:pt x="2522135" y="2269279"/>
                  <a:pt x="2522194" y="2274903"/>
                  <a:pt x="2522194" y="2280541"/>
                </a:cubicBezTo>
                <a:cubicBezTo>
                  <a:pt x="2522194" y="2284333"/>
                  <a:pt x="2522167" y="2288119"/>
                  <a:pt x="2521601" y="2291891"/>
                </a:cubicBezTo>
                <a:lnTo>
                  <a:pt x="2521102" y="2291858"/>
                </a:lnTo>
                <a:lnTo>
                  <a:pt x="2521076" y="2292349"/>
                </a:lnTo>
                <a:lnTo>
                  <a:pt x="2503957" y="2290736"/>
                </a:lnTo>
                <a:cubicBezTo>
                  <a:pt x="2471583" y="2290213"/>
                  <a:pt x="2439703" y="2287255"/>
                  <a:pt x="2408531" y="2281745"/>
                </a:cubicBezTo>
                <a:cubicBezTo>
                  <a:pt x="2402954" y="2282161"/>
                  <a:pt x="2397625" y="2281220"/>
                  <a:pt x="2392314" y="2280217"/>
                </a:cubicBezTo>
                <a:lnTo>
                  <a:pt x="2392198" y="2279078"/>
                </a:lnTo>
                <a:cubicBezTo>
                  <a:pt x="2033347" y="2220146"/>
                  <a:pt x="1752308" y="1941574"/>
                  <a:pt x="1702032" y="1591480"/>
                </a:cubicBezTo>
                <a:cubicBezTo>
                  <a:pt x="1701865" y="1591427"/>
                  <a:pt x="1701696" y="1591423"/>
                  <a:pt x="1701527" y="1591418"/>
                </a:cubicBezTo>
                <a:lnTo>
                  <a:pt x="1700989" y="1584794"/>
                </a:lnTo>
                <a:cubicBezTo>
                  <a:pt x="1695930" y="1554782"/>
                  <a:pt x="1693479" y="1524133"/>
                  <a:pt x="1693521" y="1493044"/>
                </a:cubicBezTo>
                <a:cubicBezTo>
                  <a:pt x="1692209" y="1487460"/>
                  <a:pt x="1692151" y="1481838"/>
                  <a:pt x="1692151" y="1476202"/>
                </a:cubicBezTo>
                <a:lnTo>
                  <a:pt x="1692745" y="1464852"/>
                </a:lnTo>
                <a:lnTo>
                  <a:pt x="1693243" y="1464884"/>
                </a:lnTo>
                <a:close/>
                <a:moveTo>
                  <a:pt x="1679481" y="1464394"/>
                </a:moveTo>
                <a:lnTo>
                  <a:pt x="1679507" y="1464884"/>
                </a:lnTo>
                <a:lnTo>
                  <a:pt x="1680005" y="1464852"/>
                </a:lnTo>
                <a:lnTo>
                  <a:pt x="1680599" y="1476202"/>
                </a:lnTo>
                <a:cubicBezTo>
                  <a:pt x="1680599" y="1481838"/>
                  <a:pt x="1680540" y="1487460"/>
                  <a:pt x="1679228" y="1493044"/>
                </a:cubicBezTo>
                <a:cubicBezTo>
                  <a:pt x="1679270" y="1524133"/>
                  <a:pt x="1676820" y="1554782"/>
                  <a:pt x="1671761" y="1584794"/>
                </a:cubicBezTo>
                <a:lnTo>
                  <a:pt x="1671223" y="1591418"/>
                </a:lnTo>
                <a:cubicBezTo>
                  <a:pt x="1671053" y="1591423"/>
                  <a:pt x="1670885" y="1591427"/>
                  <a:pt x="1670717" y="1591480"/>
                </a:cubicBezTo>
                <a:cubicBezTo>
                  <a:pt x="1620442" y="1941574"/>
                  <a:pt x="1339403" y="2220146"/>
                  <a:pt x="980552" y="2279078"/>
                </a:cubicBezTo>
                <a:lnTo>
                  <a:pt x="980435" y="2280217"/>
                </a:lnTo>
                <a:cubicBezTo>
                  <a:pt x="975125" y="2281220"/>
                  <a:pt x="969796" y="2282161"/>
                  <a:pt x="964219" y="2281745"/>
                </a:cubicBezTo>
                <a:cubicBezTo>
                  <a:pt x="933047" y="2287255"/>
                  <a:pt x="901167" y="2290213"/>
                  <a:pt x="868792" y="2290736"/>
                </a:cubicBezTo>
                <a:lnTo>
                  <a:pt x="851674" y="2292349"/>
                </a:lnTo>
                <a:lnTo>
                  <a:pt x="851648" y="2291858"/>
                </a:lnTo>
                <a:lnTo>
                  <a:pt x="851149" y="2291891"/>
                </a:lnTo>
                <a:cubicBezTo>
                  <a:pt x="850583" y="2288119"/>
                  <a:pt x="850556" y="2284333"/>
                  <a:pt x="850556" y="2280541"/>
                </a:cubicBezTo>
                <a:cubicBezTo>
                  <a:pt x="850556" y="2274903"/>
                  <a:pt x="850614" y="2269279"/>
                  <a:pt x="851926" y="2263693"/>
                </a:cubicBezTo>
                <a:cubicBezTo>
                  <a:pt x="851884" y="2232611"/>
                  <a:pt x="854334" y="2201969"/>
                  <a:pt x="859390" y="2171962"/>
                </a:cubicBezTo>
                <a:lnTo>
                  <a:pt x="859931" y="2165325"/>
                </a:lnTo>
                <a:cubicBezTo>
                  <a:pt x="860099" y="2165320"/>
                  <a:pt x="860269" y="2165315"/>
                  <a:pt x="860436" y="2165262"/>
                </a:cubicBezTo>
                <a:cubicBezTo>
                  <a:pt x="910713" y="1815167"/>
                  <a:pt x="1191752" y="1536596"/>
                  <a:pt x="1550602" y="1477664"/>
                </a:cubicBezTo>
                <a:lnTo>
                  <a:pt x="1550719" y="1476525"/>
                </a:lnTo>
                <a:cubicBezTo>
                  <a:pt x="1556028" y="1475523"/>
                  <a:pt x="1561356" y="1474582"/>
                  <a:pt x="1566932" y="1474998"/>
                </a:cubicBezTo>
                <a:cubicBezTo>
                  <a:pt x="1598115" y="1469485"/>
                  <a:pt x="1630008" y="1466527"/>
                  <a:pt x="1662393" y="1466004"/>
                </a:cubicBezTo>
                <a:close/>
                <a:moveTo>
                  <a:pt x="1118" y="1464394"/>
                </a:moveTo>
                <a:lnTo>
                  <a:pt x="18205" y="1466004"/>
                </a:lnTo>
                <a:cubicBezTo>
                  <a:pt x="50591" y="1466527"/>
                  <a:pt x="82483" y="1469485"/>
                  <a:pt x="113667" y="1474998"/>
                </a:cubicBezTo>
                <a:cubicBezTo>
                  <a:pt x="119243" y="1474582"/>
                  <a:pt x="124571" y="1475523"/>
                  <a:pt x="129879" y="1476525"/>
                </a:cubicBezTo>
                <a:lnTo>
                  <a:pt x="129997" y="1477664"/>
                </a:lnTo>
                <a:cubicBezTo>
                  <a:pt x="488847" y="1536596"/>
                  <a:pt x="769886" y="1815167"/>
                  <a:pt x="820162" y="2165262"/>
                </a:cubicBezTo>
                <a:cubicBezTo>
                  <a:pt x="820330" y="2165315"/>
                  <a:pt x="820499" y="2165320"/>
                  <a:pt x="820668" y="2165325"/>
                </a:cubicBezTo>
                <a:lnTo>
                  <a:pt x="821208" y="2171962"/>
                </a:lnTo>
                <a:cubicBezTo>
                  <a:pt x="826265" y="2201969"/>
                  <a:pt x="828714" y="2232611"/>
                  <a:pt x="828672" y="2263693"/>
                </a:cubicBezTo>
                <a:cubicBezTo>
                  <a:pt x="829984" y="2269279"/>
                  <a:pt x="830043" y="2274903"/>
                  <a:pt x="830043" y="2280541"/>
                </a:cubicBezTo>
                <a:cubicBezTo>
                  <a:pt x="830043" y="2284333"/>
                  <a:pt x="830016" y="2288119"/>
                  <a:pt x="829450" y="2291891"/>
                </a:cubicBezTo>
                <a:lnTo>
                  <a:pt x="828951" y="2291858"/>
                </a:lnTo>
                <a:lnTo>
                  <a:pt x="828925" y="2292349"/>
                </a:lnTo>
                <a:lnTo>
                  <a:pt x="811806" y="2290736"/>
                </a:lnTo>
                <a:cubicBezTo>
                  <a:pt x="779432" y="2290213"/>
                  <a:pt x="747552" y="2287255"/>
                  <a:pt x="716380" y="2281745"/>
                </a:cubicBezTo>
                <a:cubicBezTo>
                  <a:pt x="710803" y="2282161"/>
                  <a:pt x="705474" y="2281220"/>
                  <a:pt x="700163" y="2280217"/>
                </a:cubicBezTo>
                <a:lnTo>
                  <a:pt x="700047" y="2279078"/>
                </a:lnTo>
                <a:cubicBezTo>
                  <a:pt x="341196" y="2220146"/>
                  <a:pt x="60157" y="1941574"/>
                  <a:pt x="9881" y="1591480"/>
                </a:cubicBezTo>
                <a:cubicBezTo>
                  <a:pt x="9714" y="1591427"/>
                  <a:pt x="9545" y="1591423"/>
                  <a:pt x="9376" y="1591418"/>
                </a:cubicBezTo>
                <a:lnTo>
                  <a:pt x="8837" y="1584794"/>
                </a:lnTo>
                <a:cubicBezTo>
                  <a:pt x="3779" y="1554782"/>
                  <a:pt x="1328" y="1524133"/>
                  <a:pt x="1370" y="1493044"/>
                </a:cubicBezTo>
                <a:cubicBezTo>
                  <a:pt x="58" y="1487460"/>
                  <a:pt x="0" y="1481838"/>
                  <a:pt x="0" y="1476202"/>
                </a:cubicBezTo>
                <a:lnTo>
                  <a:pt x="594" y="1464852"/>
                </a:lnTo>
                <a:lnTo>
                  <a:pt x="1092" y="1464884"/>
                </a:lnTo>
                <a:close/>
                <a:moveTo>
                  <a:pt x="7762529" y="750600"/>
                </a:moveTo>
                <a:cubicBezTo>
                  <a:pt x="7815805" y="1021506"/>
                  <a:pt x="8030648" y="1236303"/>
                  <a:pt x="8305838" y="1295446"/>
                </a:cubicBezTo>
                <a:cubicBezTo>
                  <a:pt x="8252563" y="1024540"/>
                  <a:pt x="8037719" y="809743"/>
                  <a:pt x="7762529" y="750600"/>
                </a:cubicBezTo>
                <a:close/>
                <a:moveTo>
                  <a:pt x="7455280" y="750600"/>
                </a:moveTo>
                <a:cubicBezTo>
                  <a:pt x="7180090" y="809743"/>
                  <a:pt x="6965246" y="1024540"/>
                  <a:pt x="6911971" y="1295446"/>
                </a:cubicBezTo>
                <a:cubicBezTo>
                  <a:pt x="7187161" y="1236303"/>
                  <a:pt x="7402004" y="1021506"/>
                  <a:pt x="7455280" y="750600"/>
                </a:cubicBezTo>
                <a:close/>
                <a:moveTo>
                  <a:pt x="6070378" y="750600"/>
                </a:moveTo>
                <a:cubicBezTo>
                  <a:pt x="6123654" y="1021506"/>
                  <a:pt x="6338497" y="1236303"/>
                  <a:pt x="6613687" y="1295446"/>
                </a:cubicBezTo>
                <a:cubicBezTo>
                  <a:pt x="6560412" y="1024540"/>
                  <a:pt x="6345568" y="809743"/>
                  <a:pt x="6070378" y="750600"/>
                </a:cubicBezTo>
                <a:close/>
                <a:moveTo>
                  <a:pt x="5763129" y="750600"/>
                </a:moveTo>
                <a:cubicBezTo>
                  <a:pt x="5487939" y="809743"/>
                  <a:pt x="5273095" y="1024540"/>
                  <a:pt x="5219820" y="1295446"/>
                </a:cubicBezTo>
                <a:cubicBezTo>
                  <a:pt x="5495010" y="1236303"/>
                  <a:pt x="5709853" y="1021506"/>
                  <a:pt x="5763129" y="750600"/>
                </a:cubicBezTo>
                <a:close/>
                <a:moveTo>
                  <a:pt x="4378227" y="750600"/>
                </a:moveTo>
                <a:cubicBezTo>
                  <a:pt x="4431503" y="1021506"/>
                  <a:pt x="4646346" y="1236303"/>
                  <a:pt x="4921536" y="1295446"/>
                </a:cubicBezTo>
                <a:cubicBezTo>
                  <a:pt x="4868261" y="1024540"/>
                  <a:pt x="4653417" y="809743"/>
                  <a:pt x="4378227" y="750600"/>
                </a:cubicBezTo>
                <a:close/>
                <a:moveTo>
                  <a:pt x="4070978" y="750600"/>
                </a:moveTo>
                <a:cubicBezTo>
                  <a:pt x="3795788" y="809743"/>
                  <a:pt x="3580944" y="1024540"/>
                  <a:pt x="3527669" y="1295446"/>
                </a:cubicBezTo>
                <a:cubicBezTo>
                  <a:pt x="3802859" y="1236303"/>
                  <a:pt x="4017702" y="1021506"/>
                  <a:pt x="4070978" y="750600"/>
                </a:cubicBezTo>
                <a:close/>
                <a:moveTo>
                  <a:pt x="2686076" y="750600"/>
                </a:moveTo>
                <a:cubicBezTo>
                  <a:pt x="2739352" y="1021506"/>
                  <a:pt x="2954195" y="1236303"/>
                  <a:pt x="3229385" y="1295446"/>
                </a:cubicBezTo>
                <a:cubicBezTo>
                  <a:pt x="3176110" y="1024540"/>
                  <a:pt x="2961266" y="809743"/>
                  <a:pt x="2686076" y="750600"/>
                </a:cubicBezTo>
                <a:close/>
                <a:moveTo>
                  <a:pt x="2378827" y="750600"/>
                </a:moveTo>
                <a:cubicBezTo>
                  <a:pt x="2103637" y="809743"/>
                  <a:pt x="1888793" y="1024540"/>
                  <a:pt x="1835518" y="1295446"/>
                </a:cubicBezTo>
                <a:cubicBezTo>
                  <a:pt x="2110708" y="1236303"/>
                  <a:pt x="2325551" y="1021506"/>
                  <a:pt x="2378827" y="750600"/>
                </a:cubicBezTo>
                <a:close/>
                <a:moveTo>
                  <a:pt x="993925" y="750600"/>
                </a:moveTo>
                <a:cubicBezTo>
                  <a:pt x="1047201" y="1021506"/>
                  <a:pt x="1262044" y="1236303"/>
                  <a:pt x="1537234" y="1295446"/>
                </a:cubicBezTo>
                <a:cubicBezTo>
                  <a:pt x="1483959" y="1024540"/>
                  <a:pt x="1269115" y="809743"/>
                  <a:pt x="993925" y="750600"/>
                </a:cubicBezTo>
                <a:close/>
                <a:moveTo>
                  <a:pt x="686676" y="750600"/>
                </a:moveTo>
                <a:cubicBezTo>
                  <a:pt x="411486" y="809743"/>
                  <a:pt x="196642" y="1024540"/>
                  <a:pt x="143367" y="1295446"/>
                </a:cubicBezTo>
                <a:cubicBezTo>
                  <a:pt x="418557" y="1236303"/>
                  <a:pt x="633400" y="1021506"/>
                  <a:pt x="686676" y="750600"/>
                </a:cubicBezTo>
                <a:close/>
                <a:moveTo>
                  <a:pt x="9139239" y="624486"/>
                </a:moveTo>
                <a:lnTo>
                  <a:pt x="9139239" y="752995"/>
                </a:lnTo>
                <a:lnTo>
                  <a:pt x="9047261" y="779881"/>
                </a:lnTo>
                <a:cubicBezTo>
                  <a:pt x="8821055" y="864319"/>
                  <a:pt x="8650738" y="1058403"/>
                  <a:pt x="8604122" y="1295446"/>
                </a:cubicBezTo>
                <a:cubicBezTo>
                  <a:pt x="8844913" y="1243696"/>
                  <a:pt x="9039501" y="1072773"/>
                  <a:pt x="9120077" y="849365"/>
                </a:cubicBezTo>
                <a:lnTo>
                  <a:pt x="9139239" y="780178"/>
                </a:lnTo>
                <a:lnTo>
                  <a:pt x="9139239" y="1085737"/>
                </a:lnTo>
                <a:lnTo>
                  <a:pt x="9135069" y="1092549"/>
                </a:lnTo>
                <a:cubicBezTo>
                  <a:pt x="9008919" y="1266178"/>
                  <a:pt x="8815033" y="1389778"/>
                  <a:pt x="8590751" y="1426902"/>
                </a:cubicBezTo>
                <a:lnTo>
                  <a:pt x="8590635" y="1428050"/>
                </a:lnTo>
                <a:cubicBezTo>
                  <a:pt x="8585324" y="1429061"/>
                  <a:pt x="8579995" y="1430009"/>
                  <a:pt x="8574418" y="1429590"/>
                </a:cubicBezTo>
                <a:cubicBezTo>
                  <a:pt x="8543246" y="1435144"/>
                  <a:pt x="8511366" y="1438125"/>
                  <a:pt x="8478991" y="1438652"/>
                </a:cubicBezTo>
                <a:lnTo>
                  <a:pt x="8461873" y="1440278"/>
                </a:lnTo>
                <a:lnTo>
                  <a:pt x="8461847" y="1439783"/>
                </a:lnTo>
                <a:lnTo>
                  <a:pt x="8461348" y="1439816"/>
                </a:lnTo>
                <a:cubicBezTo>
                  <a:pt x="8460782" y="1436014"/>
                  <a:pt x="8460755" y="1432198"/>
                  <a:pt x="8460755" y="1428376"/>
                </a:cubicBezTo>
                <a:cubicBezTo>
                  <a:pt x="8460755" y="1422694"/>
                  <a:pt x="8460814" y="1417025"/>
                  <a:pt x="8462126" y="1411395"/>
                </a:cubicBezTo>
                <a:cubicBezTo>
                  <a:pt x="8462083" y="1380067"/>
                  <a:pt x="8464533" y="1349182"/>
                  <a:pt x="8469590" y="1318938"/>
                </a:cubicBezTo>
                <a:lnTo>
                  <a:pt x="8470130" y="1312248"/>
                </a:lnTo>
                <a:cubicBezTo>
                  <a:pt x="8470299" y="1312243"/>
                  <a:pt x="8470468" y="1312238"/>
                  <a:pt x="8470636" y="1312185"/>
                </a:cubicBezTo>
                <a:cubicBezTo>
                  <a:pt x="8514628" y="1003427"/>
                  <a:pt x="8735297" y="749863"/>
                  <a:pt x="9030178" y="651504"/>
                </a:cubicBezTo>
                <a:close/>
                <a:moveTo>
                  <a:pt x="7620280" y="605769"/>
                </a:moveTo>
                <a:lnTo>
                  <a:pt x="7637367" y="607392"/>
                </a:lnTo>
                <a:cubicBezTo>
                  <a:pt x="7669753" y="607919"/>
                  <a:pt x="7701646" y="610900"/>
                  <a:pt x="7732829" y="616457"/>
                </a:cubicBezTo>
                <a:cubicBezTo>
                  <a:pt x="7738405" y="616038"/>
                  <a:pt x="7743733" y="616986"/>
                  <a:pt x="7749042" y="617996"/>
                </a:cubicBezTo>
                <a:lnTo>
                  <a:pt x="7749159" y="619144"/>
                </a:lnTo>
                <a:cubicBezTo>
                  <a:pt x="8108009" y="678542"/>
                  <a:pt x="8389048" y="959319"/>
                  <a:pt x="8439324" y="1312185"/>
                </a:cubicBezTo>
                <a:cubicBezTo>
                  <a:pt x="8439492" y="1312238"/>
                  <a:pt x="8439661" y="1312243"/>
                  <a:pt x="8439830" y="1312248"/>
                </a:cubicBezTo>
                <a:lnTo>
                  <a:pt x="8440370" y="1318938"/>
                </a:lnTo>
                <a:cubicBezTo>
                  <a:pt x="8445427" y="1349182"/>
                  <a:pt x="8447877" y="1380067"/>
                  <a:pt x="8447834" y="1411395"/>
                </a:cubicBezTo>
                <a:cubicBezTo>
                  <a:pt x="8449146" y="1417025"/>
                  <a:pt x="8449205" y="1422694"/>
                  <a:pt x="8449205" y="1428376"/>
                </a:cubicBezTo>
                <a:cubicBezTo>
                  <a:pt x="8449205" y="1432198"/>
                  <a:pt x="8449178" y="1436014"/>
                  <a:pt x="8448612" y="1439816"/>
                </a:cubicBezTo>
                <a:lnTo>
                  <a:pt x="8448113" y="1439783"/>
                </a:lnTo>
                <a:lnTo>
                  <a:pt x="8448087" y="1440278"/>
                </a:lnTo>
                <a:lnTo>
                  <a:pt x="8430969" y="1438652"/>
                </a:lnTo>
                <a:cubicBezTo>
                  <a:pt x="8398594" y="1438125"/>
                  <a:pt x="8366714" y="1435144"/>
                  <a:pt x="8335542" y="1429590"/>
                </a:cubicBezTo>
                <a:cubicBezTo>
                  <a:pt x="8329965" y="1430009"/>
                  <a:pt x="8324636" y="1429061"/>
                  <a:pt x="8319325" y="1428050"/>
                </a:cubicBezTo>
                <a:lnTo>
                  <a:pt x="8319209" y="1426902"/>
                </a:lnTo>
                <a:cubicBezTo>
                  <a:pt x="7960358" y="1367503"/>
                  <a:pt x="7679319" y="1086726"/>
                  <a:pt x="7629044" y="733861"/>
                </a:cubicBezTo>
                <a:cubicBezTo>
                  <a:pt x="7628876" y="733808"/>
                  <a:pt x="7628708" y="733803"/>
                  <a:pt x="7628538" y="733798"/>
                </a:cubicBezTo>
                <a:lnTo>
                  <a:pt x="7628000" y="727122"/>
                </a:lnTo>
                <a:cubicBezTo>
                  <a:pt x="7622941" y="696872"/>
                  <a:pt x="7620490" y="665981"/>
                  <a:pt x="7620533" y="634646"/>
                </a:cubicBezTo>
                <a:cubicBezTo>
                  <a:pt x="7619221" y="629018"/>
                  <a:pt x="7619162" y="623351"/>
                  <a:pt x="7619162" y="617670"/>
                </a:cubicBezTo>
                <a:lnTo>
                  <a:pt x="7619756" y="606230"/>
                </a:lnTo>
                <a:lnTo>
                  <a:pt x="7620254" y="606263"/>
                </a:lnTo>
                <a:close/>
                <a:moveTo>
                  <a:pt x="7597529" y="605769"/>
                </a:moveTo>
                <a:lnTo>
                  <a:pt x="7597555" y="606263"/>
                </a:lnTo>
                <a:lnTo>
                  <a:pt x="7598053" y="606230"/>
                </a:lnTo>
                <a:lnTo>
                  <a:pt x="7598647" y="617670"/>
                </a:lnTo>
                <a:cubicBezTo>
                  <a:pt x="7598647" y="623351"/>
                  <a:pt x="7598588" y="629018"/>
                  <a:pt x="7597276" y="634646"/>
                </a:cubicBezTo>
                <a:cubicBezTo>
                  <a:pt x="7597319" y="665981"/>
                  <a:pt x="7594868" y="696872"/>
                  <a:pt x="7589809" y="727122"/>
                </a:cubicBezTo>
                <a:lnTo>
                  <a:pt x="7589271" y="733798"/>
                </a:lnTo>
                <a:cubicBezTo>
                  <a:pt x="7589101" y="733803"/>
                  <a:pt x="7588933" y="733808"/>
                  <a:pt x="7588765" y="733861"/>
                </a:cubicBezTo>
                <a:cubicBezTo>
                  <a:pt x="7538490" y="1086726"/>
                  <a:pt x="7257451" y="1367503"/>
                  <a:pt x="6898600" y="1426902"/>
                </a:cubicBezTo>
                <a:lnTo>
                  <a:pt x="6898484" y="1428050"/>
                </a:lnTo>
                <a:cubicBezTo>
                  <a:pt x="6893173" y="1429061"/>
                  <a:pt x="6887844" y="1430009"/>
                  <a:pt x="6882267" y="1429590"/>
                </a:cubicBezTo>
                <a:cubicBezTo>
                  <a:pt x="6851095" y="1435144"/>
                  <a:pt x="6819215" y="1438125"/>
                  <a:pt x="6786841" y="1438652"/>
                </a:cubicBezTo>
                <a:lnTo>
                  <a:pt x="6769722" y="1440278"/>
                </a:lnTo>
                <a:lnTo>
                  <a:pt x="6769696" y="1439783"/>
                </a:lnTo>
                <a:lnTo>
                  <a:pt x="6769197" y="1439816"/>
                </a:lnTo>
                <a:cubicBezTo>
                  <a:pt x="6768631" y="1436014"/>
                  <a:pt x="6768604" y="1432198"/>
                  <a:pt x="6768604" y="1428376"/>
                </a:cubicBezTo>
                <a:cubicBezTo>
                  <a:pt x="6768604" y="1422694"/>
                  <a:pt x="6768663" y="1417025"/>
                  <a:pt x="6769975" y="1411395"/>
                </a:cubicBezTo>
                <a:cubicBezTo>
                  <a:pt x="6769933" y="1380067"/>
                  <a:pt x="6772382" y="1349182"/>
                  <a:pt x="6777439" y="1318938"/>
                </a:cubicBezTo>
                <a:lnTo>
                  <a:pt x="6777979" y="1312248"/>
                </a:lnTo>
                <a:cubicBezTo>
                  <a:pt x="6778148" y="1312243"/>
                  <a:pt x="6778317" y="1312238"/>
                  <a:pt x="6778485" y="1312185"/>
                </a:cubicBezTo>
                <a:cubicBezTo>
                  <a:pt x="6828761" y="959319"/>
                  <a:pt x="7109800" y="678542"/>
                  <a:pt x="7468650" y="619144"/>
                </a:cubicBezTo>
                <a:lnTo>
                  <a:pt x="7468767" y="617996"/>
                </a:lnTo>
                <a:cubicBezTo>
                  <a:pt x="7474076" y="616986"/>
                  <a:pt x="7479404" y="616038"/>
                  <a:pt x="7484980" y="616457"/>
                </a:cubicBezTo>
                <a:cubicBezTo>
                  <a:pt x="7516163" y="610900"/>
                  <a:pt x="7548056" y="607919"/>
                  <a:pt x="7580442" y="607392"/>
                </a:cubicBezTo>
                <a:close/>
                <a:moveTo>
                  <a:pt x="5928129" y="605769"/>
                </a:moveTo>
                <a:lnTo>
                  <a:pt x="5945217" y="607392"/>
                </a:lnTo>
                <a:cubicBezTo>
                  <a:pt x="5977602" y="607919"/>
                  <a:pt x="6009495" y="610900"/>
                  <a:pt x="6040678" y="616457"/>
                </a:cubicBezTo>
                <a:cubicBezTo>
                  <a:pt x="6046254" y="616038"/>
                  <a:pt x="6051582" y="616986"/>
                  <a:pt x="6056891" y="617996"/>
                </a:cubicBezTo>
                <a:lnTo>
                  <a:pt x="6057008" y="619144"/>
                </a:lnTo>
                <a:cubicBezTo>
                  <a:pt x="6415858" y="678542"/>
                  <a:pt x="6696897" y="959319"/>
                  <a:pt x="6747174" y="1312185"/>
                </a:cubicBezTo>
                <a:cubicBezTo>
                  <a:pt x="6747341" y="1312238"/>
                  <a:pt x="6747511" y="1312243"/>
                  <a:pt x="6747679" y="1312248"/>
                </a:cubicBezTo>
                <a:lnTo>
                  <a:pt x="6748220" y="1318938"/>
                </a:lnTo>
                <a:cubicBezTo>
                  <a:pt x="6753276" y="1349182"/>
                  <a:pt x="6755726" y="1380067"/>
                  <a:pt x="6755684" y="1411395"/>
                </a:cubicBezTo>
                <a:cubicBezTo>
                  <a:pt x="6756996" y="1417025"/>
                  <a:pt x="6757054" y="1422694"/>
                  <a:pt x="6757054" y="1428376"/>
                </a:cubicBezTo>
                <a:cubicBezTo>
                  <a:pt x="6757054" y="1432198"/>
                  <a:pt x="6757027" y="1436014"/>
                  <a:pt x="6756461" y="1439816"/>
                </a:cubicBezTo>
                <a:lnTo>
                  <a:pt x="6755962" y="1439783"/>
                </a:lnTo>
                <a:lnTo>
                  <a:pt x="6755936" y="1440278"/>
                </a:lnTo>
                <a:lnTo>
                  <a:pt x="6738818" y="1438652"/>
                </a:lnTo>
                <a:cubicBezTo>
                  <a:pt x="6706444" y="1438125"/>
                  <a:pt x="6674563" y="1435144"/>
                  <a:pt x="6643391" y="1429590"/>
                </a:cubicBezTo>
                <a:cubicBezTo>
                  <a:pt x="6637814" y="1430009"/>
                  <a:pt x="6632485" y="1429061"/>
                  <a:pt x="6627175" y="1428050"/>
                </a:cubicBezTo>
                <a:lnTo>
                  <a:pt x="6627059" y="1426902"/>
                </a:lnTo>
                <a:cubicBezTo>
                  <a:pt x="6268207" y="1367503"/>
                  <a:pt x="5987168" y="1086726"/>
                  <a:pt x="5936893" y="733861"/>
                </a:cubicBezTo>
                <a:cubicBezTo>
                  <a:pt x="5936725" y="733808"/>
                  <a:pt x="5936557" y="733803"/>
                  <a:pt x="5936387" y="733798"/>
                </a:cubicBezTo>
                <a:lnTo>
                  <a:pt x="5935849" y="727122"/>
                </a:lnTo>
                <a:cubicBezTo>
                  <a:pt x="5930790" y="696872"/>
                  <a:pt x="5928340" y="665981"/>
                  <a:pt x="5928382" y="634646"/>
                </a:cubicBezTo>
                <a:cubicBezTo>
                  <a:pt x="5927070" y="629018"/>
                  <a:pt x="5927011" y="623351"/>
                  <a:pt x="5927011" y="617670"/>
                </a:cubicBezTo>
                <a:lnTo>
                  <a:pt x="5927605" y="606230"/>
                </a:lnTo>
                <a:lnTo>
                  <a:pt x="5928103" y="606263"/>
                </a:lnTo>
                <a:close/>
                <a:moveTo>
                  <a:pt x="5905378" y="605769"/>
                </a:moveTo>
                <a:lnTo>
                  <a:pt x="5905404" y="606263"/>
                </a:lnTo>
                <a:lnTo>
                  <a:pt x="5905902" y="606230"/>
                </a:lnTo>
                <a:lnTo>
                  <a:pt x="5906496" y="617670"/>
                </a:lnTo>
                <a:cubicBezTo>
                  <a:pt x="5906496" y="623351"/>
                  <a:pt x="5906438" y="629018"/>
                  <a:pt x="5905126" y="634646"/>
                </a:cubicBezTo>
                <a:cubicBezTo>
                  <a:pt x="5905168" y="665981"/>
                  <a:pt x="5902717" y="696872"/>
                  <a:pt x="5897659" y="727122"/>
                </a:cubicBezTo>
                <a:lnTo>
                  <a:pt x="5897120" y="733798"/>
                </a:lnTo>
                <a:cubicBezTo>
                  <a:pt x="5896951" y="733803"/>
                  <a:pt x="5896782" y="733808"/>
                  <a:pt x="5896615" y="733861"/>
                </a:cubicBezTo>
                <a:cubicBezTo>
                  <a:pt x="5846339" y="1086726"/>
                  <a:pt x="5565300" y="1367503"/>
                  <a:pt x="5206449" y="1426902"/>
                </a:cubicBezTo>
                <a:lnTo>
                  <a:pt x="5206334" y="1428050"/>
                </a:lnTo>
                <a:cubicBezTo>
                  <a:pt x="5201022" y="1429061"/>
                  <a:pt x="5195693" y="1430009"/>
                  <a:pt x="5190116" y="1429590"/>
                </a:cubicBezTo>
                <a:cubicBezTo>
                  <a:pt x="5158944" y="1435144"/>
                  <a:pt x="5127065" y="1438125"/>
                  <a:pt x="5094690" y="1438652"/>
                </a:cubicBezTo>
                <a:lnTo>
                  <a:pt x="5077571" y="1440278"/>
                </a:lnTo>
                <a:lnTo>
                  <a:pt x="5077545" y="1439783"/>
                </a:lnTo>
                <a:lnTo>
                  <a:pt x="5077046" y="1439816"/>
                </a:lnTo>
                <a:cubicBezTo>
                  <a:pt x="5076480" y="1436014"/>
                  <a:pt x="5076453" y="1432198"/>
                  <a:pt x="5076453" y="1428376"/>
                </a:cubicBezTo>
                <a:cubicBezTo>
                  <a:pt x="5076453" y="1422694"/>
                  <a:pt x="5076512" y="1417025"/>
                  <a:pt x="5077824" y="1411395"/>
                </a:cubicBezTo>
                <a:cubicBezTo>
                  <a:pt x="5077782" y="1380067"/>
                  <a:pt x="5080231" y="1349182"/>
                  <a:pt x="5085288" y="1318938"/>
                </a:cubicBezTo>
                <a:lnTo>
                  <a:pt x="5085828" y="1312248"/>
                </a:lnTo>
                <a:cubicBezTo>
                  <a:pt x="5085997" y="1312243"/>
                  <a:pt x="5086166" y="1312238"/>
                  <a:pt x="5086334" y="1312185"/>
                </a:cubicBezTo>
                <a:cubicBezTo>
                  <a:pt x="5136610" y="959319"/>
                  <a:pt x="5417649" y="678542"/>
                  <a:pt x="5776501" y="619144"/>
                </a:cubicBezTo>
                <a:lnTo>
                  <a:pt x="5776617" y="617996"/>
                </a:lnTo>
                <a:cubicBezTo>
                  <a:pt x="5781926" y="616986"/>
                  <a:pt x="5787253" y="616038"/>
                  <a:pt x="5792829" y="616457"/>
                </a:cubicBezTo>
                <a:cubicBezTo>
                  <a:pt x="5824013" y="610900"/>
                  <a:pt x="5855905" y="607919"/>
                  <a:pt x="5888291" y="607392"/>
                </a:cubicBezTo>
                <a:close/>
                <a:moveTo>
                  <a:pt x="4235979" y="605769"/>
                </a:moveTo>
                <a:lnTo>
                  <a:pt x="4253065" y="607392"/>
                </a:lnTo>
                <a:cubicBezTo>
                  <a:pt x="4285451" y="607919"/>
                  <a:pt x="4317343" y="610900"/>
                  <a:pt x="4348528" y="616457"/>
                </a:cubicBezTo>
                <a:cubicBezTo>
                  <a:pt x="4354104" y="616038"/>
                  <a:pt x="4359431" y="616986"/>
                  <a:pt x="4364739" y="617996"/>
                </a:cubicBezTo>
                <a:lnTo>
                  <a:pt x="4364856" y="619144"/>
                </a:lnTo>
                <a:cubicBezTo>
                  <a:pt x="4723707" y="678542"/>
                  <a:pt x="5004746" y="959319"/>
                  <a:pt x="5055022" y="1312185"/>
                </a:cubicBezTo>
                <a:cubicBezTo>
                  <a:pt x="5055190" y="1312238"/>
                  <a:pt x="5055359" y="1312243"/>
                  <a:pt x="5055528" y="1312248"/>
                </a:cubicBezTo>
                <a:lnTo>
                  <a:pt x="5056068" y="1318938"/>
                </a:lnTo>
                <a:cubicBezTo>
                  <a:pt x="5061125" y="1349182"/>
                  <a:pt x="5063574" y="1380067"/>
                  <a:pt x="5063532" y="1411395"/>
                </a:cubicBezTo>
                <a:cubicBezTo>
                  <a:pt x="5064844" y="1417025"/>
                  <a:pt x="5064903" y="1422694"/>
                  <a:pt x="5064903" y="1428376"/>
                </a:cubicBezTo>
                <a:cubicBezTo>
                  <a:pt x="5064903" y="1432198"/>
                  <a:pt x="5064876" y="1436014"/>
                  <a:pt x="5064310" y="1439816"/>
                </a:cubicBezTo>
                <a:lnTo>
                  <a:pt x="5063811" y="1439783"/>
                </a:lnTo>
                <a:lnTo>
                  <a:pt x="5063785" y="1440278"/>
                </a:lnTo>
                <a:lnTo>
                  <a:pt x="5046666" y="1438652"/>
                </a:lnTo>
                <a:cubicBezTo>
                  <a:pt x="5014292" y="1438125"/>
                  <a:pt x="4982412" y="1435144"/>
                  <a:pt x="4951241" y="1429590"/>
                </a:cubicBezTo>
                <a:cubicBezTo>
                  <a:pt x="4945663" y="1430009"/>
                  <a:pt x="4940334" y="1429061"/>
                  <a:pt x="4935023" y="1428050"/>
                </a:cubicBezTo>
                <a:lnTo>
                  <a:pt x="4934907" y="1426902"/>
                </a:lnTo>
                <a:cubicBezTo>
                  <a:pt x="4576056" y="1367503"/>
                  <a:pt x="4295017" y="1086726"/>
                  <a:pt x="4244741" y="733861"/>
                </a:cubicBezTo>
                <a:cubicBezTo>
                  <a:pt x="4244574" y="733808"/>
                  <a:pt x="4244405" y="733803"/>
                  <a:pt x="4244236" y="733798"/>
                </a:cubicBezTo>
                <a:lnTo>
                  <a:pt x="4243697" y="727122"/>
                </a:lnTo>
                <a:cubicBezTo>
                  <a:pt x="4238639" y="696872"/>
                  <a:pt x="4236188" y="665981"/>
                  <a:pt x="4236230" y="634646"/>
                </a:cubicBezTo>
                <a:cubicBezTo>
                  <a:pt x="4234918" y="629018"/>
                  <a:pt x="4234860" y="623351"/>
                  <a:pt x="4234860" y="617670"/>
                </a:cubicBezTo>
                <a:lnTo>
                  <a:pt x="4235454" y="606230"/>
                </a:lnTo>
                <a:lnTo>
                  <a:pt x="4235952" y="606263"/>
                </a:lnTo>
                <a:close/>
                <a:moveTo>
                  <a:pt x="4213227" y="605769"/>
                </a:moveTo>
                <a:lnTo>
                  <a:pt x="4213253" y="606263"/>
                </a:lnTo>
                <a:lnTo>
                  <a:pt x="4213751" y="606230"/>
                </a:lnTo>
                <a:lnTo>
                  <a:pt x="4214345" y="617670"/>
                </a:lnTo>
                <a:cubicBezTo>
                  <a:pt x="4214345" y="623351"/>
                  <a:pt x="4214286" y="629018"/>
                  <a:pt x="4212974" y="634646"/>
                </a:cubicBezTo>
                <a:cubicBezTo>
                  <a:pt x="4213016" y="665981"/>
                  <a:pt x="4210566" y="696872"/>
                  <a:pt x="4205507" y="727122"/>
                </a:cubicBezTo>
                <a:lnTo>
                  <a:pt x="4204969" y="733798"/>
                </a:lnTo>
                <a:cubicBezTo>
                  <a:pt x="4204799" y="733803"/>
                  <a:pt x="4204631" y="733808"/>
                  <a:pt x="4204463" y="733861"/>
                </a:cubicBezTo>
                <a:cubicBezTo>
                  <a:pt x="4154188" y="1086726"/>
                  <a:pt x="3873149" y="1367503"/>
                  <a:pt x="3514297" y="1426902"/>
                </a:cubicBezTo>
                <a:lnTo>
                  <a:pt x="3514181" y="1428050"/>
                </a:lnTo>
                <a:cubicBezTo>
                  <a:pt x="3508871" y="1429061"/>
                  <a:pt x="3503542" y="1430009"/>
                  <a:pt x="3497965" y="1429590"/>
                </a:cubicBezTo>
                <a:cubicBezTo>
                  <a:pt x="3466793" y="1435144"/>
                  <a:pt x="3434912" y="1438125"/>
                  <a:pt x="3402538" y="1438652"/>
                </a:cubicBezTo>
                <a:lnTo>
                  <a:pt x="3385420" y="1440278"/>
                </a:lnTo>
                <a:lnTo>
                  <a:pt x="3385394" y="1439783"/>
                </a:lnTo>
                <a:lnTo>
                  <a:pt x="3384895" y="1439816"/>
                </a:lnTo>
                <a:cubicBezTo>
                  <a:pt x="3384329" y="1436014"/>
                  <a:pt x="3384302" y="1432198"/>
                  <a:pt x="3384302" y="1428376"/>
                </a:cubicBezTo>
                <a:cubicBezTo>
                  <a:pt x="3384302" y="1422694"/>
                  <a:pt x="3384360" y="1417025"/>
                  <a:pt x="3385672" y="1411395"/>
                </a:cubicBezTo>
                <a:cubicBezTo>
                  <a:pt x="3385630" y="1380067"/>
                  <a:pt x="3388080" y="1349182"/>
                  <a:pt x="3393136" y="1318938"/>
                </a:cubicBezTo>
                <a:lnTo>
                  <a:pt x="3393677" y="1312248"/>
                </a:lnTo>
                <a:cubicBezTo>
                  <a:pt x="3393845" y="1312243"/>
                  <a:pt x="3394015" y="1312238"/>
                  <a:pt x="3394182" y="1312185"/>
                </a:cubicBezTo>
                <a:cubicBezTo>
                  <a:pt x="3444459" y="959319"/>
                  <a:pt x="3725498" y="678542"/>
                  <a:pt x="4084348" y="619144"/>
                </a:cubicBezTo>
                <a:lnTo>
                  <a:pt x="4084465" y="617996"/>
                </a:lnTo>
                <a:cubicBezTo>
                  <a:pt x="4089774" y="616986"/>
                  <a:pt x="4095102" y="616038"/>
                  <a:pt x="4100678" y="616457"/>
                </a:cubicBezTo>
                <a:cubicBezTo>
                  <a:pt x="4131861" y="610900"/>
                  <a:pt x="4163754" y="607919"/>
                  <a:pt x="4196139" y="607392"/>
                </a:cubicBezTo>
                <a:close/>
                <a:moveTo>
                  <a:pt x="2543827" y="605769"/>
                </a:moveTo>
                <a:lnTo>
                  <a:pt x="2560914" y="607392"/>
                </a:lnTo>
                <a:cubicBezTo>
                  <a:pt x="2593300" y="607919"/>
                  <a:pt x="2625192" y="610900"/>
                  <a:pt x="2656376" y="616457"/>
                </a:cubicBezTo>
                <a:cubicBezTo>
                  <a:pt x="2661952" y="616038"/>
                  <a:pt x="2667280" y="616986"/>
                  <a:pt x="2672588" y="617996"/>
                </a:cubicBezTo>
                <a:lnTo>
                  <a:pt x="2672706" y="619144"/>
                </a:lnTo>
                <a:cubicBezTo>
                  <a:pt x="3031556" y="678542"/>
                  <a:pt x="3312595" y="959319"/>
                  <a:pt x="3362871" y="1312185"/>
                </a:cubicBezTo>
                <a:cubicBezTo>
                  <a:pt x="3363039" y="1312238"/>
                  <a:pt x="3363208" y="1312243"/>
                  <a:pt x="3363377" y="1312248"/>
                </a:cubicBezTo>
                <a:lnTo>
                  <a:pt x="3363917" y="1318938"/>
                </a:lnTo>
                <a:cubicBezTo>
                  <a:pt x="3368974" y="1349182"/>
                  <a:pt x="3371423" y="1380067"/>
                  <a:pt x="3371381" y="1411395"/>
                </a:cubicBezTo>
                <a:cubicBezTo>
                  <a:pt x="3372693" y="1417025"/>
                  <a:pt x="3372752" y="1422694"/>
                  <a:pt x="3372752" y="1428376"/>
                </a:cubicBezTo>
                <a:cubicBezTo>
                  <a:pt x="3372752" y="1432198"/>
                  <a:pt x="3372725" y="1436014"/>
                  <a:pt x="3372159" y="1439816"/>
                </a:cubicBezTo>
                <a:lnTo>
                  <a:pt x="3371660" y="1439783"/>
                </a:lnTo>
                <a:lnTo>
                  <a:pt x="3371634" y="1440278"/>
                </a:lnTo>
                <a:lnTo>
                  <a:pt x="3354515" y="1438652"/>
                </a:lnTo>
                <a:cubicBezTo>
                  <a:pt x="3322141" y="1438125"/>
                  <a:pt x="3290261" y="1435144"/>
                  <a:pt x="3259089" y="1429590"/>
                </a:cubicBezTo>
                <a:cubicBezTo>
                  <a:pt x="3253512" y="1430009"/>
                  <a:pt x="3248183" y="1429061"/>
                  <a:pt x="3242872" y="1428050"/>
                </a:cubicBezTo>
                <a:lnTo>
                  <a:pt x="3242756" y="1426902"/>
                </a:lnTo>
                <a:cubicBezTo>
                  <a:pt x="2883905" y="1367503"/>
                  <a:pt x="2602866" y="1086726"/>
                  <a:pt x="2552590" y="733861"/>
                </a:cubicBezTo>
                <a:cubicBezTo>
                  <a:pt x="2552423" y="733808"/>
                  <a:pt x="2552254" y="733803"/>
                  <a:pt x="2552085" y="733798"/>
                </a:cubicBezTo>
                <a:lnTo>
                  <a:pt x="2551547" y="727122"/>
                </a:lnTo>
                <a:cubicBezTo>
                  <a:pt x="2546488" y="696872"/>
                  <a:pt x="2544037" y="665981"/>
                  <a:pt x="2544079" y="634646"/>
                </a:cubicBezTo>
                <a:cubicBezTo>
                  <a:pt x="2542767" y="629018"/>
                  <a:pt x="2542709" y="623351"/>
                  <a:pt x="2542709" y="617670"/>
                </a:cubicBezTo>
                <a:lnTo>
                  <a:pt x="2543303" y="606230"/>
                </a:lnTo>
                <a:lnTo>
                  <a:pt x="2543801" y="606263"/>
                </a:lnTo>
                <a:close/>
                <a:moveTo>
                  <a:pt x="2521076" y="605769"/>
                </a:moveTo>
                <a:lnTo>
                  <a:pt x="2521102" y="606263"/>
                </a:lnTo>
                <a:lnTo>
                  <a:pt x="2521600" y="606230"/>
                </a:lnTo>
                <a:lnTo>
                  <a:pt x="2522194" y="617670"/>
                </a:lnTo>
                <a:cubicBezTo>
                  <a:pt x="2522194" y="623351"/>
                  <a:pt x="2522135" y="629018"/>
                  <a:pt x="2520823" y="634646"/>
                </a:cubicBezTo>
                <a:cubicBezTo>
                  <a:pt x="2520865" y="665981"/>
                  <a:pt x="2518415" y="696872"/>
                  <a:pt x="2513356" y="727122"/>
                </a:cubicBezTo>
                <a:lnTo>
                  <a:pt x="2512818" y="733798"/>
                </a:lnTo>
                <a:cubicBezTo>
                  <a:pt x="2512648" y="733803"/>
                  <a:pt x="2512480" y="733808"/>
                  <a:pt x="2512312" y="733861"/>
                </a:cubicBezTo>
                <a:cubicBezTo>
                  <a:pt x="2462037" y="1086726"/>
                  <a:pt x="2180998" y="1367503"/>
                  <a:pt x="1822147" y="1426902"/>
                </a:cubicBezTo>
                <a:lnTo>
                  <a:pt x="1822030" y="1428050"/>
                </a:lnTo>
                <a:cubicBezTo>
                  <a:pt x="1816720" y="1429061"/>
                  <a:pt x="1811391" y="1430009"/>
                  <a:pt x="1805814" y="1429590"/>
                </a:cubicBezTo>
                <a:cubicBezTo>
                  <a:pt x="1774642" y="1435144"/>
                  <a:pt x="1742762" y="1438125"/>
                  <a:pt x="1710387" y="1438652"/>
                </a:cubicBezTo>
                <a:lnTo>
                  <a:pt x="1693269" y="1440278"/>
                </a:lnTo>
                <a:lnTo>
                  <a:pt x="1693243" y="1439783"/>
                </a:lnTo>
                <a:lnTo>
                  <a:pt x="1692744" y="1439816"/>
                </a:lnTo>
                <a:cubicBezTo>
                  <a:pt x="1692178" y="1436014"/>
                  <a:pt x="1692151" y="1432198"/>
                  <a:pt x="1692151" y="1428376"/>
                </a:cubicBezTo>
                <a:cubicBezTo>
                  <a:pt x="1692151" y="1422694"/>
                  <a:pt x="1692209" y="1417025"/>
                  <a:pt x="1693521" y="1411395"/>
                </a:cubicBezTo>
                <a:cubicBezTo>
                  <a:pt x="1693479" y="1380067"/>
                  <a:pt x="1695929" y="1349182"/>
                  <a:pt x="1700985" y="1318938"/>
                </a:cubicBezTo>
                <a:lnTo>
                  <a:pt x="1701526" y="1312248"/>
                </a:lnTo>
                <a:cubicBezTo>
                  <a:pt x="1701694" y="1312243"/>
                  <a:pt x="1701864" y="1312238"/>
                  <a:pt x="1702031" y="1312185"/>
                </a:cubicBezTo>
                <a:cubicBezTo>
                  <a:pt x="1752308" y="959319"/>
                  <a:pt x="2033347" y="678542"/>
                  <a:pt x="2392197" y="619144"/>
                </a:cubicBezTo>
                <a:lnTo>
                  <a:pt x="2392314" y="617996"/>
                </a:lnTo>
                <a:cubicBezTo>
                  <a:pt x="2397623" y="616986"/>
                  <a:pt x="2402951" y="616038"/>
                  <a:pt x="2408527" y="616457"/>
                </a:cubicBezTo>
                <a:cubicBezTo>
                  <a:pt x="2439710" y="610900"/>
                  <a:pt x="2471603" y="607919"/>
                  <a:pt x="2503988" y="607392"/>
                </a:cubicBezTo>
                <a:close/>
                <a:moveTo>
                  <a:pt x="851676" y="605769"/>
                </a:moveTo>
                <a:lnTo>
                  <a:pt x="868763" y="607392"/>
                </a:lnTo>
                <a:cubicBezTo>
                  <a:pt x="901149" y="607919"/>
                  <a:pt x="933041" y="610900"/>
                  <a:pt x="964225" y="616457"/>
                </a:cubicBezTo>
                <a:cubicBezTo>
                  <a:pt x="969801" y="616038"/>
                  <a:pt x="975129" y="616986"/>
                  <a:pt x="980437" y="617996"/>
                </a:cubicBezTo>
                <a:lnTo>
                  <a:pt x="980555" y="619144"/>
                </a:lnTo>
                <a:cubicBezTo>
                  <a:pt x="1339405" y="678542"/>
                  <a:pt x="1620444" y="959319"/>
                  <a:pt x="1670720" y="1312185"/>
                </a:cubicBezTo>
                <a:cubicBezTo>
                  <a:pt x="1670888" y="1312238"/>
                  <a:pt x="1671057" y="1312243"/>
                  <a:pt x="1671226" y="1312248"/>
                </a:cubicBezTo>
                <a:lnTo>
                  <a:pt x="1671766" y="1318938"/>
                </a:lnTo>
                <a:cubicBezTo>
                  <a:pt x="1676823" y="1349182"/>
                  <a:pt x="1679272" y="1380067"/>
                  <a:pt x="1679230" y="1411395"/>
                </a:cubicBezTo>
                <a:cubicBezTo>
                  <a:pt x="1680542" y="1417025"/>
                  <a:pt x="1680601" y="1422694"/>
                  <a:pt x="1680601" y="1428376"/>
                </a:cubicBezTo>
                <a:cubicBezTo>
                  <a:pt x="1680601" y="1432198"/>
                  <a:pt x="1680574" y="1436014"/>
                  <a:pt x="1680008" y="1439816"/>
                </a:cubicBezTo>
                <a:lnTo>
                  <a:pt x="1679509" y="1439783"/>
                </a:lnTo>
                <a:lnTo>
                  <a:pt x="1679483" y="1440278"/>
                </a:lnTo>
                <a:lnTo>
                  <a:pt x="1662364" y="1438652"/>
                </a:lnTo>
                <a:cubicBezTo>
                  <a:pt x="1629990" y="1438125"/>
                  <a:pt x="1598110" y="1435144"/>
                  <a:pt x="1566938" y="1429590"/>
                </a:cubicBezTo>
                <a:cubicBezTo>
                  <a:pt x="1561361" y="1430009"/>
                  <a:pt x="1556032" y="1429061"/>
                  <a:pt x="1550721" y="1428050"/>
                </a:cubicBezTo>
                <a:lnTo>
                  <a:pt x="1550605" y="1426902"/>
                </a:lnTo>
                <a:cubicBezTo>
                  <a:pt x="1191754" y="1367503"/>
                  <a:pt x="910715" y="1086726"/>
                  <a:pt x="860439" y="733861"/>
                </a:cubicBezTo>
                <a:cubicBezTo>
                  <a:pt x="860272" y="733808"/>
                  <a:pt x="860103" y="733803"/>
                  <a:pt x="859934" y="733798"/>
                </a:cubicBezTo>
                <a:lnTo>
                  <a:pt x="859396" y="727122"/>
                </a:lnTo>
                <a:cubicBezTo>
                  <a:pt x="854337" y="696872"/>
                  <a:pt x="851886" y="665981"/>
                  <a:pt x="851928" y="634646"/>
                </a:cubicBezTo>
                <a:cubicBezTo>
                  <a:pt x="850616" y="629018"/>
                  <a:pt x="850558" y="623351"/>
                  <a:pt x="850558" y="617670"/>
                </a:cubicBezTo>
                <a:lnTo>
                  <a:pt x="851152" y="606230"/>
                </a:lnTo>
                <a:lnTo>
                  <a:pt x="851650" y="606263"/>
                </a:lnTo>
                <a:close/>
                <a:moveTo>
                  <a:pt x="828925" y="605769"/>
                </a:moveTo>
                <a:lnTo>
                  <a:pt x="828951" y="606263"/>
                </a:lnTo>
                <a:lnTo>
                  <a:pt x="829449" y="606230"/>
                </a:lnTo>
                <a:lnTo>
                  <a:pt x="830043" y="617670"/>
                </a:lnTo>
                <a:cubicBezTo>
                  <a:pt x="830043" y="623351"/>
                  <a:pt x="829984" y="629018"/>
                  <a:pt x="828672" y="634646"/>
                </a:cubicBezTo>
                <a:cubicBezTo>
                  <a:pt x="828714" y="665981"/>
                  <a:pt x="826264" y="696872"/>
                  <a:pt x="821205" y="727122"/>
                </a:cubicBezTo>
                <a:lnTo>
                  <a:pt x="820667" y="733798"/>
                </a:lnTo>
                <a:cubicBezTo>
                  <a:pt x="820497" y="733803"/>
                  <a:pt x="820329" y="733808"/>
                  <a:pt x="820161" y="733861"/>
                </a:cubicBezTo>
                <a:cubicBezTo>
                  <a:pt x="769886" y="1086726"/>
                  <a:pt x="488847" y="1367503"/>
                  <a:pt x="129995" y="1426902"/>
                </a:cubicBezTo>
                <a:lnTo>
                  <a:pt x="129879" y="1428050"/>
                </a:lnTo>
                <a:cubicBezTo>
                  <a:pt x="124569" y="1429061"/>
                  <a:pt x="119240" y="1430009"/>
                  <a:pt x="113663" y="1429590"/>
                </a:cubicBezTo>
                <a:cubicBezTo>
                  <a:pt x="82491" y="1435144"/>
                  <a:pt x="50611" y="1438125"/>
                  <a:pt x="18236" y="1438652"/>
                </a:cubicBezTo>
                <a:lnTo>
                  <a:pt x="1118" y="1440278"/>
                </a:lnTo>
                <a:lnTo>
                  <a:pt x="1092" y="1439783"/>
                </a:lnTo>
                <a:lnTo>
                  <a:pt x="593" y="1439816"/>
                </a:lnTo>
                <a:cubicBezTo>
                  <a:pt x="27" y="1436014"/>
                  <a:pt x="0" y="1432198"/>
                  <a:pt x="0" y="1428376"/>
                </a:cubicBezTo>
                <a:cubicBezTo>
                  <a:pt x="0" y="1422694"/>
                  <a:pt x="58" y="1417025"/>
                  <a:pt x="1370" y="1411395"/>
                </a:cubicBezTo>
                <a:cubicBezTo>
                  <a:pt x="1328" y="1380067"/>
                  <a:pt x="3778" y="1349182"/>
                  <a:pt x="8835" y="1318938"/>
                </a:cubicBezTo>
                <a:lnTo>
                  <a:pt x="9375" y="1312248"/>
                </a:lnTo>
                <a:cubicBezTo>
                  <a:pt x="9543" y="1312243"/>
                  <a:pt x="9713" y="1312238"/>
                  <a:pt x="9880" y="1312185"/>
                </a:cubicBezTo>
                <a:cubicBezTo>
                  <a:pt x="60157" y="959319"/>
                  <a:pt x="341196" y="678542"/>
                  <a:pt x="700046" y="619144"/>
                </a:cubicBezTo>
                <a:lnTo>
                  <a:pt x="700163" y="617996"/>
                </a:lnTo>
                <a:cubicBezTo>
                  <a:pt x="705472" y="616986"/>
                  <a:pt x="710800" y="616038"/>
                  <a:pt x="716376" y="616457"/>
                </a:cubicBezTo>
                <a:cubicBezTo>
                  <a:pt x="747559" y="610900"/>
                  <a:pt x="779452" y="607919"/>
                  <a:pt x="811837" y="607392"/>
                </a:cubicBezTo>
                <a:close/>
                <a:moveTo>
                  <a:pt x="8824701" y="0"/>
                </a:moveTo>
                <a:lnTo>
                  <a:pt x="9033411" y="0"/>
                </a:lnTo>
                <a:cubicBezTo>
                  <a:pt x="9066347" y="30426"/>
                  <a:pt x="9096640" y="63469"/>
                  <a:pt x="9123965" y="98781"/>
                </a:cubicBezTo>
                <a:lnTo>
                  <a:pt x="9139239" y="122382"/>
                </a:lnTo>
                <a:lnTo>
                  <a:pt x="9139239" y="425734"/>
                </a:lnTo>
                <a:lnTo>
                  <a:pt x="9104305" y="314451"/>
                </a:lnTo>
                <a:cubicBezTo>
                  <a:pt x="9046997" y="183490"/>
                  <a:pt x="8948803" y="73504"/>
                  <a:pt x="8824701" y="0"/>
                </a:cubicBezTo>
                <a:close/>
                <a:moveTo>
                  <a:pt x="8494877" y="0"/>
                </a:moveTo>
                <a:lnTo>
                  <a:pt x="8628893" y="0"/>
                </a:lnTo>
                <a:cubicBezTo>
                  <a:pt x="8697052" y="198004"/>
                  <a:pt x="8856086" y="355591"/>
                  <a:pt x="9058275" y="426756"/>
                </a:cubicBezTo>
                <a:lnTo>
                  <a:pt x="9139239" y="449526"/>
                </a:lnTo>
                <a:lnTo>
                  <a:pt x="9139239" y="577136"/>
                </a:lnTo>
                <a:lnTo>
                  <a:pt x="9043252" y="554355"/>
                </a:lnTo>
                <a:cubicBezTo>
                  <a:pt x="8776836" y="470904"/>
                  <a:pt x="8569058" y="262348"/>
                  <a:pt x="8494877" y="0"/>
                </a:cubicBezTo>
                <a:close/>
                <a:moveTo>
                  <a:pt x="7876547" y="0"/>
                </a:moveTo>
                <a:lnTo>
                  <a:pt x="8085257" y="0"/>
                </a:lnTo>
                <a:cubicBezTo>
                  <a:pt x="7919787" y="98005"/>
                  <a:pt x="7800378" y="260867"/>
                  <a:pt x="7762527" y="451830"/>
                </a:cubicBezTo>
                <a:cubicBezTo>
                  <a:pt x="8006579" y="399791"/>
                  <a:pt x="8203169" y="226290"/>
                  <a:pt x="8281065" y="0"/>
                </a:cubicBezTo>
                <a:lnTo>
                  <a:pt x="8415081" y="0"/>
                </a:lnTo>
                <a:cubicBezTo>
                  <a:pt x="8330303" y="299826"/>
                  <a:pt x="8071031" y="529393"/>
                  <a:pt x="7749156" y="582253"/>
                </a:cubicBezTo>
                <a:lnTo>
                  <a:pt x="7749040" y="583392"/>
                </a:lnTo>
                <a:cubicBezTo>
                  <a:pt x="7743729" y="584395"/>
                  <a:pt x="7738400" y="585336"/>
                  <a:pt x="7732823" y="584920"/>
                </a:cubicBezTo>
                <a:cubicBezTo>
                  <a:pt x="7701651" y="590430"/>
                  <a:pt x="7669771" y="593388"/>
                  <a:pt x="7637396" y="593911"/>
                </a:cubicBezTo>
                <a:lnTo>
                  <a:pt x="7620278" y="595524"/>
                </a:lnTo>
                <a:lnTo>
                  <a:pt x="7620252" y="595033"/>
                </a:lnTo>
                <a:lnTo>
                  <a:pt x="7619753" y="595066"/>
                </a:lnTo>
                <a:cubicBezTo>
                  <a:pt x="7619187" y="591293"/>
                  <a:pt x="7619160" y="587507"/>
                  <a:pt x="7619160" y="583715"/>
                </a:cubicBezTo>
                <a:cubicBezTo>
                  <a:pt x="7619160" y="578078"/>
                  <a:pt x="7619219" y="572454"/>
                  <a:pt x="7620531" y="566868"/>
                </a:cubicBezTo>
                <a:cubicBezTo>
                  <a:pt x="7620488" y="535786"/>
                  <a:pt x="7622938" y="505143"/>
                  <a:pt x="7627995" y="475137"/>
                </a:cubicBezTo>
                <a:lnTo>
                  <a:pt x="7628535" y="468500"/>
                </a:lnTo>
                <a:cubicBezTo>
                  <a:pt x="7628704" y="468495"/>
                  <a:pt x="7628873" y="468490"/>
                  <a:pt x="7629040" y="468437"/>
                </a:cubicBezTo>
                <a:cubicBezTo>
                  <a:pt x="7655343" y="285283"/>
                  <a:pt x="7744803" y="121704"/>
                  <a:pt x="7876547" y="0"/>
                </a:cubicBezTo>
                <a:close/>
                <a:moveTo>
                  <a:pt x="6802727" y="0"/>
                </a:moveTo>
                <a:lnTo>
                  <a:pt x="6936742" y="0"/>
                </a:lnTo>
                <a:cubicBezTo>
                  <a:pt x="7014638" y="226290"/>
                  <a:pt x="7211228" y="399791"/>
                  <a:pt x="7455280" y="451830"/>
                </a:cubicBezTo>
                <a:cubicBezTo>
                  <a:pt x="7417429" y="260867"/>
                  <a:pt x="7298020" y="98005"/>
                  <a:pt x="7132550" y="0"/>
                </a:cubicBezTo>
                <a:lnTo>
                  <a:pt x="7341259" y="0"/>
                </a:lnTo>
                <a:cubicBezTo>
                  <a:pt x="7473003" y="121704"/>
                  <a:pt x="7562464" y="285283"/>
                  <a:pt x="7588766" y="468437"/>
                </a:cubicBezTo>
                <a:cubicBezTo>
                  <a:pt x="7588934" y="468490"/>
                  <a:pt x="7589103" y="468495"/>
                  <a:pt x="7589272" y="468500"/>
                </a:cubicBezTo>
                <a:lnTo>
                  <a:pt x="7589812" y="475137"/>
                </a:lnTo>
                <a:cubicBezTo>
                  <a:pt x="7594869" y="505143"/>
                  <a:pt x="7597319" y="535786"/>
                  <a:pt x="7597276" y="566868"/>
                </a:cubicBezTo>
                <a:cubicBezTo>
                  <a:pt x="7598588" y="572454"/>
                  <a:pt x="7598647" y="578078"/>
                  <a:pt x="7598647" y="583715"/>
                </a:cubicBezTo>
                <a:cubicBezTo>
                  <a:pt x="7598647" y="587507"/>
                  <a:pt x="7598620" y="591293"/>
                  <a:pt x="7598054" y="595066"/>
                </a:cubicBezTo>
                <a:lnTo>
                  <a:pt x="7597555" y="595033"/>
                </a:lnTo>
                <a:lnTo>
                  <a:pt x="7597529" y="595524"/>
                </a:lnTo>
                <a:lnTo>
                  <a:pt x="7580411" y="593911"/>
                </a:lnTo>
                <a:cubicBezTo>
                  <a:pt x="7548036" y="593388"/>
                  <a:pt x="7516156" y="590430"/>
                  <a:pt x="7484984" y="584920"/>
                </a:cubicBezTo>
                <a:cubicBezTo>
                  <a:pt x="7479407" y="585336"/>
                  <a:pt x="7474078" y="584395"/>
                  <a:pt x="7468767" y="583392"/>
                </a:cubicBezTo>
                <a:lnTo>
                  <a:pt x="7468651" y="582253"/>
                </a:lnTo>
                <a:cubicBezTo>
                  <a:pt x="7146776" y="529393"/>
                  <a:pt x="6887504" y="299826"/>
                  <a:pt x="6802727" y="0"/>
                </a:cubicBezTo>
                <a:close/>
                <a:moveTo>
                  <a:pt x="6184397" y="0"/>
                </a:moveTo>
                <a:lnTo>
                  <a:pt x="6393106" y="0"/>
                </a:lnTo>
                <a:cubicBezTo>
                  <a:pt x="6227636" y="98005"/>
                  <a:pt x="6108227" y="260867"/>
                  <a:pt x="6070376" y="451830"/>
                </a:cubicBezTo>
                <a:cubicBezTo>
                  <a:pt x="6314429" y="399791"/>
                  <a:pt x="6511018" y="226290"/>
                  <a:pt x="6588914" y="0"/>
                </a:cubicBezTo>
                <a:lnTo>
                  <a:pt x="6722931" y="0"/>
                </a:lnTo>
                <a:cubicBezTo>
                  <a:pt x="6638152" y="299826"/>
                  <a:pt x="6378880" y="529393"/>
                  <a:pt x="6057005" y="582253"/>
                </a:cubicBezTo>
                <a:lnTo>
                  <a:pt x="6056889" y="583392"/>
                </a:lnTo>
                <a:cubicBezTo>
                  <a:pt x="6051578" y="584395"/>
                  <a:pt x="6046249" y="585336"/>
                  <a:pt x="6040672" y="584920"/>
                </a:cubicBezTo>
                <a:cubicBezTo>
                  <a:pt x="6009500" y="590430"/>
                  <a:pt x="5977620" y="593388"/>
                  <a:pt x="5945246" y="593911"/>
                </a:cubicBezTo>
                <a:lnTo>
                  <a:pt x="5928127" y="595524"/>
                </a:lnTo>
                <a:lnTo>
                  <a:pt x="5928101" y="595033"/>
                </a:lnTo>
                <a:lnTo>
                  <a:pt x="5927602" y="595066"/>
                </a:lnTo>
                <a:cubicBezTo>
                  <a:pt x="5927036" y="591293"/>
                  <a:pt x="5927009" y="587507"/>
                  <a:pt x="5927009" y="583715"/>
                </a:cubicBezTo>
                <a:cubicBezTo>
                  <a:pt x="5927009" y="578078"/>
                  <a:pt x="5927068" y="572454"/>
                  <a:pt x="5928380" y="566868"/>
                </a:cubicBezTo>
                <a:cubicBezTo>
                  <a:pt x="5928338" y="535786"/>
                  <a:pt x="5930787" y="505143"/>
                  <a:pt x="5935844" y="475137"/>
                </a:cubicBezTo>
                <a:lnTo>
                  <a:pt x="5936384" y="468500"/>
                </a:lnTo>
                <a:cubicBezTo>
                  <a:pt x="5936553" y="468495"/>
                  <a:pt x="5936722" y="468490"/>
                  <a:pt x="5936890" y="468437"/>
                </a:cubicBezTo>
                <a:cubicBezTo>
                  <a:pt x="5963192" y="285283"/>
                  <a:pt x="6052653" y="121703"/>
                  <a:pt x="6184397" y="0"/>
                </a:cubicBezTo>
                <a:close/>
                <a:moveTo>
                  <a:pt x="5110576" y="0"/>
                </a:moveTo>
                <a:lnTo>
                  <a:pt x="5244592" y="0"/>
                </a:lnTo>
                <a:cubicBezTo>
                  <a:pt x="5322488" y="226290"/>
                  <a:pt x="5519077" y="399791"/>
                  <a:pt x="5763129" y="451830"/>
                </a:cubicBezTo>
                <a:cubicBezTo>
                  <a:pt x="5725278" y="260867"/>
                  <a:pt x="5605869" y="98005"/>
                  <a:pt x="5440399" y="0"/>
                </a:cubicBezTo>
                <a:lnTo>
                  <a:pt x="5649109" y="0"/>
                </a:lnTo>
                <a:cubicBezTo>
                  <a:pt x="5780853" y="121704"/>
                  <a:pt x="5870314" y="285283"/>
                  <a:pt x="5896616" y="468437"/>
                </a:cubicBezTo>
                <a:cubicBezTo>
                  <a:pt x="5896783" y="468490"/>
                  <a:pt x="5896953" y="468495"/>
                  <a:pt x="5897121" y="468500"/>
                </a:cubicBezTo>
                <a:lnTo>
                  <a:pt x="5897662" y="475137"/>
                </a:lnTo>
                <a:cubicBezTo>
                  <a:pt x="5902718" y="505143"/>
                  <a:pt x="5905168" y="535786"/>
                  <a:pt x="5905126" y="566868"/>
                </a:cubicBezTo>
                <a:cubicBezTo>
                  <a:pt x="5906438" y="572454"/>
                  <a:pt x="5906496" y="578078"/>
                  <a:pt x="5906496" y="583715"/>
                </a:cubicBezTo>
                <a:cubicBezTo>
                  <a:pt x="5906496" y="587507"/>
                  <a:pt x="5906469" y="591293"/>
                  <a:pt x="5905903" y="595066"/>
                </a:cubicBezTo>
                <a:lnTo>
                  <a:pt x="5905404" y="595033"/>
                </a:lnTo>
                <a:lnTo>
                  <a:pt x="5905378" y="595524"/>
                </a:lnTo>
                <a:lnTo>
                  <a:pt x="5888260" y="593911"/>
                </a:lnTo>
                <a:cubicBezTo>
                  <a:pt x="5855886" y="593388"/>
                  <a:pt x="5824005" y="590430"/>
                  <a:pt x="5792833" y="584920"/>
                </a:cubicBezTo>
                <a:cubicBezTo>
                  <a:pt x="5787256" y="585336"/>
                  <a:pt x="5781927" y="584395"/>
                  <a:pt x="5776617" y="583392"/>
                </a:cubicBezTo>
                <a:lnTo>
                  <a:pt x="5776501" y="582253"/>
                </a:lnTo>
                <a:cubicBezTo>
                  <a:pt x="5454626" y="529393"/>
                  <a:pt x="5195354" y="299826"/>
                  <a:pt x="5110576" y="0"/>
                </a:cubicBezTo>
                <a:close/>
                <a:moveTo>
                  <a:pt x="4492246" y="0"/>
                </a:moveTo>
                <a:lnTo>
                  <a:pt x="4700955" y="0"/>
                </a:lnTo>
                <a:cubicBezTo>
                  <a:pt x="4535485" y="98005"/>
                  <a:pt x="4416076" y="260867"/>
                  <a:pt x="4378225" y="451830"/>
                </a:cubicBezTo>
                <a:cubicBezTo>
                  <a:pt x="4622279" y="399791"/>
                  <a:pt x="4818867" y="226290"/>
                  <a:pt x="4896763" y="0"/>
                </a:cubicBezTo>
                <a:lnTo>
                  <a:pt x="5030779" y="0"/>
                </a:lnTo>
                <a:cubicBezTo>
                  <a:pt x="4946001" y="299826"/>
                  <a:pt x="4686729" y="529393"/>
                  <a:pt x="4364853" y="582253"/>
                </a:cubicBezTo>
                <a:lnTo>
                  <a:pt x="4364737" y="583392"/>
                </a:lnTo>
                <a:cubicBezTo>
                  <a:pt x="4359427" y="584395"/>
                  <a:pt x="4354098" y="585336"/>
                  <a:pt x="4348521" y="584920"/>
                </a:cubicBezTo>
                <a:cubicBezTo>
                  <a:pt x="4317350" y="590430"/>
                  <a:pt x="4285468" y="593388"/>
                  <a:pt x="4253094" y="593911"/>
                </a:cubicBezTo>
                <a:lnTo>
                  <a:pt x="4235976" y="595524"/>
                </a:lnTo>
                <a:lnTo>
                  <a:pt x="4235950" y="595033"/>
                </a:lnTo>
                <a:lnTo>
                  <a:pt x="4235451" y="595066"/>
                </a:lnTo>
                <a:cubicBezTo>
                  <a:pt x="4234885" y="591293"/>
                  <a:pt x="4234858" y="587507"/>
                  <a:pt x="4234858" y="583715"/>
                </a:cubicBezTo>
                <a:cubicBezTo>
                  <a:pt x="4234858" y="578078"/>
                  <a:pt x="4234916" y="572454"/>
                  <a:pt x="4236228" y="566868"/>
                </a:cubicBezTo>
                <a:cubicBezTo>
                  <a:pt x="4236186" y="535786"/>
                  <a:pt x="4238636" y="505143"/>
                  <a:pt x="4243692" y="475137"/>
                </a:cubicBezTo>
                <a:lnTo>
                  <a:pt x="4244233" y="468500"/>
                </a:lnTo>
                <a:cubicBezTo>
                  <a:pt x="4244401" y="468495"/>
                  <a:pt x="4244571" y="468490"/>
                  <a:pt x="4244738" y="468437"/>
                </a:cubicBezTo>
                <a:cubicBezTo>
                  <a:pt x="4271041" y="285283"/>
                  <a:pt x="4360502" y="121704"/>
                  <a:pt x="4492246" y="0"/>
                </a:cubicBezTo>
                <a:close/>
                <a:moveTo>
                  <a:pt x="3418424" y="0"/>
                </a:moveTo>
                <a:lnTo>
                  <a:pt x="3552441" y="0"/>
                </a:lnTo>
                <a:cubicBezTo>
                  <a:pt x="3630337" y="226291"/>
                  <a:pt x="3826926" y="399791"/>
                  <a:pt x="4070978" y="451830"/>
                </a:cubicBezTo>
                <a:cubicBezTo>
                  <a:pt x="4033127" y="260867"/>
                  <a:pt x="3913719" y="98005"/>
                  <a:pt x="3748249" y="0"/>
                </a:cubicBezTo>
                <a:lnTo>
                  <a:pt x="3956957" y="0"/>
                </a:lnTo>
                <a:cubicBezTo>
                  <a:pt x="4088702" y="121703"/>
                  <a:pt x="4178162" y="285283"/>
                  <a:pt x="4204464" y="468437"/>
                </a:cubicBezTo>
                <a:cubicBezTo>
                  <a:pt x="4204632" y="468490"/>
                  <a:pt x="4204801" y="468495"/>
                  <a:pt x="4204970" y="468499"/>
                </a:cubicBezTo>
                <a:lnTo>
                  <a:pt x="4205510" y="475137"/>
                </a:lnTo>
                <a:cubicBezTo>
                  <a:pt x="4210567" y="505143"/>
                  <a:pt x="4213016" y="535786"/>
                  <a:pt x="4212974" y="566868"/>
                </a:cubicBezTo>
                <a:cubicBezTo>
                  <a:pt x="4214286" y="572454"/>
                  <a:pt x="4214345" y="578078"/>
                  <a:pt x="4214345" y="583715"/>
                </a:cubicBezTo>
                <a:cubicBezTo>
                  <a:pt x="4214345" y="587508"/>
                  <a:pt x="4214318" y="591293"/>
                  <a:pt x="4213752" y="595066"/>
                </a:cubicBezTo>
                <a:lnTo>
                  <a:pt x="4213253" y="595033"/>
                </a:lnTo>
                <a:lnTo>
                  <a:pt x="4213227" y="595524"/>
                </a:lnTo>
                <a:lnTo>
                  <a:pt x="4196108" y="593911"/>
                </a:lnTo>
                <a:cubicBezTo>
                  <a:pt x="4163734" y="593388"/>
                  <a:pt x="4131854" y="590430"/>
                  <a:pt x="4100682" y="584920"/>
                </a:cubicBezTo>
                <a:cubicBezTo>
                  <a:pt x="4095105" y="585336"/>
                  <a:pt x="4089776" y="584395"/>
                  <a:pt x="4084465" y="583392"/>
                </a:cubicBezTo>
                <a:lnTo>
                  <a:pt x="4084349" y="582253"/>
                </a:lnTo>
                <a:cubicBezTo>
                  <a:pt x="3762475" y="529393"/>
                  <a:pt x="3503203" y="299826"/>
                  <a:pt x="3418424" y="0"/>
                </a:cubicBezTo>
                <a:close/>
                <a:moveTo>
                  <a:pt x="2800095" y="0"/>
                </a:moveTo>
                <a:lnTo>
                  <a:pt x="3008804" y="0"/>
                </a:lnTo>
                <a:cubicBezTo>
                  <a:pt x="2843334" y="98005"/>
                  <a:pt x="2723925" y="260867"/>
                  <a:pt x="2686074" y="451830"/>
                </a:cubicBezTo>
                <a:cubicBezTo>
                  <a:pt x="2930126" y="399791"/>
                  <a:pt x="3126716" y="226291"/>
                  <a:pt x="3204612" y="0"/>
                </a:cubicBezTo>
                <a:lnTo>
                  <a:pt x="3338628" y="0"/>
                </a:lnTo>
                <a:cubicBezTo>
                  <a:pt x="3253850" y="299826"/>
                  <a:pt x="2994578" y="529393"/>
                  <a:pt x="2672703" y="582253"/>
                </a:cubicBezTo>
                <a:lnTo>
                  <a:pt x="2672586" y="583392"/>
                </a:lnTo>
                <a:cubicBezTo>
                  <a:pt x="2667276" y="584395"/>
                  <a:pt x="2661947" y="585336"/>
                  <a:pt x="2656370" y="584920"/>
                </a:cubicBezTo>
                <a:cubicBezTo>
                  <a:pt x="2625198" y="590430"/>
                  <a:pt x="2593318" y="593388"/>
                  <a:pt x="2560943" y="593911"/>
                </a:cubicBezTo>
                <a:lnTo>
                  <a:pt x="2543825" y="595524"/>
                </a:lnTo>
                <a:lnTo>
                  <a:pt x="2543799" y="595033"/>
                </a:lnTo>
                <a:lnTo>
                  <a:pt x="2543300" y="595066"/>
                </a:lnTo>
                <a:cubicBezTo>
                  <a:pt x="2542734" y="591293"/>
                  <a:pt x="2542707" y="587507"/>
                  <a:pt x="2542707" y="583715"/>
                </a:cubicBezTo>
                <a:cubicBezTo>
                  <a:pt x="2542707" y="578078"/>
                  <a:pt x="2542765" y="572454"/>
                  <a:pt x="2544077" y="566868"/>
                </a:cubicBezTo>
                <a:cubicBezTo>
                  <a:pt x="2544035" y="535786"/>
                  <a:pt x="2546485" y="505143"/>
                  <a:pt x="2551541" y="475137"/>
                </a:cubicBezTo>
                <a:lnTo>
                  <a:pt x="2552082" y="468499"/>
                </a:lnTo>
                <a:cubicBezTo>
                  <a:pt x="2552250" y="468495"/>
                  <a:pt x="2552420" y="468490"/>
                  <a:pt x="2552587" y="468437"/>
                </a:cubicBezTo>
                <a:cubicBezTo>
                  <a:pt x="2578890" y="285283"/>
                  <a:pt x="2668350" y="121703"/>
                  <a:pt x="2800095" y="0"/>
                </a:cubicBezTo>
                <a:close/>
                <a:moveTo>
                  <a:pt x="1726273" y="0"/>
                </a:moveTo>
                <a:lnTo>
                  <a:pt x="1860290" y="0"/>
                </a:lnTo>
                <a:cubicBezTo>
                  <a:pt x="1938186" y="226291"/>
                  <a:pt x="2134775" y="399791"/>
                  <a:pt x="2378827" y="451830"/>
                </a:cubicBezTo>
                <a:cubicBezTo>
                  <a:pt x="2340976" y="260867"/>
                  <a:pt x="2221567" y="98005"/>
                  <a:pt x="2056098" y="0"/>
                </a:cubicBezTo>
                <a:lnTo>
                  <a:pt x="2264806" y="0"/>
                </a:lnTo>
                <a:cubicBezTo>
                  <a:pt x="2396551" y="121703"/>
                  <a:pt x="2486011" y="285283"/>
                  <a:pt x="2512313" y="468437"/>
                </a:cubicBezTo>
                <a:cubicBezTo>
                  <a:pt x="2512481" y="468490"/>
                  <a:pt x="2512650" y="468495"/>
                  <a:pt x="2512819" y="468499"/>
                </a:cubicBezTo>
                <a:lnTo>
                  <a:pt x="2513359" y="475137"/>
                </a:lnTo>
                <a:cubicBezTo>
                  <a:pt x="2518416" y="505143"/>
                  <a:pt x="2520865" y="535786"/>
                  <a:pt x="2520823" y="566868"/>
                </a:cubicBezTo>
                <a:cubicBezTo>
                  <a:pt x="2522135" y="572454"/>
                  <a:pt x="2522194" y="578078"/>
                  <a:pt x="2522194" y="583715"/>
                </a:cubicBezTo>
                <a:cubicBezTo>
                  <a:pt x="2522194" y="587508"/>
                  <a:pt x="2522167" y="591293"/>
                  <a:pt x="2521601" y="595066"/>
                </a:cubicBezTo>
                <a:lnTo>
                  <a:pt x="2521102" y="595033"/>
                </a:lnTo>
                <a:lnTo>
                  <a:pt x="2521076" y="595524"/>
                </a:lnTo>
                <a:lnTo>
                  <a:pt x="2503957" y="593911"/>
                </a:lnTo>
                <a:cubicBezTo>
                  <a:pt x="2471583" y="593388"/>
                  <a:pt x="2439703" y="590430"/>
                  <a:pt x="2408531" y="584920"/>
                </a:cubicBezTo>
                <a:cubicBezTo>
                  <a:pt x="2402954" y="585336"/>
                  <a:pt x="2397625" y="584395"/>
                  <a:pt x="2392314" y="583392"/>
                </a:cubicBezTo>
                <a:lnTo>
                  <a:pt x="2392198" y="582253"/>
                </a:lnTo>
                <a:cubicBezTo>
                  <a:pt x="2070324" y="529393"/>
                  <a:pt x="1811051" y="299826"/>
                  <a:pt x="1726273" y="0"/>
                </a:cubicBezTo>
                <a:close/>
                <a:moveTo>
                  <a:pt x="1107944" y="0"/>
                </a:moveTo>
                <a:lnTo>
                  <a:pt x="1316652" y="0"/>
                </a:lnTo>
                <a:cubicBezTo>
                  <a:pt x="1151183" y="98005"/>
                  <a:pt x="1031774" y="260867"/>
                  <a:pt x="993923" y="451830"/>
                </a:cubicBezTo>
                <a:cubicBezTo>
                  <a:pt x="1237975" y="399791"/>
                  <a:pt x="1434564" y="226291"/>
                  <a:pt x="1512461" y="0"/>
                </a:cubicBezTo>
                <a:lnTo>
                  <a:pt x="1646477" y="0"/>
                </a:lnTo>
                <a:cubicBezTo>
                  <a:pt x="1561699" y="299826"/>
                  <a:pt x="1302427" y="529393"/>
                  <a:pt x="980552" y="582253"/>
                </a:cubicBezTo>
                <a:lnTo>
                  <a:pt x="980435" y="583392"/>
                </a:lnTo>
                <a:cubicBezTo>
                  <a:pt x="975125" y="584395"/>
                  <a:pt x="969796" y="585336"/>
                  <a:pt x="964219" y="584920"/>
                </a:cubicBezTo>
                <a:cubicBezTo>
                  <a:pt x="933047" y="590430"/>
                  <a:pt x="901167" y="593388"/>
                  <a:pt x="868792" y="593911"/>
                </a:cubicBezTo>
                <a:lnTo>
                  <a:pt x="851674" y="595524"/>
                </a:lnTo>
                <a:lnTo>
                  <a:pt x="851648" y="595033"/>
                </a:lnTo>
                <a:lnTo>
                  <a:pt x="851149" y="595066"/>
                </a:lnTo>
                <a:cubicBezTo>
                  <a:pt x="850583" y="591293"/>
                  <a:pt x="850556" y="587507"/>
                  <a:pt x="850556" y="583715"/>
                </a:cubicBezTo>
                <a:cubicBezTo>
                  <a:pt x="850556" y="578078"/>
                  <a:pt x="850614" y="572454"/>
                  <a:pt x="851926" y="566868"/>
                </a:cubicBezTo>
                <a:cubicBezTo>
                  <a:pt x="851884" y="535786"/>
                  <a:pt x="854334" y="505143"/>
                  <a:pt x="859390" y="475137"/>
                </a:cubicBezTo>
                <a:lnTo>
                  <a:pt x="859931" y="468499"/>
                </a:lnTo>
                <a:cubicBezTo>
                  <a:pt x="860099" y="468495"/>
                  <a:pt x="860269" y="468490"/>
                  <a:pt x="860436" y="468437"/>
                </a:cubicBezTo>
                <a:cubicBezTo>
                  <a:pt x="886739" y="285283"/>
                  <a:pt x="976199" y="121704"/>
                  <a:pt x="1107944" y="0"/>
                </a:cubicBezTo>
                <a:close/>
                <a:moveTo>
                  <a:pt x="34122" y="0"/>
                </a:moveTo>
                <a:lnTo>
                  <a:pt x="168138" y="0"/>
                </a:lnTo>
                <a:cubicBezTo>
                  <a:pt x="246034" y="226290"/>
                  <a:pt x="442624" y="399791"/>
                  <a:pt x="686676" y="451830"/>
                </a:cubicBezTo>
                <a:cubicBezTo>
                  <a:pt x="648825" y="260867"/>
                  <a:pt x="529416" y="98005"/>
                  <a:pt x="363946" y="0"/>
                </a:cubicBezTo>
                <a:lnTo>
                  <a:pt x="572655" y="0"/>
                </a:lnTo>
                <a:cubicBezTo>
                  <a:pt x="704400" y="121703"/>
                  <a:pt x="793860" y="285283"/>
                  <a:pt x="820162" y="468437"/>
                </a:cubicBezTo>
                <a:cubicBezTo>
                  <a:pt x="820330" y="468490"/>
                  <a:pt x="820499" y="468495"/>
                  <a:pt x="820668" y="468500"/>
                </a:cubicBezTo>
                <a:lnTo>
                  <a:pt x="821208" y="475137"/>
                </a:lnTo>
                <a:cubicBezTo>
                  <a:pt x="826265" y="505143"/>
                  <a:pt x="828714" y="535786"/>
                  <a:pt x="828672" y="566868"/>
                </a:cubicBezTo>
                <a:cubicBezTo>
                  <a:pt x="829984" y="572454"/>
                  <a:pt x="830043" y="578078"/>
                  <a:pt x="830043" y="583715"/>
                </a:cubicBezTo>
                <a:cubicBezTo>
                  <a:pt x="830043" y="587508"/>
                  <a:pt x="830016" y="591293"/>
                  <a:pt x="829450" y="595066"/>
                </a:cubicBezTo>
                <a:lnTo>
                  <a:pt x="828951" y="595033"/>
                </a:lnTo>
                <a:lnTo>
                  <a:pt x="828925" y="595524"/>
                </a:lnTo>
                <a:lnTo>
                  <a:pt x="811806" y="593911"/>
                </a:lnTo>
                <a:cubicBezTo>
                  <a:pt x="779432" y="593388"/>
                  <a:pt x="747552" y="590430"/>
                  <a:pt x="716380" y="584920"/>
                </a:cubicBezTo>
                <a:cubicBezTo>
                  <a:pt x="710803" y="585336"/>
                  <a:pt x="705474" y="584395"/>
                  <a:pt x="700163" y="583392"/>
                </a:cubicBezTo>
                <a:lnTo>
                  <a:pt x="700047" y="582253"/>
                </a:lnTo>
                <a:cubicBezTo>
                  <a:pt x="378172" y="529393"/>
                  <a:pt x="118900" y="299826"/>
                  <a:pt x="34122"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342900" y="4960137"/>
            <a:ext cx="5829300" cy="1463040"/>
          </a:xfrm>
        </p:spPr>
        <p:txBody>
          <a:bodyPr anchor="ctr">
            <a:normAutofit/>
          </a:bodyPr>
          <a:lstStyle>
            <a:lvl1pPr algn="r">
              <a:defRPr sz="4400" spc="200" baseline="0"/>
            </a:lvl1pPr>
          </a:lstStyle>
          <a:p>
            <a:r>
              <a:rPr lang="en-US"/>
              <a:t>Click to edit Master title style</a:t>
            </a:r>
            <a:endParaRPr lang="en-US" dirty="0"/>
          </a:p>
        </p:txBody>
      </p:sp>
      <p:sp>
        <p:nvSpPr>
          <p:cNvPr id="3" name="Subtitle 2"/>
          <p:cNvSpPr>
            <a:spLocks noGrp="1"/>
          </p:cNvSpPr>
          <p:nvPr>
            <p:ph type="subTitle" idx="1"/>
          </p:nvPr>
        </p:nvSpPr>
        <p:spPr>
          <a:xfrm>
            <a:off x="6457950" y="4960137"/>
            <a:ext cx="2400300" cy="1463040"/>
          </a:xfrm>
        </p:spPr>
        <p:txBody>
          <a:bodyPr lIns="91440" rIns="91440" anchor="ctr">
            <a:normAutofit/>
          </a:bodyPr>
          <a:lstStyle>
            <a:lvl1pPr marL="0" indent="0" algn="l">
              <a:lnSpc>
                <a:spcPct val="100000"/>
              </a:lnSpc>
              <a:spcBef>
                <a:spcPts val="0"/>
              </a:spcBef>
              <a:buNone/>
              <a:defRPr sz="1600">
                <a:solidFill>
                  <a:schemeClr val="tx1">
                    <a:lumMod val="95000"/>
                    <a:lumOff val="5000"/>
                  </a:schemeClr>
                </a:solidFill>
              </a:defRPr>
            </a:lvl1pPr>
            <a:lvl2pPr marL="457200" indent="0" algn="ctr">
              <a:buNone/>
              <a:defRPr sz="1600"/>
            </a:lvl2pPr>
            <a:lvl3pPr marL="914400" indent="0" algn="ctr">
              <a:buNone/>
              <a:defRPr sz="16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lvl1pPr algn="l">
              <a:defRPr/>
            </a:lvl1pPr>
          </a:lstStyle>
          <a:p>
            <a:fld id="{857465C7-2B04-445F-8DB3-456E0173FCC0}" type="datetime1">
              <a:rPr lang="en-US" smtClean="0"/>
              <a:t>3/5/2018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0FBEDB2-06CF-4889-9F60-414A440C13AB}" type="slidenum">
              <a:rPr lang="en-US" smtClean="0"/>
              <a:pPr/>
              <a:t>‹#›</a:t>
            </a:fld>
            <a:endParaRPr lang="en-US"/>
          </a:p>
        </p:txBody>
      </p:sp>
      <p:cxnSp>
        <p:nvCxnSpPr>
          <p:cNvPr id="8" name="Straight Connector 7"/>
          <p:cNvCxnSpPr/>
          <p:nvPr/>
        </p:nvCxnSpPr>
        <p:spPr>
          <a:xfrm flipV="1">
            <a:off x="6290132" y="5264106"/>
            <a:ext cx="0" cy="914400"/>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310967"/>
      </p:ext>
    </p:extLst>
  </p:cSld>
  <p:clrMapOvr>
    <a:masterClrMapping/>
  </p:clrMapOvr>
  <mc:AlternateContent xmlns:mc="http://schemas.openxmlformats.org/markup-compatibility/2006" xmlns:p14="http://schemas.microsoft.com/office/powerpoint/2010/main">
    <mc:Choice Requires="p14">
      <p:transition spd="slow" p14:dur="1250">
        <p14:flip dir="l"/>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CD8A111-8073-4AA8-BD01-2133E03758F7}" type="datetime1">
              <a:rPr lang="en-US" smtClean="0"/>
              <a:t>3/5/2018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0FBEDB2-06CF-4889-9F60-414A440C13AB}" type="slidenum">
              <a:rPr lang="en-US" smtClean="0"/>
              <a:t>‹#›</a:t>
            </a:fld>
            <a:endParaRPr lang="en-US"/>
          </a:p>
        </p:txBody>
      </p:sp>
    </p:spTree>
    <p:extLst>
      <p:ext uri="{BB962C8B-B14F-4D97-AF65-F5344CB8AC3E}">
        <p14:creationId xmlns:p14="http://schemas.microsoft.com/office/powerpoint/2010/main" val="1722985204"/>
      </p:ext>
    </p:extLst>
  </p:cSld>
  <p:clrMapOvr>
    <a:masterClrMapping/>
  </p:clrMapOvr>
  <mc:AlternateContent xmlns:mc="http://schemas.openxmlformats.org/markup-compatibility/2006" xmlns:p14="http://schemas.microsoft.com/office/powerpoint/2010/main">
    <mc:Choice Requires="p14">
      <p:transition spd="slow" p14:dur="1250">
        <p14:flip dir="l"/>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6" y="762000"/>
            <a:ext cx="1971675" cy="5410200"/>
          </a:xfrm>
        </p:spPr>
        <p:txBody>
          <a:bodyPr vert="eaVert" lIns="45720" tIns="91440" rIns="45720" bIns="91440"/>
          <a:lstStyle/>
          <a:p>
            <a:r>
              <a:rPr lang="en-US"/>
              <a:t>Click to edit Master title style</a:t>
            </a:r>
            <a:endParaRPr lang="en-US" dirty="0"/>
          </a:p>
        </p:txBody>
      </p:sp>
      <p:sp>
        <p:nvSpPr>
          <p:cNvPr id="3" name="Vertical Text Placeholder 2"/>
          <p:cNvSpPr>
            <a:spLocks noGrp="1"/>
          </p:cNvSpPr>
          <p:nvPr>
            <p:ph type="body" orient="vert" idx="1"/>
          </p:nvPr>
        </p:nvSpPr>
        <p:spPr>
          <a:xfrm>
            <a:off x="742951" y="762000"/>
            <a:ext cx="5686425" cy="5410200"/>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65BF708-533D-46C9-A9B0-0B6B8A5D6515}" type="datetime1">
              <a:rPr lang="en-US" smtClean="0"/>
              <a:t>3/5/2018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0FBEDB2-06CF-4889-9F60-414A440C13AB}" type="slidenum">
              <a:rPr lang="en-US" smtClean="0"/>
              <a:t>‹#›</a:t>
            </a:fld>
            <a:endParaRPr lang="en-US"/>
          </a:p>
        </p:txBody>
      </p:sp>
      <p:cxnSp>
        <p:nvCxnSpPr>
          <p:cNvPr id="7" name="Straight Connector 6"/>
          <p:cNvCxnSpPr/>
          <p:nvPr/>
        </p:nvCxnSpPr>
        <p:spPr>
          <a:xfrm rot="5400000" flipV="1">
            <a:off x="7543800" y="173563"/>
            <a:ext cx="0" cy="6858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40428416"/>
      </p:ext>
    </p:extLst>
  </p:cSld>
  <p:clrMapOvr>
    <a:masterClrMapping/>
  </p:clrMapOvr>
  <mc:AlternateContent xmlns:mc="http://schemas.openxmlformats.org/markup-compatibility/2006" xmlns:p14="http://schemas.microsoft.com/office/powerpoint/2010/main">
    <mc:Choice Requires="p14">
      <p:transition spd="slow" p14:dur="1250">
        <p14:flip dir="l"/>
      </p:transition>
    </mc:Choice>
    <mc:Fallback xmlns="">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Picture with Caption">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E80FAF33-A3D2-4AC7-ACDE-F13D7A348C6D}" type="datetime1">
              <a:rPr lang="en-US" smtClean="0"/>
              <a:t>3/5/2018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0FBEDB2-06CF-4889-9F60-414A440C13AB}" type="slidenum">
              <a:rPr lang="en-US" smtClean="0"/>
              <a:t>‹#›</a:t>
            </a:fld>
            <a:endParaRPr lang="en-US"/>
          </a:p>
        </p:txBody>
      </p:sp>
      <p:sp>
        <p:nvSpPr>
          <p:cNvPr id="3" name="Picture Placeholder 2"/>
          <p:cNvSpPr>
            <a:spLocks noGrp="1"/>
          </p:cNvSpPr>
          <p:nvPr>
            <p:ph type="pic" idx="1"/>
          </p:nvPr>
        </p:nvSpPr>
        <p:spPr>
          <a:xfrm>
            <a:off x="3991712" y="2324100"/>
            <a:ext cx="3113532" cy="3849624"/>
          </a:xfrm>
        </p:spPr>
        <p:txBody>
          <a:bodyPr>
            <a:normAutofit/>
          </a:bodyPr>
          <a:lstStyle>
            <a:lvl1pPr marL="0" indent="0">
              <a:buNone/>
              <a:defRPr sz="15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p>
        </p:txBody>
      </p:sp>
      <p:sp>
        <p:nvSpPr>
          <p:cNvPr id="8" name="Text Placeholder 3"/>
          <p:cNvSpPr>
            <a:spLocks noGrp="1"/>
          </p:cNvSpPr>
          <p:nvPr>
            <p:ph type="body" sz="half" idx="2"/>
          </p:nvPr>
        </p:nvSpPr>
        <p:spPr>
          <a:xfrm>
            <a:off x="1143001" y="2978150"/>
            <a:ext cx="2744391" cy="3194050"/>
          </a:xfrm>
        </p:spPr>
        <p:txBody>
          <a:bodyPr>
            <a:normAutofit/>
          </a:bodyPr>
          <a:lstStyle>
            <a:lvl1pPr marL="0" indent="0">
              <a:buNone/>
              <a:defRPr sz="135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9" name="Title 1"/>
          <p:cNvSpPr>
            <a:spLocks noGrp="1"/>
          </p:cNvSpPr>
          <p:nvPr>
            <p:ph type="title"/>
          </p:nvPr>
        </p:nvSpPr>
        <p:spPr>
          <a:xfrm>
            <a:off x="1143001" y="1333500"/>
            <a:ext cx="2744391" cy="1600200"/>
          </a:xfrm>
        </p:spPr>
        <p:txBody>
          <a:bodyPr anchor="b">
            <a:normAutofit/>
          </a:bodyPr>
          <a:lstStyle>
            <a:lvl1pPr>
              <a:defRPr sz="1800"/>
            </a:lvl1pPr>
          </a:lstStyle>
          <a:p>
            <a:r>
              <a:rPr lang="en-US"/>
              <a:t>Click to edit Master title style</a:t>
            </a:r>
            <a:endParaRPr lang="en-US" dirty="0"/>
          </a:p>
        </p:txBody>
      </p:sp>
    </p:spTree>
    <p:extLst>
      <p:ext uri="{BB962C8B-B14F-4D97-AF65-F5344CB8AC3E}">
        <p14:creationId xmlns:p14="http://schemas.microsoft.com/office/powerpoint/2010/main" val="761868735"/>
      </p:ext>
    </p:extLst>
  </p:cSld>
  <p:clrMapOvr>
    <a:masterClrMapping/>
  </p:clrMapOvr>
  <mc:AlternateContent xmlns:mc="http://schemas.openxmlformats.org/markup-compatibility/2006" xmlns:p14="http://schemas.microsoft.com/office/powerpoint/2010/main">
    <mc:Choice Requires="p14">
      <p:transition spd="slow" p14:dur="1250">
        <p14:flip dir="l"/>
      </p:transition>
    </mc:Choice>
    <mc:Fallback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3EE4767-B1DE-417D-8BE5-E27B165E3682}" type="datetime1">
              <a:rPr lang="en-US" smtClean="0"/>
              <a:t>3/5/2018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0FBEDB2-06CF-4889-9F60-414A440C13AB}" type="slidenum">
              <a:rPr lang="en-US" smtClean="0"/>
              <a:t>‹#›</a:t>
            </a:fld>
            <a:endParaRPr lang="en-US"/>
          </a:p>
        </p:txBody>
      </p:sp>
    </p:spTree>
    <p:extLst>
      <p:ext uri="{BB962C8B-B14F-4D97-AF65-F5344CB8AC3E}">
        <p14:creationId xmlns:p14="http://schemas.microsoft.com/office/powerpoint/2010/main" val="2478775717"/>
      </p:ext>
    </p:extLst>
  </p:cSld>
  <p:clrMapOvr>
    <a:masterClrMapping/>
  </p:clrMapOvr>
  <mc:AlternateContent xmlns:mc="http://schemas.openxmlformats.org/markup-compatibility/2006" xmlns:p14="http://schemas.microsoft.com/office/powerpoint/2010/main">
    <mc:Choice Requires="p14">
      <p:transition spd="slow" p14:dur="1250">
        <p14:flip dir="l"/>
      </p:transition>
    </mc:Choice>
    <mc:Fallback xmlns="">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9" name="Rectangle 8"/>
          <p:cNvSpPr/>
          <p:nvPr/>
        </p:nvSpPr>
        <p:spPr>
          <a:xfrm>
            <a:off x="0" y="0"/>
            <a:ext cx="9144000" cy="4572001"/>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Freeform 10"/>
          <p:cNvSpPr/>
          <p:nvPr/>
        </p:nvSpPr>
        <p:spPr>
          <a:xfrm>
            <a:off x="4762" y="0"/>
            <a:ext cx="9139239" cy="4572001"/>
          </a:xfrm>
          <a:custGeom>
            <a:avLst/>
            <a:gdLst/>
            <a:ahLst/>
            <a:cxnLst/>
            <a:rect l="l" t="t" r="r" b="b"/>
            <a:pathLst>
              <a:path w="9139239" h="4572001">
                <a:moveTo>
                  <a:pt x="9139239" y="4171458"/>
                </a:moveTo>
                <a:lnTo>
                  <a:pt x="9139239" y="4479120"/>
                </a:lnTo>
                <a:lnTo>
                  <a:pt x="9061857" y="4572001"/>
                </a:lnTo>
                <a:lnTo>
                  <a:pt x="8867616" y="4572001"/>
                </a:lnTo>
                <a:cubicBezTo>
                  <a:pt x="8974940" y="4496648"/>
                  <a:pt x="9059271" y="4392377"/>
                  <a:pt x="9109281" y="4270954"/>
                </a:cubicBezTo>
                <a:close/>
                <a:moveTo>
                  <a:pt x="9139239" y="4017903"/>
                </a:moveTo>
                <a:lnTo>
                  <a:pt x="9139239" y="4146549"/>
                </a:lnTo>
                <a:lnTo>
                  <a:pt x="9061849" y="4168266"/>
                </a:lnTo>
                <a:cubicBezTo>
                  <a:pt x="8867508" y="4236060"/>
                  <a:pt x="8712637" y="4384208"/>
                  <a:pt x="8639677" y="4572001"/>
                </a:cubicBezTo>
                <a:lnTo>
                  <a:pt x="8502130" y="4572001"/>
                </a:lnTo>
                <a:cubicBezTo>
                  <a:pt x="8583823" y="4319597"/>
                  <a:pt x="8787913" y="4120306"/>
                  <a:pt x="9046727" y="4039822"/>
                </a:cubicBezTo>
                <a:close/>
                <a:moveTo>
                  <a:pt x="7620280" y="3999419"/>
                </a:moveTo>
                <a:lnTo>
                  <a:pt x="7637367" y="4001042"/>
                </a:lnTo>
                <a:cubicBezTo>
                  <a:pt x="7669753" y="4001569"/>
                  <a:pt x="7701646" y="4004550"/>
                  <a:pt x="7732829" y="4010107"/>
                </a:cubicBezTo>
                <a:cubicBezTo>
                  <a:pt x="7738405" y="4009688"/>
                  <a:pt x="7743733" y="4010636"/>
                  <a:pt x="7749042" y="4011646"/>
                </a:cubicBezTo>
                <a:lnTo>
                  <a:pt x="7749159" y="4012794"/>
                </a:lnTo>
                <a:cubicBezTo>
                  <a:pt x="8061238" y="4064450"/>
                  <a:pt x="8314467" y="4283539"/>
                  <a:pt x="8407830" y="4572001"/>
                </a:cubicBezTo>
                <a:lnTo>
                  <a:pt x="8270283" y="4572001"/>
                </a:lnTo>
                <a:cubicBezTo>
                  <a:pt x="8186900" y="4357380"/>
                  <a:pt x="7996531" y="4194541"/>
                  <a:pt x="7762529" y="4144250"/>
                </a:cubicBezTo>
                <a:cubicBezTo>
                  <a:pt x="7797023" y="4319651"/>
                  <a:pt x="7899246" y="4471530"/>
                  <a:pt x="8042344" y="4572001"/>
                </a:cubicBezTo>
                <a:lnTo>
                  <a:pt x="7848103" y="4572001"/>
                </a:lnTo>
                <a:cubicBezTo>
                  <a:pt x="7731971" y="4452596"/>
                  <a:pt x="7653409" y="4298519"/>
                  <a:pt x="7629044" y="4127511"/>
                </a:cubicBezTo>
                <a:cubicBezTo>
                  <a:pt x="7628876" y="4127458"/>
                  <a:pt x="7628708" y="4127453"/>
                  <a:pt x="7628538" y="4127448"/>
                </a:cubicBezTo>
                <a:lnTo>
                  <a:pt x="7628000" y="4120772"/>
                </a:lnTo>
                <a:cubicBezTo>
                  <a:pt x="7622941" y="4090522"/>
                  <a:pt x="7620490" y="4059631"/>
                  <a:pt x="7620533" y="4028296"/>
                </a:cubicBezTo>
                <a:cubicBezTo>
                  <a:pt x="7619221" y="4022668"/>
                  <a:pt x="7619162" y="4017001"/>
                  <a:pt x="7619162" y="4011320"/>
                </a:cubicBezTo>
                <a:lnTo>
                  <a:pt x="7619756" y="3999880"/>
                </a:lnTo>
                <a:lnTo>
                  <a:pt x="7620254" y="3999913"/>
                </a:lnTo>
                <a:close/>
                <a:moveTo>
                  <a:pt x="7597529" y="3999419"/>
                </a:moveTo>
                <a:lnTo>
                  <a:pt x="7597555" y="3999913"/>
                </a:lnTo>
                <a:lnTo>
                  <a:pt x="7598053" y="3999880"/>
                </a:lnTo>
                <a:lnTo>
                  <a:pt x="7598647" y="4011320"/>
                </a:lnTo>
                <a:cubicBezTo>
                  <a:pt x="7598647" y="4017001"/>
                  <a:pt x="7598588" y="4022668"/>
                  <a:pt x="7597276" y="4028296"/>
                </a:cubicBezTo>
                <a:cubicBezTo>
                  <a:pt x="7597319" y="4059631"/>
                  <a:pt x="7594868" y="4090522"/>
                  <a:pt x="7589809" y="4120772"/>
                </a:cubicBezTo>
                <a:lnTo>
                  <a:pt x="7589271" y="4127448"/>
                </a:lnTo>
                <a:cubicBezTo>
                  <a:pt x="7589101" y="4127453"/>
                  <a:pt x="7588933" y="4127458"/>
                  <a:pt x="7588765" y="4127511"/>
                </a:cubicBezTo>
                <a:cubicBezTo>
                  <a:pt x="7564400" y="4298519"/>
                  <a:pt x="7485838" y="4452596"/>
                  <a:pt x="7369706" y="4572001"/>
                </a:cubicBezTo>
                <a:lnTo>
                  <a:pt x="7175465" y="4572001"/>
                </a:lnTo>
                <a:cubicBezTo>
                  <a:pt x="7318563" y="4471530"/>
                  <a:pt x="7420786" y="4319651"/>
                  <a:pt x="7455280" y="4144250"/>
                </a:cubicBezTo>
                <a:cubicBezTo>
                  <a:pt x="7221278" y="4194541"/>
                  <a:pt x="7030909" y="4357380"/>
                  <a:pt x="6947526" y="4572001"/>
                </a:cubicBezTo>
                <a:lnTo>
                  <a:pt x="6809978" y="4572001"/>
                </a:lnTo>
                <a:cubicBezTo>
                  <a:pt x="6903341" y="4283539"/>
                  <a:pt x="7156571" y="4064450"/>
                  <a:pt x="7468650" y="4012794"/>
                </a:cubicBezTo>
                <a:lnTo>
                  <a:pt x="7468767" y="4011646"/>
                </a:lnTo>
                <a:cubicBezTo>
                  <a:pt x="7474076" y="4010636"/>
                  <a:pt x="7479404" y="4009688"/>
                  <a:pt x="7484980" y="4010107"/>
                </a:cubicBezTo>
                <a:cubicBezTo>
                  <a:pt x="7516163" y="4004550"/>
                  <a:pt x="7548056" y="4001569"/>
                  <a:pt x="7580442" y="4001042"/>
                </a:cubicBezTo>
                <a:close/>
                <a:moveTo>
                  <a:pt x="5928129" y="3999419"/>
                </a:moveTo>
                <a:lnTo>
                  <a:pt x="5945217" y="4001042"/>
                </a:lnTo>
                <a:cubicBezTo>
                  <a:pt x="5977602" y="4001569"/>
                  <a:pt x="6009495" y="4004550"/>
                  <a:pt x="6040678" y="4010107"/>
                </a:cubicBezTo>
                <a:cubicBezTo>
                  <a:pt x="6046254" y="4009688"/>
                  <a:pt x="6051582" y="4010636"/>
                  <a:pt x="6056891" y="4011646"/>
                </a:cubicBezTo>
                <a:lnTo>
                  <a:pt x="6057008" y="4012794"/>
                </a:lnTo>
                <a:cubicBezTo>
                  <a:pt x="6369087" y="4064450"/>
                  <a:pt x="6622316" y="4283539"/>
                  <a:pt x="6715680" y="4572001"/>
                </a:cubicBezTo>
                <a:lnTo>
                  <a:pt x="6578131" y="4572001"/>
                </a:lnTo>
                <a:cubicBezTo>
                  <a:pt x="6494748" y="4357380"/>
                  <a:pt x="6304380" y="4194541"/>
                  <a:pt x="6070378" y="4144250"/>
                </a:cubicBezTo>
                <a:cubicBezTo>
                  <a:pt x="6104872" y="4319650"/>
                  <a:pt x="6207095" y="4471530"/>
                  <a:pt x="6350192" y="4572001"/>
                </a:cubicBezTo>
                <a:lnTo>
                  <a:pt x="6155952" y="4572001"/>
                </a:lnTo>
                <a:cubicBezTo>
                  <a:pt x="6039820" y="4452596"/>
                  <a:pt x="5961257" y="4298519"/>
                  <a:pt x="5936893" y="4127511"/>
                </a:cubicBezTo>
                <a:cubicBezTo>
                  <a:pt x="5936725" y="4127458"/>
                  <a:pt x="5936557" y="4127453"/>
                  <a:pt x="5936387" y="4127448"/>
                </a:cubicBezTo>
                <a:lnTo>
                  <a:pt x="5935849" y="4120772"/>
                </a:lnTo>
                <a:cubicBezTo>
                  <a:pt x="5930790" y="4090522"/>
                  <a:pt x="5928340" y="4059631"/>
                  <a:pt x="5928382" y="4028296"/>
                </a:cubicBezTo>
                <a:cubicBezTo>
                  <a:pt x="5927070" y="4022668"/>
                  <a:pt x="5927011" y="4017001"/>
                  <a:pt x="5927011" y="4011320"/>
                </a:cubicBezTo>
                <a:lnTo>
                  <a:pt x="5927605" y="3999880"/>
                </a:lnTo>
                <a:lnTo>
                  <a:pt x="5928103" y="3999913"/>
                </a:lnTo>
                <a:close/>
                <a:moveTo>
                  <a:pt x="5905378" y="3999419"/>
                </a:moveTo>
                <a:lnTo>
                  <a:pt x="5905404" y="3999913"/>
                </a:lnTo>
                <a:lnTo>
                  <a:pt x="5905902" y="3999880"/>
                </a:lnTo>
                <a:lnTo>
                  <a:pt x="5906496" y="4011320"/>
                </a:lnTo>
                <a:cubicBezTo>
                  <a:pt x="5906496" y="4017001"/>
                  <a:pt x="5906437" y="4022668"/>
                  <a:pt x="5905125" y="4028296"/>
                </a:cubicBezTo>
                <a:cubicBezTo>
                  <a:pt x="5905167" y="4059631"/>
                  <a:pt x="5902717" y="4090522"/>
                  <a:pt x="5897658" y="4120772"/>
                </a:cubicBezTo>
                <a:lnTo>
                  <a:pt x="5897120" y="4127448"/>
                </a:lnTo>
                <a:cubicBezTo>
                  <a:pt x="5896950" y="4127453"/>
                  <a:pt x="5896782" y="4127458"/>
                  <a:pt x="5896614" y="4127511"/>
                </a:cubicBezTo>
                <a:cubicBezTo>
                  <a:pt x="5872249" y="4298519"/>
                  <a:pt x="5793686" y="4452596"/>
                  <a:pt x="5677555" y="4572001"/>
                </a:cubicBezTo>
                <a:lnTo>
                  <a:pt x="5483314" y="4572001"/>
                </a:lnTo>
                <a:cubicBezTo>
                  <a:pt x="5626412" y="4471530"/>
                  <a:pt x="5728635" y="4319650"/>
                  <a:pt x="5763129" y="4144250"/>
                </a:cubicBezTo>
                <a:cubicBezTo>
                  <a:pt x="5529126" y="4194541"/>
                  <a:pt x="5338758" y="4357380"/>
                  <a:pt x="5255375" y="4572001"/>
                </a:cubicBezTo>
                <a:lnTo>
                  <a:pt x="5117827" y="4572001"/>
                </a:lnTo>
                <a:cubicBezTo>
                  <a:pt x="5211190" y="4283539"/>
                  <a:pt x="5464420" y="4064450"/>
                  <a:pt x="5776499" y="4012794"/>
                </a:cubicBezTo>
                <a:lnTo>
                  <a:pt x="5776616" y="4011646"/>
                </a:lnTo>
                <a:cubicBezTo>
                  <a:pt x="5781926" y="4010636"/>
                  <a:pt x="5787253" y="4009688"/>
                  <a:pt x="5792829" y="4010107"/>
                </a:cubicBezTo>
                <a:cubicBezTo>
                  <a:pt x="5824012" y="4004550"/>
                  <a:pt x="5855905" y="4001569"/>
                  <a:pt x="5888290" y="4001042"/>
                </a:cubicBezTo>
                <a:close/>
                <a:moveTo>
                  <a:pt x="4235979" y="3999419"/>
                </a:moveTo>
                <a:lnTo>
                  <a:pt x="4253065" y="4001042"/>
                </a:lnTo>
                <a:cubicBezTo>
                  <a:pt x="4285451" y="4001569"/>
                  <a:pt x="4317343" y="4004550"/>
                  <a:pt x="4348528" y="4010107"/>
                </a:cubicBezTo>
                <a:cubicBezTo>
                  <a:pt x="4354104" y="4009688"/>
                  <a:pt x="4359431" y="4010636"/>
                  <a:pt x="4364739" y="4011646"/>
                </a:cubicBezTo>
                <a:lnTo>
                  <a:pt x="4364856" y="4012794"/>
                </a:lnTo>
                <a:cubicBezTo>
                  <a:pt x="4676936" y="4064450"/>
                  <a:pt x="4930165" y="4283539"/>
                  <a:pt x="5023528" y="4572001"/>
                </a:cubicBezTo>
                <a:lnTo>
                  <a:pt x="4885980" y="4572001"/>
                </a:lnTo>
                <a:cubicBezTo>
                  <a:pt x="4802597" y="4357380"/>
                  <a:pt x="4612229" y="4194541"/>
                  <a:pt x="4378227" y="4144250"/>
                </a:cubicBezTo>
                <a:cubicBezTo>
                  <a:pt x="4412722" y="4319651"/>
                  <a:pt x="4514944" y="4471530"/>
                  <a:pt x="4658041" y="4572001"/>
                </a:cubicBezTo>
                <a:lnTo>
                  <a:pt x="4463800" y="4572001"/>
                </a:lnTo>
                <a:cubicBezTo>
                  <a:pt x="4347669" y="4452596"/>
                  <a:pt x="4269106" y="4298519"/>
                  <a:pt x="4244741" y="4127511"/>
                </a:cubicBezTo>
                <a:cubicBezTo>
                  <a:pt x="4244574" y="4127458"/>
                  <a:pt x="4244405" y="4127453"/>
                  <a:pt x="4244236" y="4127448"/>
                </a:cubicBezTo>
                <a:lnTo>
                  <a:pt x="4243697" y="4120772"/>
                </a:lnTo>
                <a:cubicBezTo>
                  <a:pt x="4238639" y="4090522"/>
                  <a:pt x="4236188" y="4059631"/>
                  <a:pt x="4236230" y="4028296"/>
                </a:cubicBezTo>
                <a:cubicBezTo>
                  <a:pt x="4234918" y="4022668"/>
                  <a:pt x="4234860" y="4017001"/>
                  <a:pt x="4234860" y="4011320"/>
                </a:cubicBezTo>
                <a:lnTo>
                  <a:pt x="4235454" y="3999880"/>
                </a:lnTo>
                <a:lnTo>
                  <a:pt x="4235952" y="3999913"/>
                </a:lnTo>
                <a:close/>
                <a:moveTo>
                  <a:pt x="4213227" y="3999419"/>
                </a:moveTo>
                <a:lnTo>
                  <a:pt x="4213253" y="3999913"/>
                </a:lnTo>
                <a:lnTo>
                  <a:pt x="4213751" y="3999880"/>
                </a:lnTo>
                <a:lnTo>
                  <a:pt x="4214345" y="4011320"/>
                </a:lnTo>
                <a:cubicBezTo>
                  <a:pt x="4214345" y="4017001"/>
                  <a:pt x="4214286" y="4022668"/>
                  <a:pt x="4212974" y="4028296"/>
                </a:cubicBezTo>
                <a:cubicBezTo>
                  <a:pt x="4213016" y="4059631"/>
                  <a:pt x="4210566" y="4090522"/>
                  <a:pt x="4205507" y="4120772"/>
                </a:cubicBezTo>
                <a:lnTo>
                  <a:pt x="4204969" y="4127448"/>
                </a:lnTo>
                <a:cubicBezTo>
                  <a:pt x="4204799" y="4127453"/>
                  <a:pt x="4204631" y="4127458"/>
                  <a:pt x="4204463" y="4127511"/>
                </a:cubicBezTo>
                <a:cubicBezTo>
                  <a:pt x="4180098" y="4298519"/>
                  <a:pt x="4101535" y="4452596"/>
                  <a:pt x="3985404" y="4572001"/>
                </a:cubicBezTo>
                <a:lnTo>
                  <a:pt x="3791163" y="4572001"/>
                </a:lnTo>
                <a:cubicBezTo>
                  <a:pt x="3934261" y="4471530"/>
                  <a:pt x="4036484" y="4319651"/>
                  <a:pt x="4070978" y="4144250"/>
                </a:cubicBezTo>
                <a:cubicBezTo>
                  <a:pt x="3836975" y="4194541"/>
                  <a:pt x="3646607" y="4357380"/>
                  <a:pt x="3563224" y="4572001"/>
                </a:cubicBezTo>
                <a:lnTo>
                  <a:pt x="3425676" y="4572001"/>
                </a:lnTo>
                <a:cubicBezTo>
                  <a:pt x="3519039" y="4283539"/>
                  <a:pt x="3772269" y="4064450"/>
                  <a:pt x="4084348" y="4012794"/>
                </a:cubicBezTo>
                <a:lnTo>
                  <a:pt x="4084465" y="4011646"/>
                </a:lnTo>
                <a:cubicBezTo>
                  <a:pt x="4089774" y="4010636"/>
                  <a:pt x="4095102" y="4009688"/>
                  <a:pt x="4100678" y="4010107"/>
                </a:cubicBezTo>
                <a:cubicBezTo>
                  <a:pt x="4131861" y="4004550"/>
                  <a:pt x="4163754" y="4001569"/>
                  <a:pt x="4196139" y="4001042"/>
                </a:cubicBezTo>
                <a:close/>
                <a:moveTo>
                  <a:pt x="2543827" y="3999419"/>
                </a:moveTo>
                <a:lnTo>
                  <a:pt x="2560914" y="4001042"/>
                </a:lnTo>
                <a:cubicBezTo>
                  <a:pt x="2593300" y="4001569"/>
                  <a:pt x="2625192" y="4004550"/>
                  <a:pt x="2656376" y="4010107"/>
                </a:cubicBezTo>
                <a:cubicBezTo>
                  <a:pt x="2661952" y="4009688"/>
                  <a:pt x="2667280" y="4010636"/>
                  <a:pt x="2672588" y="4011646"/>
                </a:cubicBezTo>
                <a:lnTo>
                  <a:pt x="2672706" y="4012794"/>
                </a:lnTo>
                <a:cubicBezTo>
                  <a:pt x="2984785" y="4064450"/>
                  <a:pt x="3238014" y="4283539"/>
                  <a:pt x="3331377" y="4572001"/>
                </a:cubicBezTo>
                <a:lnTo>
                  <a:pt x="3193830" y="4572001"/>
                </a:lnTo>
                <a:cubicBezTo>
                  <a:pt x="3110446" y="4357380"/>
                  <a:pt x="2920078" y="4194541"/>
                  <a:pt x="2686076" y="4144250"/>
                </a:cubicBezTo>
                <a:cubicBezTo>
                  <a:pt x="2720570" y="4319650"/>
                  <a:pt x="2822793" y="4471530"/>
                  <a:pt x="2965890" y="4572001"/>
                </a:cubicBezTo>
                <a:lnTo>
                  <a:pt x="2771649" y="4572001"/>
                </a:lnTo>
                <a:cubicBezTo>
                  <a:pt x="2655518" y="4452596"/>
                  <a:pt x="2576955" y="4298519"/>
                  <a:pt x="2552590" y="4127511"/>
                </a:cubicBezTo>
                <a:cubicBezTo>
                  <a:pt x="2552423" y="4127458"/>
                  <a:pt x="2552254" y="4127453"/>
                  <a:pt x="2552085" y="4127448"/>
                </a:cubicBezTo>
                <a:lnTo>
                  <a:pt x="2551547" y="4120772"/>
                </a:lnTo>
                <a:cubicBezTo>
                  <a:pt x="2546488" y="4090522"/>
                  <a:pt x="2544037" y="4059631"/>
                  <a:pt x="2544079" y="4028296"/>
                </a:cubicBezTo>
                <a:cubicBezTo>
                  <a:pt x="2542767" y="4022668"/>
                  <a:pt x="2542709" y="4017001"/>
                  <a:pt x="2542709" y="4011320"/>
                </a:cubicBezTo>
                <a:lnTo>
                  <a:pt x="2543303" y="3999880"/>
                </a:lnTo>
                <a:lnTo>
                  <a:pt x="2543801" y="3999913"/>
                </a:lnTo>
                <a:close/>
                <a:moveTo>
                  <a:pt x="2521076" y="3999419"/>
                </a:moveTo>
                <a:lnTo>
                  <a:pt x="2521102" y="3999913"/>
                </a:lnTo>
                <a:lnTo>
                  <a:pt x="2521600" y="3999880"/>
                </a:lnTo>
                <a:lnTo>
                  <a:pt x="2522194" y="4011320"/>
                </a:lnTo>
                <a:cubicBezTo>
                  <a:pt x="2522194" y="4017001"/>
                  <a:pt x="2522135" y="4022668"/>
                  <a:pt x="2520823" y="4028296"/>
                </a:cubicBezTo>
                <a:cubicBezTo>
                  <a:pt x="2520865" y="4059631"/>
                  <a:pt x="2518415" y="4090522"/>
                  <a:pt x="2513356" y="4120772"/>
                </a:cubicBezTo>
                <a:lnTo>
                  <a:pt x="2512818" y="4127448"/>
                </a:lnTo>
                <a:cubicBezTo>
                  <a:pt x="2512648" y="4127453"/>
                  <a:pt x="2512480" y="4127458"/>
                  <a:pt x="2512312" y="4127511"/>
                </a:cubicBezTo>
                <a:cubicBezTo>
                  <a:pt x="2487947" y="4298519"/>
                  <a:pt x="2409385" y="4452596"/>
                  <a:pt x="2293253" y="4572001"/>
                </a:cubicBezTo>
                <a:lnTo>
                  <a:pt x="2099012" y="4572001"/>
                </a:lnTo>
                <a:cubicBezTo>
                  <a:pt x="2242110" y="4471530"/>
                  <a:pt x="2344333" y="4319651"/>
                  <a:pt x="2378827" y="4144250"/>
                </a:cubicBezTo>
                <a:cubicBezTo>
                  <a:pt x="2144825" y="4194541"/>
                  <a:pt x="1954456" y="4357380"/>
                  <a:pt x="1871073" y="4572001"/>
                </a:cubicBezTo>
                <a:lnTo>
                  <a:pt x="1733525" y="4572001"/>
                </a:lnTo>
                <a:cubicBezTo>
                  <a:pt x="1826888" y="4283539"/>
                  <a:pt x="2080118" y="4064450"/>
                  <a:pt x="2392197" y="4012794"/>
                </a:cubicBezTo>
                <a:lnTo>
                  <a:pt x="2392314" y="4011646"/>
                </a:lnTo>
                <a:cubicBezTo>
                  <a:pt x="2397623" y="4010636"/>
                  <a:pt x="2402951" y="4009688"/>
                  <a:pt x="2408527" y="4010107"/>
                </a:cubicBezTo>
                <a:cubicBezTo>
                  <a:pt x="2439710" y="4004550"/>
                  <a:pt x="2471603" y="4001569"/>
                  <a:pt x="2503988" y="4001042"/>
                </a:cubicBezTo>
                <a:close/>
                <a:moveTo>
                  <a:pt x="851676" y="3999419"/>
                </a:moveTo>
                <a:lnTo>
                  <a:pt x="868763" y="4001042"/>
                </a:lnTo>
                <a:cubicBezTo>
                  <a:pt x="901149" y="4001569"/>
                  <a:pt x="933041" y="4004550"/>
                  <a:pt x="964225" y="4010107"/>
                </a:cubicBezTo>
                <a:cubicBezTo>
                  <a:pt x="969801" y="4009688"/>
                  <a:pt x="975129" y="4010636"/>
                  <a:pt x="980437" y="4011646"/>
                </a:cubicBezTo>
                <a:lnTo>
                  <a:pt x="980555" y="4012794"/>
                </a:lnTo>
                <a:cubicBezTo>
                  <a:pt x="1292634" y="4064450"/>
                  <a:pt x="1545864" y="4283539"/>
                  <a:pt x="1639226" y="4572001"/>
                </a:cubicBezTo>
                <a:lnTo>
                  <a:pt x="1501679" y="4572001"/>
                </a:lnTo>
                <a:cubicBezTo>
                  <a:pt x="1418296" y="4357380"/>
                  <a:pt x="1227927" y="4194541"/>
                  <a:pt x="993925" y="4144250"/>
                </a:cubicBezTo>
                <a:cubicBezTo>
                  <a:pt x="1028419" y="4319651"/>
                  <a:pt x="1130642" y="4471530"/>
                  <a:pt x="1273740" y="4572001"/>
                </a:cubicBezTo>
                <a:lnTo>
                  <a:pt x="1079499" y="4572001"/>
                </a:lnTo>
                <a:cubicBezTo>
                  <a:pt x="963367" y="4452596"/>
                  <a:pt x="884804" y="4298519"/>
                  <a:pt x="860439" y="4127511"/>
                </a:cubicBezTo>
                <a:cubicBezTo>
                  <a:pt x="860272" y="4127458"/>
                  <a:pt x="860103" y="4127453"/>
                  <a:pt x="859934" y="4127448"/>
                </a:cubicBezTo>
                <a:lnTo>
                  <a:pt x="859396" y="4120772"/>
                </a:lnTo>
                <a:cubicBezTo>
                  <a:pt x="854337" y="4090522"/>
                  <a:pt x="851886" y="4059631"/>
                  <a:pt x="851928" y="4028296"/>
                </a:cubicBezTo>
                <a:cubicBezTo>
                  <a:pt x="850616" y="4022668"/>
                  <a:pt x="850558" y="4017001"/>
                  <a:pt x="850558" y="4011320"/>
                </a:cubicBezTo>
                <a:lnTo>
                  <a:pt x="851152" y="3999880"/>
                </a:lnTo>
                <a:lnTo>
                  <a:pt x="851650" y="3999913"/>
                </a:lnTo>
                <a:close/>
                <a:moveTo>
                  <a:pt x="828925" y="3999419"/>
                </a:moveTo>
                <a:lnTo>
                  <a:pt x="828951" y="3999913"/>
                </a:lnTo>
                <a:lnTo>
                  <a:pt x="829449" y="3999880"/>
                </a:lnTo>
                <a:lnTo>
                  <a:pt x="830043" y="4011320"/>
                </a:lnTo>
                <a:cubicBezTo>
                  <a:pt x="830043" y="4017001"/>
                  <a:pt x="829984" y="4022668"/>
                  <a:pt x="828672" y="4028296"/>
                </a:cubicBezTo>
                <a:cubicBezTo>
                  <a:pt x="828714" y="4059631"/>
                  <a:pt x="826264" y="4090522"/>
                  <a:pt x="821205" y="4120772"/>
                </a:cubicBezTo>
                <a:lnTo>
                  <a:pt x="820667" y="4127448"/>
                </a:lnTo>
                <a:cubicBezTo>
                  <a:pt x="820497" y="4127453"/>
                  <a:pt x="820329" y="4127458"/>
                  <a:pt x="820161" y="4127511"/>
                </a:cubicBezTo>
                <a:cubicBezTo>
                  <a:pt x="795796" y="4298519"/>
                  <a:pt x="717234" y="4452596"/>
                  <a:pt x="601102" y="4572001"/>
                </a:cubicBezTo>
                <a:lnTo>
                  <a:pt x="406861" y="4572001"/>
                </a:lnTo>
                <a:cubicBezTo>
                  <a:pt x="549959" y="4471530"/>
                  <a:pt x="652182" y="4319650"/>
                  <a:pt x="686676" y="4144250"/>
                </a:cubicBezTo>
                <a:cubicBezTo>
                  <a:pt x="452674" y="4194541"/>
                  <a:pt x="262305" y="4357380"/>
                  <a:pt x="178922" y="4572001"/>
                </a:cubicBezTo>
                <a:lnTo>
                  <a:pt x="41374" y="4572001"/>
                </a:lnTo>
                <a:cubicBezTo>
                  <a:pt x="134738" y="4283539"/>
                  <a:pt x="387967" y="4064450"/>
                  <a:pt x="700046" y="4012794"/>
                </a:cubicBezTo>
                <a:lnTo>
                  <a:pt x="700163" y="4011646"/>
                </a:lnTo>
                <a:cubicBezTo>
                  <a:pt x="705472" y="4010636"/>
                  <a:pt x="710800" y="4009688"/>
                  <a:pt x="716376" y="4010107"/>
                </a:cubicBezTo>
                <a:cubicBezTo>
                  <a:pt x="747559" y="4004550"/>
                  <a:pt x="779452" y="4001569"/>
                  <a:pt x="811837" y="4001042"/>
                </a:cubicBezTo>
                <a:close/>
                <a:moveTo>
                  <a:pt x="8305836" y="3304913"/>
                </a:moveTo>
                <a:cubicBezTo>
                  <a:pt x="8030646" y="3363591"/>
                  <a:pt x="7815802" y="3576701"/>
                  <a:pt x="7762527" y="3845480"/>
                </a:cubicBezTo>
                <a:cubicBezTo>
                  <a:pt x="8037717" y="3786801"/>
                  <a:pt x="8252560" y="3573691"/>
                  <a:pt x="8305836" y="3304913"/>
                </a:cubicBezTo>
                <a:close/>
                <a:moveTo>
                  <a:pt x="6911971" y="3304913"/>
                </a:moveTo>
                <a:cubicBezTo>
                  <a:pt x="6965247" y="3573691"/>
                  <a:pt x="7180090" y="3786801"/>
                  <a:pt x="7455280" y="3845480"/>
                </a:cubicBezTo>
                <a:cubicBezTo>
                  <a:pt x="7402005" y="3576701"/>
                  <a:pt x="7187161" y="3363591"/>
                  <a:pt x="6911971" y="3304913"/>
                </a:cubicBezTo>
                <a:close/>
                <a:moveTo>
                  <a:pt x="6613685" y="3304913"/>
                </a:moveTo>
                <a:cubicBezTo>
                  <a:pt x="6338495" y="3363591"/>
                  <a:pt x="6123651" y="3576701"/>
                  <a:pt x="6070376" y="3845480"/>
                </a:cubicBezTo>
                <a:cubicBezTo>
                  <a:pt x="6345566" y="3786801"/>
                  <a:pt x="6560409" y="3573691"/>
                  <a:pt x="6613685" y="3304913"/>
                </a:cubicBezTo>
                <a:close/>
                <a:moveTo>
                  <a:pt x="5219820" y="3304913"/>
                </a:moveTo>
                <a:cubicBezTo>
                  <a:pt x="5273096" y="3573691"/>
                  <a:pt x="5487939" y="3786801"/>
                  <a:pt x="5763129" y="3845480"/>
                </a:cubicBezTo>
                <a:cubicBezTo>
                  <a:pt x="5709854" y="3576701"/>
                  <a:pt x="5495010" y="3363591"/>
                  <a:pt x="5219820" y="3304913"/>
                </a:cubicBezTo>
                <a:close/>
                <a:moveTo>
                  <a:pt x="4921534" y="3304913"/>
                </a:moveTo>
                <a:cubicBezTo>
                  <a:pt x="4646344" y="3363591"/>
                  <a:pt x="4431500" y="3576701"/>
                  <a:pt x="4378225" y="3845480"/>
                </a:cubicBezTo>
                <a:cubicBezTo>
                  <a:pt x="4653415" y="3786801"/>
                  <a:pt x="4868259" y="3573691"/>
                  <a:pt x="4921534" y="3304913"/>
                </a:cubicBezTo>
                <a:close/>
                <a:moveTo>
                  <a:pt x="3527669" y="3304913"/>
                </a:moveTo>
                <a:cubicBezTo>
                  <a:pt x="3580945" y="3573691"/>
                  <a:pt x="3795788" y="3786801"/>
                  <a:pt x="4070978" y="3845480"/>
                </a:cubicBezTo>
                <a:cubicBezTo>
                  <a:pt x="4017703" y="3576701"/>
                  <a:pt x="3802859" y="3363591"/>
                  <a:pt x="3527669" y="3304913"/>
                </a:cubicBezTo>
                <a:close/>
                <a:moveTo>
                  <a:pt x="3229383" y="3304913"/>
                </a:moveTo>
                <a:cubicBezTo>
                  <a:pt x="2954193" y="3363591"/>
                  <a:pt x="2739349" y="3576701"/>
                  <a:pt x="2686074" y="3845480"/>
                </a:cubicBezTo>
                <a:cubicBezTo>
                  <a:pt x="2961264" y="3786801"/>
                  <a:pt x="3176107" y="3573691"/>
                  <a:pt x="3229383" y="3304913"/>
                </a:cubicBezTo>
                <a:close/>
                <a:moveTo>
                  <a:pt x="1835518" y="3304913"/>
                </a:moveTo>
                <a:cubicBezTo>
                  <a:pt x="1888794" y="3573691"/>
                  <a:pt x="2103637" y="3786801"/>
                  <a:pt x="2378827" y="3845480"/>
                </a:cubicBezTo>
                <a:cubicBezTo>
                  <a:pt x="2325552" y="3576701"/>
                  <a:pt x="2110708" y="3363591"/>
                  <a:pt x="1835518" y="3304913"/>
                </a:cubicBezTo>
                <a:close/>
                <a:moveTo>
                  <a:pt x="1537232" y="3304913"/>
                </a:moveTo>
                <a:cubicBezTo>
                  <a:pt x="1262042" y="3363591"/>
                  <a:pt x="1047198" y="3576701"/>
                  <a:pt x="993923" y="3845480"/>
                </a:cubicBezTo>
                <a:cubicBezTo>
                  <a:pt x="1269113" y="3786801"/>
                  <a:pt x="1483956" y="3573691"/>
                  <a:pt x="1537232" y="3304913"/>
                </a:cubicBezTo>
                <a:close/>
                <a:moveTo>
                  <a:pt x="143367" y="3304913"/>
                </a:moveTo>
                <a:cubicBezTo>
                  <a:pt x="196643" y="3573691"/>
                  <a:pt x="411486" y="3786801"/>
                  <a:pt x="686676" y="3845480"/>
                </a:cubicBezTo>
                <a:cubicBezTo>
                  <a:pt x="633401" y="3576701"/>
                  <a:pt x="418557" y="3363591"/>
                  <a:pt x="143367" y="3304913"/>
                </a:cubicBezTo>
                <a:close/>
                <a:moveTo>
                  <a:pt x="8461873" y="3161219"/>
                </a:moveTo>
                <a:lnTo>
                  <a:pt x="8478960" y="3162829"/>
                </a:lnTo>
                <a:cubicBezTo>
                  <a:pt x="8511346" y="3163352"/>
                  <a:pt x="8543239" y="3166310"/>
                  <a:pt x="8574422" y="3171823"/>
                </a:cubicBezTo>
                <a:cubicBezTo>
                  <a:pt x="8579998" y="3171407"/>
                  <a:pt x="8585326" y="3172348"/>
                  <a:pt x="8590635" y="3173350"/>
                </a:cubicBezTo>
                <a:lnTo>
                  <a:pt x="8590752" y="3174489"/>
                </a:lnTo>
                <a:cubicBezTo>
                  <a:pt x="8815033" y="3211322"/>
                  <a:pt x="9008920" y="3333951"/>
                  <a:pt x="9135069" y="3506215"/>
                </a:cubicBezTo>
                <a:lnTo>
                  <a:pt x="9139239" y="3512974"/>
                </a:lnTo>
                <a:lnTo>
                  <a:pt x="9139239" y="3816134"/>
                </a:lnTo>
                <a:lnTo>
                  <a:pt x="9120077" y="3747490"/>
                </a:lnTo>
                <a:cubicBezTo>
                  <a:pt x="9039502" y="3525837"/>
                  <a:pt x="8844913" y="3356256"/>
                  <a:pt x="8604122" y="3304913"/>
                </a:cubicBezTo>
                <a:cubicBezTo>
                  <a:pt x="8650738" y="3540094"/>
                  <a:pt x="8821055" y="3732654"/>
                  <a:pt x="9047261" y="3816429"/>
                </a:cubicBezTo>
                <a:lnTo>
                  <a:pt x="9139239" y="3843104"/>
                </a:lnTo>
                <a:lnTo>
                  <a:pt x="9139239" y="3970603"/>
                </a:lnTo>
                <a:lnTo>
                  <a:pt x="9030179" y="3943797"/>
                </a:lnTo>
                <a:cubicBezTo>
                  <a:pt x="8735297" y="3846211"/>
                  <a:pt x="8514628" y="3594637"/>
                  <a:pt x="8470637" y="3288305"/>
                </a:cubicBezTo>
                <a:cubicBezTo>
                  <a:pt x="8470469" y="3288253"/>
                  <a:pt x="8470301" y="3288248"/>
                  <a:pt x="8470131" y="3288243"/>
                </a:cubicBezTo>
                <a:lnTo>
                  <a:pt x="8469593" y="3281619"/>
                </a:lnTo>
                <a:cubicBezTo>
                  <a:pt x="8464534" y="3251607"/>
                  <a:pt x="8462083" y="3220958"/>
                  <a:pt x="8462126" y="3189869"/>
                </a:cubicBezTo>
                <a:cubicBezTo>
                  <a:pt x="8460814" y="3184286"/>
                  <a:pt x="8460755" y="3178663"/>
                  <a:pt x="8460755" y="3173027"/>
                </a:cubicBezTo>
                <a:lnTo>
                  <a:pt x="8461349" y="3161677"/>
                </a:lnTo>
                <a:lnTo>
                  <a:pt x="8461847" y="3161709"/>
                </a:lnTo>
                <a:close/>
                <a:moveTo>
                  <a:pt x="8448085" y="3161219"/>
                </a:moveTo>
                <a:lnTo>
                  <a:pt x="8448111" y="3161709"/>
                </a:lnTo>
                <a:lnTo>
                  <a:pt x="8448609" y="3161677"/>
                </a:lnTo>
                <a:lnTo>
                  <a:pt x="8449203" y="3173027"/>
                </a:lnTo>
                <a:cubicBezTo>
                  <a:pt x="8449203" y="3178663"/>
                  <a:pt x="8449144" y="3184286"/>
                  <a:pt x="8447832" y="3189869"/>
                </a:cubicBezTo>
                <a:cubicBezTo>
                  <a:pt x="8447875" y="3220958"/>
                  <a:pt x="8445424" y="3251607"/>
                  <a:pt x="8440365" y="3281619"/>
                </a:cubicBezTo>
                <a:lnTo>
                  <a:pt x="8439827" y="3288243"/>
                </a:lnTo>
                <a:cubicBezTo>
                  <a:pt x="8439657" y="3288248"/>
                  <a:pt x="8439489" y="3288253"/>
                  <a:pt x="8439321" y="3288305"/>
                </a:cubicBezTo>
                <a:cubicBezTo>
                  <a:pt x="8389046" y="3638399"/>
                  <a:pt x="8108007" y="3916971"/>
                  <a:pt x="7749156" y="3975903"/>
                </a:cubicBezTo>
                <a:lnTo>
                  <a:pt x="7749040" y="3977042"/>
                </a:lnTo>
                <a:cubicBezTo>
                  <a:pt x="7743729" y="3978045"/>
                  <a:pt x="7738400" y="3978986"/>
                  <a:pt x="7732823" y="3978570"/>
                </a:cubicBezTo>
                <a:cubicBezTo>
                  <a:pt x="7701651" y="3984080"/>
                  <a:pt x="7669771" y="3987038"/>
                  <a:pt x="7637396" y="3987561"/>
                </a:cubicBezTo>
                <a:lnTo>
                  <a:pt x="7620278" y="3989174"/>
                </a:lnTo>
                <a:lnTo>
                  <a:pt x="7620252" y="3988683"/>
                </a:lnTo>
                <a:lnTo>
                  <a:pt x="7619753" y="3988716"/>
                </a:lnTo>
                <a:cubicBezTo>
                  <a:pt x="7619187" y="3984944"/>
                  <a:pt x="7619160" y="3981158"/>
                  <a:pt x="7619160" y="3977366"/>
                </a:cubicBezTo>
                <a:cubicBezTo>
                  <a:pt x="7619160" y="3971728"/>
                  <a:pt x="7619219" y="3966104"/>
                  <a:pt x="7620531" y="3960518"/>
                </a:cubicBezTo>
                <a:cubicBezTo>
                  <a:pt x="7620488" y="3929436"/>
                  <a:pt x="7622938" y="3898794"/>
                  <a:pt x="7627995" y="3868787"/>
                </a:cubicBezTo>
                <a:lnTo>
                  <a:pt x="7628535" y="3862150"/>
                </a:lnTo>
                <a:cubicBezTo>
                  <a:pt x="7628704" y="3862145"/>
                  <a:pt x="7628873" y="3862140"/>
                  <a:pt x="7629040" y="3862087"/>
                </a:cubicBezTo>
                <a:cubicBezTo>
                  <a:pt x="7679317" y="3511992"/>
                  <a:pt x="7960356" y="3233421"/>
                  <a:pt x="8319206" y="3174489"/>
                </a:cubicBezTo>
                <a:lnTo>
                  <a:pt x="8319323" y="3173350"/>
                </a:lnTo>
                <a:cubicBezTo>
                  <a:pt x="8324632" y="3172348"/>
                  <a:pt x="8329960" y="3171407"/>
                  <a:pt x="8335536" y="3171823"/>
                </a:cubicBezTo>
                <a:cubicBezTo>
                  <a:pt x="8366719" y="3166310"/>
                  <a:pt x="8398612" y="3163352"/>
                  <a:pt x="8430998" y="3162829"/>
                </a:cubicBezTo>
                <a:close/>
                <a:moveTo>
                  <a:pt x="6769722" y="3161219"/>
                </a:moveTo>
                <a:lnTo>
                  <a:pt x="6786810" y="3162829"/>
                </a:lnTo>
                <a:cubicBezTo>
                  <a:pt x="6819195" y="3163352"/>
                  <a:pt x="6851088" y="3166310"/>
                  <a:pt x="6882271" y="3171823"/>
                </a:cubicBezTo>
                <a:cubicBezTo>
                  <a:pt x="6887847" y="3171407"/>
                  <a:pt x="6893175" y="3172348"/>
                  <a:pt x="6898484" y="3173350"/>
                </a:cubicBezTo>
                <a:lnTo>
                  <a:pt x="6898601" y="3174489"/>
                </a:lnTo>
                <a:cubicBezTo>
                  <a:pt x="7257451" y="3233421"/>
                  <a:pt x="7538490" y="3511992"/>
                  <a:pt x="7588766" y="3862087"/>
                </a:cubicBezTo>
                <a:cubicBezTo>
                  <a:pt x="7588934" y="3862140"/>
                  <a:pt x="7589103" y="3862145"/>
                  <a:pt x="7589272" y="3862150"/>
                </a:cubicBezTo>
                <a:lnTo>
                  <a:pt x="7589812" y="3868787"/>
                </a:lnTo>
                <a:cubicBezTo>
                  <a:pt x="7594869" y="3898794"/>
                  <a:pt x="7597319" y="3929436"/>
                  <a:pt x="7597276" y="3960518"/>
                </a:cubicBezTo>
                <a:cubicBezTo>
                  <a:pt x="7598588" y="3966104"/>
                  <a:pt x="7598647" y="3971728"/>
                  <a:pt x="7598647" y="3977366"/>
                </a:cubicBezTo>
                <a:cubicBezTo>
                  <a:pt x="7598647" y="3981158"/>
                  <a:pt x="7598620" y="3984944"/>
                  <a:pt x="7598054" y="3988716"/>
                </a:cubicBezTo>
                <a:lnTo>
                  <a:pt x="7597555" y="3988683"/>
                </a:lnTo>
                <a:lnTo>
                  <a:pt x="7597529" y="3989174"/>
                </a:lnTo>
                <a:lnTo>
                  <a:pt x="7580411" y="3987561"/>
                </a:lnTo>
                <a:cubicBezTo>
                  <a:pt x="7548036" y="3987038"/>
                  <a:pt x="7516156" y="3984080"/>
                  <a:pt x="7484984" y="3978570"/>
                </a:cubicBezTo>
                <a:cubicBezTo>
                  <a:pt x="7479407" y="3978986"/>
                  <a:pt x="7474078" y="3978045"/>
                  <a:pt x="7468767" y="3977042"/>
                </a:cubicBezTo>
                <a:lnTo>
                  <a:pt x="7468651" y="3975903"/>
                </a:lnTo>
                <a:cubicBezTo>
                  <a:pt x="7109800" y="3916971"/>
                  <a:pt x="6828761" y="3638399"/>
                  <a:pt x="6778486" y="3288305"/>
                </a:cubicBezTo>
                <a:cubicBezTo>
                  <a:pt x="6778318" y="3288253"/>
                  <a:pt x="6778150" y="3288248"/>
                  <a:pt x="6777980" y="3288243"/>
                </a:cubicBezTo>
                <a:lnTo>
                  <a:pt x="6777442" y="3281619"/>
                </a:lnTo>
                <a:cubicBezTo>
                  <a:pt x="6772383" y="3251607"/>
                  <a:pt x="6769933" y="3220958"/>
                  <a:pt x="6769975" y="3189869"/>
                </a:cubicBezTo>
                <a:cubicBezTo>
                  <a:pt x="6768663" y="3184286"/>
                  <a:pt x="6768604" y="3178663"/>
                  <a:pt x="6768604" y="3173027"/>
                </a:cubicBezTo>
                <a:lnTo>
                  <a:pt x="6769198" y="3161677"/>
                </a:lnTo>
                <a:lnTo>
                  <a:pt x="6769696" y="3161709"/>
                </a:lnTo>
                <a:close/>
                <a:moveTo>
                  <a:pt x="6755934" y="3161219"/>
                </a:moveTo>
                <a:lnTo>
                  <a:pt x="6755960" y="3161709"/>
                </a:lnTo>
                <a:lnTo>
                  <a:pt x="6756458" y="3161677"/>
                </a:lnTo>
                <a:lnTo>
                  <a:pt x="6757052" y="3173027"/>
                </a:lnTo>
                <a:cubicBezTo>
                  <a:pt x="6757052" y="3178663"/>
                  <a:pt x="6756994" y="3184286"/>
                  <a:pt x="6755682" y="3189869"/>
                </a:cubicBezTo>
                <a:cubicBezTo>
                  <a:pt x="6755724" y="3220958"/>
                  <a:pt x="6753273" y="3251607"/>
                  <a:pt x="6748215" y="3281619"/>
                </a:cubicBezTo>
                <a:lnTo>
                  <a:pt x="6747676" y="3288243"/>
                </a:lnTo>
                <a:cubicBezTo>
                  <a:pt x="6747507" y="3288248"/>
                  <a:pt x="6747338" y="3288253"/>
                  <a:pt x="6747171" y="3288305"/>
                </a:cubicBezTo>
                <a:cubicBezTo>
                  <a:pt x="6696895" y="3638399"/>
                  <a:pt x="6415856" y="3916971"/>
                  <a:pt x="6057005" y="3975903"/>
                </a:cubicBezTo>
                <a:lnTo>
                  <a:pt x="6056889" y="3977042"/>
                </a:lnTo>
                <a:cubicBezTo>
                  <a:pt x="6051578" y="3978045"/>
                  <a:pt x="6046249" y="3978986"/>
                  <a:pt x="6040672" y="3978570"/>
                </a:cubicBezTo>
                <a:cubicBezTo>
                  <a:pt x="6009500" y="3984080"/>
                  <a:pt x="5977620" y="3987038"/>
                  <a:pt x="5945246" y="3987561"/>
                </a:cubicBezTo>
                <a:lnTo>
                  <a:pt x="5928127" y="3989174"/>
                </a:lnTo>
                <a:lnTo>
                  <a:pt x="5928101" y="3988683"/>
                </a:lnTo>
                <a:lnTo>
                  <a:pt x="5927602" y="3988716"/>
                </a:lnTo>
                <a:cubicBezTo>
                  <a:pt x="5927036" y="3984944"/>
                  <a:pt x="5927009" y="3981158"/>
                  <a:pt x="5927009" y="3977366"/>
                </a:cubicBezTo>
                <a:cubicBezTo>
                  <a:pt x="5927009" y="3971728"/>
                  <a:pt x="5927068" y="3966104"/>
                  <a:pt x="5928380" y="3960518"/>
                </a:cubicBezTo>
                <a:cubicBezTo>
                  <a:pt x="5928338" y="3929436"/>
                  <a:pt x="5930787" y="3898794"/>
                  <a:pt x="5935844" y="3868787"/>
                </a:cubicBezTo>
                <a:lnTo>
                  <a:pt x="5936384" y="3862150"/>
                </a:lnTo>
                <a:cubicBezTo>
                  <a:pt x="5936553" y="3862145"/>
                  <a:pt x="5936722" y="3862140"/>
                  <a:pt x="5936890" y="3862087"/>
                </a:cubicBezTo>
                <a:cubicBezTo>
                  <a:pt x="5987166" y="3511992"/>
                  <a:pt x="6268205" y="3233421"/>
                  <a:pt x="6627056" y="3174489"/>
                </a:cubicBezTo>
                <a:lnTo>
                  <a:pt x="6627173" y="3173350"/>
                </a:lnTo>
                <a:cubicBezTo>
                  <a:pt x="6632481" y="3172348"/>
                  <a:pt x="6637809" y="3171407"/>
                  <a:pt x="6643385" y="3171823"/>
                </a:cubicBezTo>
                <a:cubicBezTo>
                  <a:pt x="6674569" y="3166310"/>
                  <a:pt x="6706461" y="3163352"/>
                  <a:pt x="6738847" y="3162829"/>
                </a:cubicBezTo>
                <a:close/>
                <a:moveTo>
                  <a:pt x="5077571" y="3161219"/>
                </a:moveTo>
                <a:lnTo>
                  <a:pt x="5094659" y="3162829"/>
                </a:lnTo>
                <a:cubicBezTo>
                  <a:pt x="5127044" y="3163352"/>
                  <a:pt x="5158937" y="3166310"/>
                  <a:pt x="5190120" y="3171823"/>
                </a:cubicBezTo>
                <a:cubicBezTo>
                  <a:pt x="5195696" y="3171407"/>
                  <a:pt x="5201024" y="3172348"/>
                  <a:pt x="5206334" y="3173350"/>
                </a:cubicBezTo>
                <a:lnTo>
                  <a:pt x="5206450" y="3174489"/>
                </a:lnTo>
                <a:cubicBezTo>
                  <a:pt x="5565300" y="3233421"/>
                  <a:pt x="5846339" y="3511992"/>
                  <a:pt x="5896616" y="3862087"/>
                </a:cubicBezTo>
                <a:cubicBezTo>
                  <a:pt x="5896783" y="3862140"/>
                  <a:pt x="5896953" y="3862145"/>
                  <a:pt x="5897121" y="3862150"/>
                </a:cubicBezTo>
                <a:lnTo>
                  <a:pt x="5897662" y="3868787"/>
                </a:lnTo>
                <a:cubicBezTo>
                  <a:pt x="5902718" y="3898794"/>
                  <a:pt x="5905168" y="3929436"/>
                  <a:pt x="5905126" y="3960518"/>
                </a:cubicBezTo>
                <a:cubicBezTo>
                  <a:pt x="5906438" y="3966104"/>
                  <a:pt x="5906496" y="3971728"/>
                  <a:pt x="5906496" y="3977366"/>
                </a:cubicBezTo>
                <a:cubicBezTo>
                  <a:pt x="5906496" y="3981158"/>
                  <a:pt x="5906469" y="3984944"/>
                  <a:pt x="5905903" y="3988716"/>
                </a:cubicBezTo>
                <a:lnTo>
                  <a:pt x="5905404" y="3988683"/>
                </a:lnTo>
                <a:lnTo>
                  <a:pt x="5905378" y="3989174"/>
                </a:lnTo>
                <a:lnTo>
                  <a:pt x="5888260" y="3987561"/>
                </a:lnTo>
                <a:cubicBezTo>
                  <a:pt x="5855886" y="3987038"/>
                  <a:pt x="5824005" y="3984080"/>
                  <a:pt x="5792833" y="3978570"/>
                </a:cubicBezTo>
                <a:cubicBezTo>
                  <a:pt x="5787256" y="3978986"/>
                  <a:pt x="5781927" y="3978045"/>
                  <a:pt x="5776617" y="3977042"/>
                </a:cubicBezTo>
                <a:lnTo>
                  <a:pt x="5776501" y="3975903"/>
                </a:lnTo>
                <a:cubicBezTo>
                  <a:pt x="5417649" y="3916971"/>
                  <a:pt x="5136610" y="3638399"/>
                  <a:pt x="5086335" y="3288305"/>
                </a:cubicBezTo>
                <a:cubicBezTo>
                  <a:pt x="5086167" y="3288253"/>
                  <a:pt x="5085999" y="3288248"/>
                  <a:pt x="5085830" y="3288243"/>
                </a:cubicBezTo>
                <a:lnTo>
                  <a:pt x="5085291" y="3281619"/>
                </a:lnTo>
                <a:cubicBezTo>
                  <a:pt x="5080233" y="3251607"/>
                  <a:pt x="5077782" y="3220958"/>
                  <a:pt x="5077824" y="3189869"/>
                </a:cubicBezTo>
                <a:cubicBezTo>
                  <a:pt x="5076512" y="3184286"/>
                  <a:pt x="5076453" y="3178663"/>
                  <a:pt x="5076453" y="3173027"/>
                </a:cubicBezTo>
                <a:lnTo>
                  <a:pt x="5077047" y="3161677"/>
                </a:lnTo>
                <a:lnTo>
                  <a:pt x="5077545" y="3161709"/>
                </a:lnTo>
                <a:close/>
                <a:moveTo>
                  <a:pt x="5063783" y="3161219"/>
                </a:moveTo>
                <a:lnTo>
                  <a:pt x="5063809" y="3161709"/>
                </a:lnTo>
                <a:lnTo>
                  <a:pt x="5064307" y="3161677"/>
                </a:lnTo>
                <a:lnTo>
                  <a:pt x="5064902" y="3173027"/>
                </a:lnTo>
                <a:cubicBezTo>
                  <a:pt x="5064902" y="3178663"/>
                  <a:pt x="5064842" y="3184286"/>
                  <a:pt x="5063530" y="3189869"/>
                </a:cubicBezTo>
                <a:cubicBezTo>
                  <a:pt x="5063572" y="3220958"/>
                  <a:pt x="5061122" y="3251607"/>
                  <a:pt x="5056063" y="3281619"/>
                </a:cubicBezTo>
                <a:lnTo>
                  <a:pt x="5055525" y="3288243"/>
                </a:lnTo>
                <a:cubicBezTo>
                  <a:pt x="5055355" y="3288248"/>
                  <a:pt x="5055187" y="3288253"/>
                  <a:pt x="5055019" y="3288305"/>
                </a:cubicBezTo>
                <a:cubicBezTo>
                  <a:pt x="5004744" y="3638399"/>
                  <a:pt x="4723705" y="3916971"/>
                  <a:pt x="4364853" y="3975903"/>
                </a:cubicBezTo>
                <a:lnTo>
                  <a:pt x="4364737" y="3977042"/>
                </a:lnTo>
                <a:cubicBezTo>
                  <a:pt x="4359427" y="3978045"/>
                  <a:pt x="4354098" y="3978986"/>
                  <a:pt x="4348521" y="3978570"/>
                </a:cubicBezTo>
                <a:cubicBezTo>
                  <a:pt x="4317350" y="3984080"/>
                  <a:pt x="4285468" y="3987038"/>
                  <a:pt x="4253094" y="3987561"/>
                </a:cubicBezTo>
                <a:lnTo>
                  <a:pt x="4235976" y="3989174"/>
                </a:lnTo>
                <a:lnTo>
                  <a:pt x="4235950" y="3988683"/>
                </a:lnTo>
                <a:lnTo>
                  <a:pt x="4235451" y="3988716"/>
                </a:lnTo>
                <a:cubicBezTo>
                  <a:pt x="4234885" y="3984944"/>
                  <a:pt x="4234858" y="3981158"/>
                  <a:pt x="4234858" y="3977366"/>
                </a:cubicBezTo>
                <a:cubicBezTo>
                  <a:pt x="4234858" y="3971728"/>
                  <a:pt x="4234916" y="3966104"/>
                  <a:pt x="4236228" y="3960518"/>
                </a:cubicBezTo>
                <a:cubicBezTo>
                  <a:pt x="4236186" y="3929436"/>
                  <a:pt x="4238636" y="3898794"/>
                  <a:pt x="4243692" y="3868787"/>
                </a:cubicBezTo>
                <a:lnTo>
                  <a:pt x="4244233" y="3862150"/>
                </a:lnTo>
                <a:cubicBezTo>
                  <a:pt x="4244401" y="3862145"/>
                  <a:pt x="4244571" y="3862140"/>
                  <a:pt x="4244738" y="3862087"/>
                </a:cubicBezTo>
                <a:cubicBezTo>
                  <a:pt x="4295015" y="3511992"/>
                  <a:pt x="4576054" y="3233421"/>
                  <a:pt x="4934904" y="3174489"/>
                </a:cubicBezTo>
                <a:lnTo>
                  <a:pt x="4935021" y="3173350"/>
                </a:lnTo>
                <a:cubicBezTo>
                  <a:pt x="4940330" y="3172348"/>
                  <a:pt x="4945658" y="3171407"/>
                  <a:pt x="4951234" y="3171823"/>
                </a:cubicBezTo>
                <a:cubicBezTo>
                  <a:pt x="4982417" y="3166310"/>
                  <a:pt x="5014310" y="3163352"/>
                  <a:pt x="5046695" y="3162829"/>
                </a:cubicBezTo>
                <a:close/>
                <a:moveTo>
                  <a:pt x="3385420" y="3161219"/>
                </a:moveTo>
                <a:lnTo>
                  <a:pt x="3402507" y="3162829"/>
                </a:lnTo>
                <a:cubicBezTo>
                  <a:pt x="3434893" y="3163352"/>
                  <a:pt x="3466785" y="3166310"/>
                  <a:pt x="3497969" y="3171823"/>
                </a:cubicBezTo>
                <a:cubicBezTo>
                  <a:pt x="3503545" y="3171407"/>
                  <a:pt x="3508873" y="3172348"/>
                  <a:pt x="3514181" y="3173350"/>
                </a:cubicBezTo>
                <a:lnTo>
                  <a:pt x="3514298" y="3174489"/>
                </a:lnTo>
                <a:cubicBezTo>
                  <a:pt x="3873149" y="3233421"/>
                  <a:pt x="4154188" y="3511992"/>
                  <a:pt x="4204464" y="3862087"/>
                </a:cubicBezTo>
                <a:cubicBezTo>
                  <a:pt x="4204632" y="3862140"/>
                  <a:pt x="4204801" y="3862145"/>
                  <a:pt x="4204970" y="3862150"/>
                </a:cubicBezTo>
                <a:lnTo>
                  <a:pt x="4205510" y="3868787"/>
                </a:lnTo>
                <a:cubicBezTo>
                  <a:pt x="4210567" y="3898794"/>
                  <a:pt x="4213016" y="3929436"/>
                  <a:pt x="4212974" y="3960518"/>
                </a:cubicBezTo>
                <a:cubicBezTo>
                  <a:pt x="4214286" y="3966104"/>
                  <a:pt x="4214345" y="3971728"/>
                  <a:pt x="4214345" y="3977366"/>
                </a:cubicBezTo>
                <a:cubicBezTo>
                  <a:pt x="4214345" y="3981158"/>
                  <a:pt x="4214318" y="3984944"/>
                  <a:pt x="4213752" y="3988716"/>
                </a:cubicBezTo>
                <a:lnTo>
                  <a:pt x="4213253" y="3988683"/>
                </a:lnTo>
                <a:lnTo>
                  <a:pt x="4213227" y="3989174"/>
                </a:lnTo>
                <a:lnTo>
                  <a:pt x="4196108" y="3987561"/>
                </a:lnTo>
                <a:cubicBezTo>
                  <a:pt x="4163734" y="3987038"/>
                  <a:pt x="4131854" y="3984080"/>
                  <a:pt x="4100682" y="3978570"/>
                </a:cubicBezTo>
                <a:cubicBezTo>
                  <a:pt x="4095105" y="3978986"/>
                  <a:pt x="4089776" y="3978045"/>
                  <a:pt x="4084465" y="3977042"/>
                </a:cubicBezTo>
                <a:lnTo>
                  <a:pt x="4084349" y="3975903"/>
                </a:lnTo>
                <a:cubicBezTo>
                  <a:pt x="3725498" y="3916971"/>
                  <a:pt x="3444459" y="3638399"/>
                  <a:pt x="3394183" y="3288305"/>
                </a:cubicBezTo>
                <a:cubicBezTo>
                  <a:pt x="3394016" y="3288253"/>
                  <a:pt x="3393847" y="3288248"/>
                  <a:pt x="3393678" y="3288243"/>
                </a:cubicBezTo>
                <a:lnTo>
                  <a:pt x="3393139" y="3281619"/>
                </a:lnTo>
                <a:cubicBezTo>
                  <a:pt x="3388081" y="3251607"/>
                  <a:pt x="3385630" y="3220958"/>
                  <a:pt x="3385672" y="3189869"/>
                </a:cubicBezTo>
                <a:cubicBezTo>
                  <a:pt x="3384360" y="3184286"/>
                  <a:pt x="3384302" y="3178663"/>
                  <a:pt x="3384302" y="3173027"/>
                </a:cubicBezTo>
                <a:lnTo>
                  <a:pt x="3384896" y="3161677"/>
                </a:lnTo>
                <a:lnTo>
                  <a:pt x="3385394" y="3161709"/>
                </a:lnTo>
                <a:close/>
                <a:moveTo>
                  <a:pt x="3371632" y="3161219"/>
                </a:moveTo>
                <a:lnTo>
                  <a:pt x="3371658" y="3161709"/>
                </a:lnTo>
                <a:lnTo>
                  <a:pt x="3372156" y="3161677"/>
                </a:lnTo>
                <a:lnTo>
                  <a:pt x="3372750" y="3173027"/>
                </a:lnTo>
                <a:cubicBezTo>
                  <a:pt x="3372750" y="3178663"/>
                  <a:pt x="3372691" y="3184286"/>
                  <a:pt x="3371379" y="3189869"/>
                </a:cubicBezTo>
                <a:cubicBezTo>
                  <a:pt x="3371421" y="3220958"/>
                  <a:pt x="3368971" y="3251607"/>
                  <a:pt x="3363912" y="3281619"/>
                </a:cubicBezTo>
                <a:lnTo>
                  <a:pt x="3363374" y="3288243"/>
                </a:lnTo>
                <a:cubicBezTo>
                  <a:pt x="3363204" y="3288248"/>
                  <a:pt x="3363036" y="3288253"/>
                  <a:pt x="3362868" y="3288305"/>
                </a:cubicBezTo>
                <a:cubicBezTo>
                  <a:pt x="3312593" y="3638399"/>
                  <a:pt x="3031554" y="3916971"/>
                  <a:pt x="2672703" y="3975903"/>
                </a:cubicBezTo>
                <a:lnTo>
                  <a:pt x="2672586" y="3977042"/>
                </a:lnTo>
                <a:cubicBezTo>
                  <a:pt x="2667276" y="3978045"/>
                  <a:pt x="2661947" y="3978986"/>
                  <a:pt x="2656370" y="3978570"/>
                </a:cubicBezTo>
                <a:cubicBezTo>
                  <a:pt x="2625198" y="3984080"/>
                  <a:pt x="2593318" y="3987038"/>
                  <a:pt x="2560943" y="3987561"/>
                </a:cubicBezTo>
                <a:lnTo>
                  <a:pt x="2543825" y="3989174"/>
                </a:lnTo>
                <a:lnTo>
                  <a:pt x="2543799" y="3988683"/>
                </a:lnTo>
                <a:lnTo>
                  <a:pt x="2543300" y="3988716"/>
                </a:lnTo>
                <a:cubicBezTo>
                  <a:pt x="2542734" y="3984944"/>
                  <a:pt x="2542707" y="3981158"/>
                  <a:pt x="2542707" y="3977366"/>
                </a:cubicBezTo>
                <a:cubicBezTo>
                  <a:pt x="2542707" y="3971728"/>
                  <a:pt x="2542765" y="3966104"/>
                  <a:pt x="2544077" y="3960518"/>
                </a:cubicBezTo>
                <a:cubicBezTo>
                  <a:pt x="2544035" y="3929436"/>
                  <a:pt x="2546485" y="3898794"/>
                  <a:pt x="2551541" y="3868787"/>
                </a:cubicBezTo>
                <a:lnTo>
                  <a:pt x="2552082" y="3862150"/>
                </a:lnTo>
                <a:cubicBezTo>
                  <a:pt x="2552250" y="3862145"/>
                  <a:pt x="2552420" y="3862140"/>
                  <a:pt x="2552587" y="3862087"/>
                </a:cubicBezTo>
                <a:cubicBezTo>
                  <a:pt x="2602864" y="3511992"/>
                  <a:pt x="2883903" y="3233421"/>
                  <a:pt x="3242753" y="3174489"/>
                </a:cubicBezTo>
                <a:lnTo>
                  <a:pt x="3242870" y="3173350"/>
                </a:lnTo>
                <a:cubicBezTo>
                  <a:pt x="3248179" y="3172348"/>
                  <a:pt x="3253507" y="3171407"/>
                  <a:pt x="3259083" y="3171823"/>
                </a:cubicBezTo>
                <a:cubicBezTo>
                  <a:pt x="3290266" y="3166310"/>
                  <a:pt x="3322159" y="3163352"/>
                  <a:pt x="3354544" y="3162829"/>
                </a:cubicBezTo>
                <a:close/>
                <a:moveTo>
                  <a:pt x="1693269" y="3161219"/>
                </a:moveTo>
                <a:lnTo>
                  <a:pt x="1710356" y="3162829"/>
                </a:lnTo>
                <a:cubicBezTo>
                  <a:pt x="1742742" y="3163352"/>
                  <a:pt x="1774634" y="3166310"/>
                  <a:pt x="1805818" y="3171823"/>
                </a:cubicBezTo>
                <a:cubicBezTo>
                  <a:pt x="1811394" y="3171407"/>
                  <a:pt x="1816722" y="3172348"/>
                  <a:pt x="1822030" y="3173350"/>
                </a:cubicBezTo>
                <a:lnTo>
                  <a:pt x="1822148" y="3174489"/>
                </a:lnTo>
                <a:cubicBezTo>
                  <a:pt x="2180998" y="3233421"/>
                  <a:pt x="2462037" y="3511992"/>
                  <a:pt x="2512313" y="3862087"/>
                </a:cubicBezTo>
                <a:cubicBezTo>
                  <a:pt x="2512481" y="3862140"/>
                  <a:pt x="2512650" y="3862145"/>
                  <a:pt x="2512819" y="3862150"/>
                </a:cubicBezTo>
                <a:lnTo>
                  <a:pt x="2513359" y="3868787"/>
                </a:lnTo>
                <a:cubicBezTo>
                  <a:pt x="2518416" y="3898794"/>
                  <a:pt x="2520865" y="3929436"/>
                  <a:pt x="2520823" y="3960518"/>
                </a:cubicBezTo>
                <a:cubicBezTo>
                  <a:pt x="2522135" y="3966104"/>
                  <a:pt x="2522194" y="3971728"/>
                  <a:pt x="2522194" y="3977366"/>
                </a:cubicBezTo>
                <a:cubicBezTo>
                  <a:pt x="2522194" y="3981158"/>
                  <a:pt x="2522167" y="3984944"/>
                  <a:pt x="2521601" y="3988716"/>
                </a:cubicBezTo>
                <a:lnTo>
                  <a:pt x="2521102" y="3988683"/>
                </a:lnTo>
                <a:lnTo>
                  <a:pt x="2521076" y="3989174"/>
                </a:lnTo>
                <a:lnTo>
                  <a:pt x="2503957" y="3987561"/>
                </a:lnTo>
                <a:cubicBezTo>
                  <a:pt x="2471583" y="3987038"/>
                  <a:pt x="2439703" y="3984080"/>
                  <a:pt x="2408531" y="3978570"/>
                </a:cubicBezTo>
                <a:cubicBezTo>
                  <a:pt x="2402954" y="3978986"/>
                  <a:pt x="2397625" y="3978045"/>
                  <a:pt x="2392314" y="3977042"/>
                </a:cubicBezTo>
                <a:lnTo>
                  <a:pt x="2392198" y="3975903"/>
                </a:lnTo>
                <a:cubicBezTo>
                  <a:pt x="2033347" y="3916971"/>
                  <a:pt x="1752308" y="3638399"/>
                  <a:pt x="1702032" y="3288305"/>
                </a:cubicBezTo>
                <a:cubicBezTo>
                  <a:pt x="1701865" y="3288253"/>
                  <a:pt x="1701696" y="3288248"/>
                  <a:pt x="1701527" y="3288243"/>
                </a:cubicBezTo>
                <a:lnTo>
                  <a:pt x="1700989" y="3281619"/>
                </a:lnTo>
                <a:cubicBezTo>
                  <a:pt x="1695930" y="3251607"/>
                  <a:pt x="1693479" y="3220958"/>
                  <a:pt x="1693521" y="3189869"/>
                </a:cubicBezTo>
                <a:cubicBezTo>
                  <a:pt x="1692209" y="3184286"/>
                  <a:pt x="1692151" y="3178663"/>
                  <a:pt x="1692151" y="3173027"/>
                </a:cubicBezTo>
                <a:lnTo>
                  <a:pt x="1692745" y="3161677"/>
                </a:lnTo>
                <a:lnTo>
                  <a:pt x="1693243" y="3161709"/>
                </a:lnTo>
                <a:close/>
                <a:moveTo>
                  <a:pt x="1679481" y="3161219"/>
                </a:moveTo>
                <a:lnTo>
                  <a:pt x="1679507" y="3161709"/>
                </a:lnTo>
                <a:lnTo>
                  <a:pt x="1680005" y="3161677"/>
                </a:lnTo>
                <a:lnTo>
                  <a:pt x="1680599" y="3173027"/>
                </a:lnTo>
                <a:cubicBezTo>
                  <a:pt x="1680599" y="3178663"/>
                  <a:pt x="1680540" y="3184286"/>
                  <a:pt x="1679228" y="3189869"/>
                </a:cubicBezTo>
                <a:cubicBezTo>
                  <a:pt x="1679270" y="3220958"/>
                  <a:pt x="1676820" y="3251607"/>
                  <a:pt x="1671761" y="3281619"/>
                </a:cubicBezTo>
                <a:lnTo>
                  <a:pt x="1671223" y="3288243"/>
                </a:lnTo>
                <a:cubicBezTo>
                  <a:pt x="1671053" y="3288248"/>
                  <a:pt x="1670885" y="3288253"/>
                  <a:pt x="1670717" y="3288305"/>
                </a:cubicBezTo>
                <a:cubicBezTo>
                  <a:pt x="1620442" y="3638399"/>
                  <a:pt x="1339403" y="3916971"/>
                  <a:pt x="980552" y="3975903"/>
                </a:cubicBezTo>
                <a:lnTo>
                  <a:pt x="980435" y="3977042"/>
                </a:lnTo>
                <a:cubicBezTo>
                  <a:pt x="975125" y="3978045"/>
                  <a:pt x="969796" y="3978986"/>
                  <a:pt x="964219" y="3978570"/>
                </a:cubicBezTo>
                <a:cubicBezTo>
                  <a:pt x="933047" y="3984080"/>
                  <a:pt x="901167" y="3987038"/>
                  <a:pt x="868792" y="3987561"/>
                </a:cubicBezTo>
                <a:lnTo>
                  <a:pt x="851674" y="3989174"/>
                </a:lnTo>
                <a:lnTo>
                  <a:pt x="851648" y="3988683"/>
                </a:lnTo>
                <a:lnTo>
                  <a:pt x="851149" y="3988716"/>
                </a:lnTo>
                <a:cubicBezTo>
                  <a:pt x="850583" y="3984944"/>
                  <a:pt x="850556" y="3981158"/>
                  <a:pt x="850556" y="3977366"/>
                </a:cubicBezTo>
                <a:cubicBezTo>
                  <a:pt x="850556" y="3971728"/>
                  <a:pt x="850614" y="3966104"/>
                  <a:pt x="851926" y="3960518"/>
                </a:cubicBezTo>
                <a:cubicBezTo>
                  <a:pt x="851884" y="3929436"/>
                  <a:pt x="854334" y="3898794"/>
                  <a:pt x="859390" y="3868787"/>
                </a:cubicBezTo>
                <a:lnTo>
                  <a:pt x="859931" y="3862150"/>
                </a:lnTo>
                <a:cubicBezTo>
                  <a:pt x="860099" y="3862145"/>
                  <a:pt x="860269" y="3862140"/>
                  <a:pt x="860436" y="3862087"/>
                </a:cubicBezTo>
                <a:cubicBezTo>
                  <a:pt x="910713" y="3511992"/>
                  <a:pt x="1191752" y="3233421"/>
                  <a:pt x="1550602" y="3174489"/>
                </a:cubicBezTo>
                <a:lnTo>
                  <a:pt x="1550719" y="3173350"/>
                </a:lnTo>
                <a:cubicBezTo>
                  <a:pt x="1556028" y="3172348"/>
                  <a:pt x="1561356" y="3171407"/>
                  <a:pt x="1566932" y="3171823"/>
                </a:cubicBezTo>
                <a:cubicBezTo>
                  <a:pt x="1598115" y="3166310"/>
                  <a:pt x="1630008" y="3163352"/>
                  <a:pt x="1662393" y="3162829"/>
                </a:cubicBezTo>
                <a:close/>
                <a:moveTo>
                  <a:pt x="1118" y="3161219"/>
                </a:moveTo>
                <a:lnTo>
                  <a:pt x="18205" y="3162829"/>
                </a:lnTo>
                <a:cubicBezTo>
                  <a:pt x="50591" y="3163352"/>
                  <a:pt x="82483" y="3166310"/>
                  <a:pt x="113667" y="3171823"/>
                </a:cubicBezTo>
                <a:cubicBezTo>
                  <a:pt x="119243" y="3171407"/>
                  <a:pt x="124571" y="3172348"/>
                  <a:pt x="129879" y="3173350"/>
                </a:cubicBezTo>
                <a:lnTo>
                  <a:pt x="129997" y="3174489"/>
                </a:lnTo>
                <a:cubicBezTo>
                  <a:pt x="488847" y="3233421"/>
                  <a:pt x="769886" y="3511992"/>
                  <a:pt x="820162" y="3862087"/>
                </a:cubicBezTo>
                <a:cubicBezTo>
                  <a:pt x="820330" y="3862140"/>
                  <a:pt x="820499" y="3862145"/>
                  <a:pt x="820668" y="3862150"/>
                </a:cubicBezTo>
                <a:lnTo>
                  <a:pt x="821208" y="3868787"/>
                </a:lnTo>
                <a:cubicBezTo>
                  <a:pt x="826265" y="3898794"/>
                  <a:pt x="828714" y="3929436"/>
                  <a:pt x="828672" y="3960518"/>
                </a:cubicBezTo>
                <a:cubicBezTo>
                  <a:pt x="829984" y="3966104"/>
                  <a:pt x="830043" y="3971728"/>
                  <a:pt x="830043" y="3977366"/>
                </a:cubicBezTo>
                <a:cubicBezTo>
                  <a:pt x="830043" y="3981158"/>
                  <a:pt x="830016" y="3984944"/>
                  <a:pt x="829450" y="3988716"/>
                </a:cubicBezTo>
                <a:lnTo>
                  <a:pt x="828951" y="3988683"/>
                </a:lnTo>
                <a:lnTo>
                  <a:pt x="828925" y="3989174"/>
                </a:lnTo>
                <a:lnTo>
                  <a:pt x="811806" y="3987561"/>
                </a:lnTo>
                <a:cubicBezTo>
                  <a:pt x="779432" y="3987038"/>
                  <a:pt x="747552" y="3984080"/>
                  <a:pt x="716380" y="3978570"/>
                </a:cubicBezTo>
                <a:cubicBezTo>
                  <a:pt x="710803" y="3978986"/>
                  <a:pt x="705474" y="3978045"/>
                  <a:pt x="700163" y="3977042"/>
                </a:cubicBezTo>
                <a:lnTo>
                  <a:pt x="700047" y="3975903"/>
                </a:lnTo>
                <a:cubicBezTo>
                  <a:pt x="341196" y="3916971"/>
                  <a:pt x="60157" y="3638399"/>
                  <a:pt x="9881" y="3288305"/>
                </a:cubicBezTo>
                <a:cubicBezTo>
                  <a:pt x="9714" y="3288253"/>
                  <a:pt x="9545" y="3288248"/>
                  <a:pt x="9376" y="3288243"/>
                </a:cubicBezTo>
                <a:lnTo>
                  <a:pt x="8837" y="3281619"/>
                </a:lnTo>
                <a:cubicBezTo>
                  <a:pt x="3779" y="3251607"/>
                  <a:pt x="1328" y="3220958"/>
                  <a:pt x="1370" y="3189869"/>
                </a:cubicBezTo>
                <a:cubicBezTo>
                  <a:pt x="58" y="3184286"/>
                  <a:pt x="0" y="3178663"/>
                  <a:pt x="0" y="3173027"/>
                </a:cubicBezTo>
                <a:lnTo>
                  <a:pt x="594" y="3161677"/>
                </a:lnTo>
                <a:lnTo>
                  <a:pt x="1092" y="3161709"/>
                </a:lnTo>
                <a:close/>
                <a:moveTo>
                  <a:pt x="7762529" y="2447425"/>
                </a:moveTo>
                <a:cubicBezTo>
                  <a:pt x="7815805" y="2718331"/>
                  <a:pt x="8030648" y="2933128"/>
                  <a:pt x="8305838" y="2992271"/>
                </a:cubicBezTo>
                <a:cubicBezTo>
                  <a:pt x="8252563" y="2721365"/>
                  <a:pt x="8037719" y="2506568"/>
                  <a:pt x="7762529" y="2447425"/>
                </a:cubicBezTo>
                <a:close/>
                <a:moveTo>
                  <a:pt x="7455280" y="2447425"/>
                </a:moveTo>
                <a:cubicBezTo>
                  <a:pt x="7180090" y="2506568"/>
                  <a:pt x="6965246" y="2721365"/>
                  <a:pt x="6911971" y="2992271"/>
                </a:cubicBezTo>
                <a:cubicBezTo>
                  <a:pt x="7187161" y="2933128"/>
                  <a:pt x="7402004" y="2718331"/>
                  <a:pt x="7455280" y="2447425"/>
                </a:cubicBezTo>
                <a:close/>
                <a:moveTo>
                  <a:pt x="6070378" y="2447425"/>
                </a:moveTo>
                <a:cubicBezTo>
                  <a:pt x="6123654" y="2718331"/>
                  <a:pt x="6338497" y="2933128"/>
                  <a:pt x="6613687" y="2992271"/>
                </a:cubicBezTo>
                <a:cubicBezTo>
                  <a:pt x="6560412" y="2721365"/>
                  <a:pt x="6345568" y="2506568"/>
                  <a:pt x="6070378" y="2447425"/>
                </a:cubicBezTo>
                <a:close/>
                <a:moveTo>
                  <a:pt x="5763129" y="2447425"/>
                </a:moveTo>
                <a:cubicBezTo>
                  <a:pt x="5487939" y="2506568"/>
                  <a:pt x="5273095" y="2721365"/>
                  <a:pt x="5219820" y="2992271"/>
                </a:cubicBezTo>
                <a:cubicBezTo>
                  <a:pt x="5495010" y="2933128"/>
                  <a:pt x="5709853" y="2718331"/>
                  <a:pt x="5763129" y="2447425"/>
                </a:cubicBezTo>
                <a:close/>
                <a:moveTo>
                  <a:pt x="4378227" y="2447425"/>
                </a:moveTo>
                <a:cubicBezTo>
                  <a:pt x="4431503" y="2718331"/>
                  <a:pt x="4646346" y="2933128"/>
                  <a:pt x="4921536" y="2992271"/>
                </a:cubicBezTo>
                <a:cubicBezTo>
                  <a:pt x="4868261" y="2721365"/>
                  <a:pt x="4653417" y="2506568"/>
                  <a:pt x="4378227" y="2447425"/>
                </a:cubicBezTo>
                <a:close/>
                <a:moveTo>
                  <a:pt x="4070978" y="2447425"/>
                </a:moveTo>
                <a:cubicBezTo>
                  <a:pt x="3795788" y="2506568"/>
                  <a:pt x="3580944" y="2721365"/>
                  <a:pt x="3527669" y="2992271"/>
                </a:cubicBezTo>
                <a:cubicBezTo>
                  <a:pt x="3802859" y="2933128"/>
                  <a:pt x="4017702" y="2718331"/>
                  <a:pt x="4070978" y="2447425"/>
                </a:cubicBezTo>
                <a:close/>
                <a:moveTo>
                  <a:pt x="2686076" y="2447425"/>
                </a:moveTo>
                <a:cubicBezTo>
                  <a:pt x="2739352" y="2718331"/>
                  <a:pt x="2954195" y="2933128"/>
                  <a:pt x="3229385" y="2992271"/>
                </a:cubicBezTo>
                <a:cubicBezTo>
                  <a:pt x="3176110" y="2721365"/>
                  <a:pt x="2961266" y="2506568"/>
                  <a:pt x="2686076" y="2447425"/>
                </a:cubicBezTo>
                <a:close/>
                <a:moveTo>
                  <a:pt x="2378827" y="2447425"/>
                </a:moveTo>
                <a:cubicBezTo>
                  <a:pt x="2103637" y="2506568"/>
                  <a:pt x="1888793" y="2721365"/>
                  <a:pt x="1835518" y="2992271"/>
                </a:cubicBezTo>
                <a:cubicBezTo>
                  <a:pt x="2110708" y="2933128"/>
                  <a:pt x="2325551" y="2718331"/>
                  <a:pt x="2378827" y="2447425"/>
                </a:cubicBezTo>
                <a:close/>
                <a:moveTo>
                  <a:pt x="993925" y="2447425"/>
                </a:moveTo>
                <a:cubicBezTo>
                  <a:pt x="1047201" y="2718331"/>
                  <a:pt x="1262044" y="2933128"/>
                  <a:pt x="1537234" y="2992271"/>
                </a:cubicBezTo>
                <a:cubicBezTo>
                  <a:pt x="1483959" y="2721365"/>
                  <a:pt x="1269115" y="2506568"/>
                  <a:pt x="993925" y="2447425"/>
                </a:cubicBezTo>
                <a:close/>
                <a:moveTo>
                  <a:pt x="686676" y="2447425"/>
                </a:moveTo>
                <a:cubicBezTo>
                  <a:pt x="411486" y="2506568"/>
                  <a:pt x="196642" y="2721365"/>
                  <a:pt x="143367" y="2992271"/>
                </a:cubicBezTo>
                <a:cubicBezTo>
                  <a:pt x="418557" y="2933128"/>
                  <a:pt x="633400" y="2718331"/>
                  <a:pt x="686676" y="2447425"/>
                </a:cubicBezTo>
                <a:close/>
                <a:moveTo>
                  <a:pt x="9139239" y="2321311"/>
                </a:moveTo>
                <a:lnTo>
                  <a:pt x="9139239" y="2449820"/>
                </a:lnTo>
                <a:lnTo>
                  <a:pt x="9047261" y="2476706"/>
                </a:lnTo>
                <a:cubicBezTo>
                  <a:pt x="8821055" y="2561144"/>
                  <a:pt x="8650738" y="2755228"/>
                  <a:pt x="8604122" y="2992271"/>
                </a:cubicBezTo>
                <a:cubicBezTo>
                  <a:pt x="8844913" y="2940521"/>
                  <a:pt x="9039501" y="2769598"/>
                  <a:pt x="9120077" y="2546190"/>
                </a:cubicBezTo>
                <a:lnTo>
                  <a:pt x="9139239" y="2477003"/>
                </a:lnTo>
                <a:lnTo>
                  <a:pt x="9139239" y="2782562"/>
                </a:lnTo>
                <a:lnTo>
                  <a:pt x="9135069" y="2789374"/>
                </a:lnTo>
                <a:cubicBezTo>
                  <a:pt x="9008919" y="2963003"/>
                  <a:pt x="8815033" y="3086603"/>
                  <a:pt x="8590751" y="3123727"/>
                </a:cubicBezTo>
                <a:lnTo>
                  <a:pt x="8590635" y="3124875"/>
                </a:lnTo>
                <a:cubicBezTo>
                  <a:pt x="8585324" y="3125886"/>
                  <a:pt x="8579995" y="3126834"/>
                  <a:pt x="8574418" y="3126415"/>
                </a:cubicBezTo>
                <a:cubicBezTo>
                  <a:pt x="8543246" y="3131969"/>
                  <a:pt x="8511366" y="3134950"/>
                  <a:pt x="8478991" y="3135477"/>
                </a:cubicBezTo>
                <a:lnTo>
                  <a:pt x="8461873" y="3137103"/>
                </a:lnTo>
                <a:lnTo>
                  <a:pt x="8461847" y="3136608"/>
                </a:lnTo>
                <a:lnTo>
                  <a:pt x="8461348" y="3136641"/>
                </a:lnTo>
                <a:cubicBezTo>
                  <a:pt x="8460782" y="3132839"/>
                  <a:pt x="8460755" y="3129023"/>
                  <a:pt x="8460755" y="3125201"/>
                </a:cubicBezTo>
                <a:cubicBezTo>
                  <a:pt x="8460755" y="3119519"/>
                  <a:pt x="8460814" y="3113850"/>
                  <a:pt x="8462126" y="3108220"/>
                </a:cubicBezTo>
                <a:cubicBezTo>
                  <a:pt x="8462083" y="3076892"/>
                  <a:pt x="8464533" y="3046007"/>
                  <a:pt x="8469590" y="3015763"/>
                </a:cubicBezTo>
                <a:lnTo>
                  <a:pt x="8470130" y="3009073"/>
                </a:lnTo>
                <a:cubicBezTo>
                  <a:pt x="8470299" y="3009068"/>
                  <a:pt x="8470468" y="3009063"/>
                  <a:pt x="8470636" y="3009010"/>
                </a:cubicBezTo>
                <a:cubicBezTo>
                  <a:pt x="8514628" y="2700252"/>
                  <a:pt x="8735297" y="2446688"/>
                  <a:pt x="9030178" y="2348329"/>
                </a:cubicBezTo>
                <a:close/>
                <a:moveTo>
                  <a:pt x="7620280" y="2302594"/>
                </a:moveTo>
                <a:lnTo>
                  <a:pt x="7637367" y="2304217"/>
                </a:lnTo>
                <a:cubicBezTo>
                  <a:pt x="7669753" y="2304744"/>
                  <a:pt x="7701646" y="2307725"/>
                  <a:pt x="7732829" y="2313282"/>
                </a:cubicBezTo>
                <a:cubicBezTo>
                  <a:pt x="7738405" y="2312863"/>
                  <a:pt x="7743733" y="2313811"/>
                  <a:pt x="7749042" y="2314821"/>
                </a:cubicBezTo>
                <a:lnTo>
                  <a:pt x="7749159" y="2315969"/>
                </a:lnTo>
                <a:cubicBezTo>
                  <a:pt x="8108009" y="2375367"/>
                  <a:pt x="8389048" y="2656144"/>
                  <a:pt x="8439324" y="3009010"/>
                </a:cubicBezTo>
                <a:cubicBezTo>
                  <a:pt x="8439492" y="3009063"/>
                  <a:pt x="8439661" y="3009068"/>
                  <a:pt x="8439830" y="3009073"/>
                </a:cubicBezTo>
                <a:lnTo>
                  <a:pt x="8440370" y="3015763"/>
                </a:lnTo>
                <a:cubicBezTo>
                  <a:pt x="8445427" y="3046007"/>
                  <a:pt x="8447877" y="3076892"/>
                  <a:pt x="8447834" y="3108220"/>
                </a:cubicBezTo>
                <a:cubicBezTo>
                  <a:pt x="8449146" y="3113850"/>
                  <a:pt x="8449205" y="3119519"/>
                  <a:pt x="8449205" y="3125201"/>
                </a:cubicBezTo>
                <a:cubicBezTo>
                  <a:pt x="8449205" y="3129023"/>
                  <a:pt x="8449178" y="3132839"/>
                  <a:pt x="8448612" y="3136641"/>
                </a:cubicBezTo>
                <a:lnTo>
                  <a:pt x="8448113" y="3136608"/>
                </a:lnTo>
                <a:lnTo>
                  <a:pt x="8448087" y="3137103"/>
                </a:lnTo>
                <a:lnTo>
                  <a:pt x="8430969" y="3135477"/>
                </a:lnTo>
                <a:cubicBezTo>
                  <a:pt x="8398594" y="3134950"/>
                  <a:pt x="8366714" y="3131969"/>
                  <a:pt x="8335542" y="3126415"/>
                </a:cubicBezTo>
                <a:cubicBezTo>
                  <a:pt x="8329965" y="3126834"/>
                  <a:pt x="8324636" y="3125886"/>
                  <a:pt x="8319325" y="3124875"/>
                </a:cubicBezTo>
                <a:lnTo>
                  <a:pt x="8319209" y="3123727"/>
                </a:lnTo>
                <a:cubicBezTo>
                  <a:pt x="7960358" y="3064328"/>
                  <a:pt x="7679319" y="2783551"/>
                  <a:pt x="7629044" y="2430686"/>
                </a:cubicBezTo>
                <a:cubicBezTo>
                  <a:pt x="7628876" y="2430633"/>
                  <a:pt x="7628708" y="2430628"/>
                  <a:pt x="7628538" y="2430623"/>
                </a:cubicBezTo>
                <a:lnTo>
                  <a:pt x="7628000" y="2423947"/>
                </a:lnTo>
                <a:cubicBezTo>
                  <a:pt x="7622941" y="2393697"/>
                  <a:pt x="7620490" y="2362806"/>
                  <a:pt x="7620533" y="2331471"/>
                </a:cubicBezTo>
                <a:cubicBezTo>
                  <a:pt x="7619221" y="2325843"/>
                  <a:pt x="7619162" y="2320176"/>
                  <a:pt x="7619162" y="2314495"/>
                </a:cubicBezTo>
                <a:lnTo>
                  <a:pt x="7619756" y="2303055"/>
                </a:lnTo>
                <a:lnTo>
                  <a:pt x="7620254" y="2303088"/>
                </a:lnTo>
                <a:close/>
                <a:moveTo>
                  <a:pt x="7597529" y="2302594"/>
                </a:moveTo>
                <a:lnTo>
                  <a:pt x="7597555" y="2303088"/>
                </a:lnTo>
                <a:lnTo>
                  <a:pt x="7598053" y="2303055"/>
                </a:lnTo>
                <a:lnTo>
                  <a:pt x="7598647" y="2314495"/>
                </a:lnTo>
                <a:cubicBezTo>
                  <a:pt x="7598647" y="2320176"/>
                  <a:pt x="7598588" y="2325843"/>
                  <a:pt x="7597276" y="2331471"/>
                </a:cubicBezTo>
                <a:cubicBezTo>
                  <a:pt x="7597319" y="2362806"/>
                  <a:pt x="7594868" y="2393697"/>
                  <a:pt x="7589809" y="2423947"/>
                </a:cubicBezTo>
                <a:lnTo>
                  <a:pt x="7589271" y="2430623"/>
                </a:lnTo>
                <a:cubicBezTo>
                  <a:pt x="7589101" y="2430628"/>
                  <a:pt x="7588933" y="2430633"/>
                  <a:pt x="7588765" y="2430686"/>
                </a:cubicBezTo>
                <a:cubicBezTo>
                  <a:pt x="7538490" y="2783551"/>
                  <a:pt x="7257451" y="3064328"/>
                  <a:pt x="6898600" y="3123727"/>
                </a:cubicBezTo>
                <a:lnTo>
                  <a:pt x="6898484" y="3124875"/>
                </a:lnTo>
                <a:cubicBezTo>
                  <a:pt x="6893173" y="3125886"/>
                  <a:pt x="6887844" y="3126834"/>
                  <a:pt x="6882267" y="3126415"/>
                </a:cubicBezTo>
                <a:cubicBezTo>
                  <a:pt x="6851095" y="3131969"/>
                  <a:pt x="6819215" y="3134950"/>
                  <a:pt x="6786841" y="3135477"/>
                </a:cubicBezTo>
                <a:lnTo>
                  <a:pt x="6769722" y="3137103"/>
                </a:lnTo>
                <a:lnTo>
                  <a:pt x="6769696" y="3136608"/>
                </a:lnTo>
                <a:lnTo>
                  <a:pt x="6769197" y="3136641"/>
                </a:lnTo>
                <a:cubicBezTo>
                  <a:pt x="6768631" y="3132839"/>
                  <a:pt x="6768604" y="3129023"/>
                  <a:pt x="6768604" y="3125201"/>
                </a:cubicBezTo>
                <a:cubicBezTo>
                  <a:pt x="6768604" y="3119519"/>
                  <a:pt x="6768663" y="3113850"/>
                  <a:pt x="6769975" y="3108220"/>
                </a:cubicBezTo>
                <a:cubicBezTo>
                  <a:pt x="6769933" y="3076892"/>
                  <a:pt x="6772382" y="3046007"/>
                  <a:pt x="6777439" y="3015763"/>
                </a:cubicBezTo>
                <a:lnTo>
                  <a:pt x="6777979" y="3009073"/>
                </a:lnTo>
                <a:cubicBezTo>
                  <a:pt x="6778148" y="3009068"/>
                  <a:pt x="6778317" y="3009063"/>
                  <a:pt x="6778485" y="3009010"/>
                </a:cubicBezTo>
                <a:cubicBezTo>
                  <a:pt x="6828761" y="2656144"/>
                  <a:pt x="7109800" y="2375367"/>
                  <a:pt x="7468650" y="2315969"/>
                </a:cubicBezTo>
                <a:lnTo>
                  <a:pt x="7468767" y="2314821"/>
                </a:lnTo>
                <a:cubicBezTo>
                  <a:pt x="7474076" y="2313811"/>
                  <a:pt x="7479404" y="2312863"/>
                  <a:pt x="7484980" y="2313282"/>
                </a:cubicBezTo>
                <a:cubicBezTo>
                  <a:pt x="7516163" y="2307725"/>
                  <a:pt x="7548056" y="2304744"/>
                  <a:pt x="7580442" y="2304217"/>
                </a:cubicBezTo>
                <a:close/>
                <a:moveTo>
                  <a:pt x="5928129" y="2302594"/>
                </a:moveTo>
                <a:lnTo>
                  <a:pt x="5945217" y="2304217"/>
                </a:lnTo>
                <a:cubicBezTo>
                  <a:pt x="5977602" y="2304744"/>
                  <a:pt x="6009495" y="2307725"/>
                  <a:pt x="6040678" y="2313282"/>
                </a:cubicBezTo>
                <a:cubicBezTo>
                  <a:pt x="6046254" y="2312863"/>
                  <a:pt x="6051582" y="2313811"/>
                  <a:pt x="6056891" y="2314821"/>
                </a:cubicBezTo>
                <a:lnTo>
                  <a:pt x="6057008" y="2315969"/>
                </a:lnTo>
                <a:cubicBezTo>
                  <a:pt x="6415858" y="2375367"/>
                  <a:pt x="6696897" y="2656144"/>
                  <a:pt x="6747174" y="3009010"/>
                </a:cubicBezTo>
                <a:cubicBezTo>
                  <a:pt x="6747341" y="3009063"/>
                  <a:pt x="6747511" y="3009068"/>
                  <a:pt x="6747679" y="3009073"/>
                </a:cubicBezTo>
                <a:lnTo>
                  <a:pt x="6748220" y="3015763"/>
                </a:lnTo>
                <a:cubicBezTo>
                  <a:pt x="6753276" y="3046007"/>
                  <a:pt x="6755726" y="3076892"/>
                  <a:pt x="6755684" y="3108220"/>
                </a:cubicBezTo>
                <a:cubicBezTo>
                  <a:pt x="6756996" y="3113850"/>
                  <a:pt x="6757054" y="3119519"/>
                  <a:pt x="6757054" y="3125201"/>
                </a:cubicBezTo>
                <a:cubicBezTo>
                  <a:pt x="6757054" y="3129023"/>
                  <a:pt x="6757027" y="3132839"/>
                  <a:pt x="6756461" y="3136641"/>
                </a:cubicBezTo>
                <a:lnTo>
                  <a:pt x="6755962" y="3136608"/>
                </a:lnTo>
                <a:lnTo>
                  <a:pt x="6755936" y="3137103"/>
                </a:lnTo>
                <a:lnTo>
                  <a:pt x="6738818" y="3135477"/>
                </a:lnTo>
                <a:cubicBezTo>
                  <a:pt x="6706444" y="3134950"/>
                  <a:pt x="6674563" y="3131969"/>
                  <a:pt x="6643391" y="3126415"/>
                </a:cubicBezTo>
                <a:cubicBezTo>
                  <a:pt x="6637814" y="3126834"/>
                  <a:pt x="6632485" y="3125886"/>
                  <a:pt x="6627175" y="3124875"/>
                </a:cubicBezTo>
                <a:lnTo>
                  <a:pt x="6627059" y="3123727"/>
                </a:lnTo>
                <a:cubicBezTo>
                  <a:pt x="6268207" y="3064328"/>
                  <a:pt x="5987168" y="2783551"/>
                  <a:pt x="5936893" y="2430686"/>
                </a:cubicBezTo>
                <a:cubicBezTo>
                  <a:pt x="5936725" y="2430633"/>
                  <a:pt x="5936557" y="2430628"/>
                  <a:pt x="5936387" y="2430623"/>
                </a:cubicBezTo>
                <a:lnTo>
                  <a:pt x="5935849" y="2423947"/>
                </a:lnTo>
                <a:cubicBezTo>
                  <a:pt x="5930790" y="2393697"/>
                  <a:pt x="5928340" y="2362806"/>
                  <a:pt x="5928382" y="2331471"/>
                </a:cubicBezTo>
                <a:cubicBezTo>
                  <a:pt x="5927070" y="2325843"/>
                  <a:pt x="5927011" y="2320176"/>
                  <a:pt x="5927011" y="2314495"/>
                </a:cubicBezTo>
                <a:lnTo>
                  <a:pt x="5927605" y="2303055"/>
                </a:lnTo>
                <a:lnTo>
                  <a:pt x="5928103" y="2303088"/>
                </a:lnTo>
                <a:close/>
                <a:moveTo>
                  <a:pt x="5905378" y="2302594"/>
                </a:moveTo>
                <a:lnTo>
                  <a:pt x="5905404" y="2303088"/>
                </a:lnTo>
                <a:lnTo>
                  <a:pt x="5905902" y="2303055"/>
                </a:lnTo>
                <a:lnTo>
                  <a:pt x="5906496" y="2314495"/>
                </a:lnTo>
                <a:cubicBezTo>
                  <a:pt x="5906496" y="2320176"/>
                  <a:pt x="5906438" y="2325843"/>
                  <a:pt x="5905126" y="2331471"/>
                </a:cubicBezTo>
                <a:cubicBezTo>
                  <a:pt x="5905168" y="2362806"/>
                  <a:pt x="5902717" y="2393697"/>
                  <a:pt x="5897659" y="2423947"/>
                </a:cubicBezTo>
                <a:lnTo>
                  <a:pt x="5897120" y="2430623"/>
                </a:lnTo>
                <a:cubicBezTo>
                  <a:pt x="5896951" y="2430628"/>
                  <a:pt x="5896782" y="2430633"/>
                  <a:pt x="5896615" y="2430686"/>
                </a:cubicBezTo>
                <a:cubicBezTo>
                  <a:pt x="5846339" y="2783551"/>
                  <a:pt x="5565300" y="3064328"/>
                  <a:pt x="5206449" y="3123727"/>
                </a:cubicBezTo>
                <a:lnTo>
                  <a:pt x="5206334" y="3124875"/>
                </a:lnTo>
                <a:cubicBezTo>
                  <a:pt x="5201022" y="3125886"/>
                  <a:pt x="5195693" y="3126834"/>
                  <a:pt x="5190116" y="3126415"/>
                </a:cubicBezTo>
                <a:cubicBezTo>
                  <a:pt x="5158944" y="3131969"/>
                  <a:pt x="5127065" y="3134950"/>
                  <a:pt x="5094690" y="3135477"/>
                </a:cubicBezTo>
                <a:lnTo>
                  <a:pt x="5077571" y="3137103"/>
                </a:lnTo>
                <a:lnTo>
                  <a:pt x="5077545" y="3136608"/>
                </a:lnTo>
                <a:lnTo>
                  <a:pt x="5077046" y="3136641"/>
                </a:lnTo>
                <a:cubicBezTo>
                  <a:pt x="5076480" y="3132839"/>
                  <a:pt x="5076453" y="3129023"/>
                  <a:pt x="5076453" y="3125201"/>
                </a:cubicBezTo>
                <a:cubicBezTo>
                  <a:pt x="5076453" y="3119519"/>
                  <a:pt x="5076512" y="3113850"/>
                  <a:pt x="5077824" y="3108220"/>
                </a:cubicBezTo>
                <a:cubicBezTo>
                  <a:pt x="5077782" y="3076892"/>
                  <a:pt x="5080231" y="3046007"/>
                  <a:pt x="5085288" y="3015763"/>
                </a:cubicBezTo>
                <a:lnTo>
                  <a:pt x="5085828" y="3009073"/>
                </a:lnTo>
                <a:cubicBezTo>
                  <a:pt x="5085997" y="3009068"/>
                  <a:pt x="5086166" y="3009063"/>
                  <a:pt x="5086334" y="3009010"/>
                </a:cubicBezTo>
                <a:cubicBezTo>
                  <a:pt x="5136610" y="2656144"/>
                  <a:pt x="5417649" y="2375367"/>
                  <a:pt x="5776501" y="2315969"/>
                </a:cubicBezTo>
                <a:lnTo>
                  <a:pt x="5776617" y="2314821"/>
                </a:lnTo>
                <a:cubicBezTo>
                  <a:pt x="5781926" y="2313811"/>
                  <a:pt x="5787253" y="2312863"/>
                  <a:pt x="5792829" y="2313282"/>
                </a:cubicBezTo>
                <a:cubicBezTo>
                  <a:pt x="5824013" y="2307725"/>
                  <a:pt x="5855905" y="2304744"/>
                  <a:pt x="5888291" y="2304217"/>
                </a:cubicBezTo>
                <a:close/>
                <a:moveTo>
                  <a:pt x="4235979" y="2302594"/>
                </a:moveTo>
                <a:lnTo>
                  <a:pt x="4253065" y="2304217"/>
                </a:lnTo>
                <a:cubicBezTo>
                  <a:pt x="4285451" y="2304744"/>
                  <a:pt x="4317343" y="2307725"/>
                  <a:pt x="4348528" y="2313282"/>
                </a:cubicBezTo>
                <a:cubicBezTo>
                  <a:pt x="4354104" y="2312863"/>
                  <a:pt x="4359431" y="2313811"/>
                  <a:pt x="4364739" y="2314821"/>
                </a:cubicBezTo>
                <a:lnTo>
                  <a:pt x="4364856" y="2315969"/>
                </a:lnTo>
                <a:cubicBezTo>
                  <a:pt x="4723707" y="2375367"/>
                  <a:pt x="5004746" y="2656144"/>
                  <a:pt x="5055022" y="3009010"/>
                </a:cubicBezTo>
                <a:cubicBezTo>
                  <a:pt x="5055190" y="3009063"/>
                  <a:pt x="5055359" y="3009068"/>
                  <a:pt x="5055528" y="3009073"/>
                </a:cubicBezTo>
                <a:lnTo>
                  <a:pt x="5056068" y="3015763"/>
                </a:lnTo>
                <a:cubicBezTo>
                  <a:pt x="5061125" y="3046007"/>
                  <a:pt x="5063574" y="3076892"/>
                  <a:pt x="5063532" y="3108220"/>
                </a:cubicBezTo>
                <a:cubicBezTo>
                  <a:pt x="5064844" y="3113850"/>
                  <a:pt x="5064903" y="3119519"/>
                  <a:pt x="5064903" y="3125201"/>
                </a:cubicBezTo>
                <a:cubicBezTo>
                  <a:pt x="5064903" y="3129023"/>
                  <a:pt x="5064876" y="3132839"/>
                  <a:pt x="5064310" y="3136641"/>
                </a:cubicBezTo>
                <a:lnTo>
                  <a:pt x="5063811" y="3136608"/>
                </a:lnTo>
                <a:lnTo>
                  <a:pt x="5063785" y="3137103"/>
                </a:lnTo>
                <a:lnTo>
                  <a:pt x="5046666" y="3135477"/>
                </a:lnTo>
                <a:cubicBezTo>
                  <a:pt x="5014292" y="3134950"/>
                  <a:pt x="4982412" y="3131969"/>
                  <a:pt x="4951241" y="3126415"/>
                </a:cubicBezTo>
                <a:cubicBezTo>
                  <a:pt x="4945663" y="3126834"/>
                  <a:pt x="4940334" y="3125886"/>
                  <a:pt x="4935023" y="3124875"/>
                </a:cubicBezTo>
                <a:lnTo>
                  <a:pt x="4934907" y="3123727"/>
                </a:lnTo>
                <a:cubicBezTo>
                  <a:pt x="4576056" y="3064328"/>
                  <a:pt x="4295017" y="2783551"/>
                  <a:pt x="4244741" y="2430686"/>
                </a:cubicBezTo>
                <a:cubicBezTo>
                  <a:pt x="4244574" y="2430633"/>
                  <a:pt x="4244405" y="2430628"/>
                  <a:pt x="4244236" y="2430623"/>
                </a:cubicBezTo>
                <a:lnTo>
                  <a:pt x="4243697" y="2423947"/>
                </a:lnTo>
                <a:cubicBezTo>
                  <a:pt x="4238639" y="2393697"/>
                  <a:pt x="4236188" y="2362806"/>
                  <a:pt x="4236230" y="2331471"/>
                </a:cubicBezTo>
                <a:cubicBezTo>
                  <a:pt x="4234918" y="2325843"/>
                  <a:pt x="4234860" y="2320176"/>
                  <a:pt x="4234860" y="2314495"/>
                </a:cubicBezTo>
                <a:lnTo>
                  <a:pt x="4235454" y="2303055"/>
                </a:lnTo>
                <a:lnTo>
                  <a:pt x="4235952" y="2303088"/>
                </a:lnTo>
                <a:close/>
                <a:moveTo>
                  <a:pt x="4213227" y="2302594"/>
                </a:moveTo>
                <a:lnTo>
                  <a:pt x="4213253" y="2303088"/>
                </a:lnTo>
                <a:lnTo>
                  <a:pt x="4213751" y="2303055"/>
                </a:lnTo>
                <a:lnTo>
                  <a:pt x="4214345" y="2314495"/>
                </a:lnTo>
                <a:cubicBezTo>
                  <a:pt x="4214345" y="2320176"/>
                  <a:pt x="4214286" y="2325843"/>
                  <a:pt x="4212974" y="2331471"/>
                </a:cubicBezTo>
                <a:cubicBezTo>
                  <a:pt x="4213016" y="2362806"/>
                  <a:pt x="4210566" y="2393697"/>
                  <a:pt x="4205507" y="2423947"/>
                </a:cubicBezTo>
                <a:lnTo>
                  <a:pt x="4204969" y="2430623"/>
                </a:lnTo>
                <a:cubicBezTo>
                  <a:pt x="4204799" y="2430628"/>
                  <a:pt x="4204631" y="2430633"/>
                  <a:pt x="4204463" y="2430686"/>
                </a:cubicBezTo>
                <a:cubicBezTo>
                  <a:pt x="4154188" y="2783551"/>
                  <a:pt x="3873149" y="3064328"/>
                  <a:pt x="3514297" y="3123727"/>
                </a:cubicBezTo>
                <a:lnTo>
                  <a:pt x="3514181" y="3124875"/>
                </a:lnTo>
                <a:cubicBezTo>
                  <a:pt x="3508871" y="3125886"/>
                  <a:pt x="3503542" y="3126834"/>
                  <a:pt x="3497965" y="3126415"/>
                </a:cubicBezTo>
                <a:cubicBezTo>
                  <a:pt x="3466793" y="3131969"/>
                  <a:pt x="3434912" y="3134950"/>
                  <a:pt x="3402538" y="3135477"/>
                </a:cubicBezTo>
                <a:lnTo>
                  <a:pt x="3385420" y="3137103"/>
                </a:lnTo>
                <a:lnTo>
                  <a:pt x="3385394" y="3136608"/>
                </a:lnTo>
                <a:lnTo>
                  <a:pt x="3384895" y="3136641"/>
                </a:lnTo>
                <a:cubicBezTo>
                  <a:pt x="3384329" y="3132839"/>
                  <a:pt x="3384302" y="3129023"/>
                  <a:pt x="3384302" y="3125201"/>
                </a:cubicBezTo>
                <a:cubicBezTo>
                  <a:pt x="3384302" y="3119519"/>
                  <a:pt x="3384360" y="3113850"/>
                  <a:pt x="3385672" y="3108220"/>
                </a:cubicBezTo>
                <a:cubicBezTo>
                  <a:pt x="3385630" y="3076892"/>
                  <a:pt x="3388080" y="3046007"/>
                  <a:pt x="3393136" y="3015763"/>
                </a:cubicBezTo>
                <a:lnTo>
                  <a:pt x="3393677" y="3009073"/>
                </a:lnTo>
                <a:cubicBezTo>
                  <a:pt x="3393845" y="3009068"/>
                  <a:pt x="3394015" y="3009063"/>
                  <a:pt x="3394182" y="3009010"/>
                </a:cubicBezTo>
                <a:cubicBezTo>
                  <a:pt x="3444459" y="2656144"/>
                  <a:pt x="3725498" y="2375367"/>
                  <a:pt x="4084348" y="2315969"/>
                </a:cubicBezTo>
                <a:lnTo>
                  <a:pt x="4084465" y="2314821"/>
                </a:lnTo>
                <a:cubicBezTo>
                  <a:pt x="4089774" y="2313811"/>
                  <a:pt x="4095102" y="2312863"/>
                  <a:pt x="4100678" y="2313282"/>
                </a:cubicBezTo>
                <a:cubicBezTo>
                  <a:pt x="4131861" y="2307725"/>
                  <a:pt x="4163754" y="2304744"/>
                  <a:pt x="4196139" y="2304217"/>
                </a:cubicBezTo>
                <a:close/>
                <a:moveTo>
                  <a:pt x="2543827" y="2302594"/>
                </a:moveTo>
                <a:lnTo>
                  <a:pt x="2560914" y="2304217"/>
                </a:lnTo>
                <a:cubicBezTo>
                  <a:pt x="2593300" y="2304744"/>
                  <a:pt x="2625192" y="2307725"/>
                  <a:pt x="2656376" y="2313282"/>
                </a:cubicBezTo>
                <a:cubicBezTo>
                  <a:pt x="2661952" y="2312863"/>
                  <a:pt x="2667280" y="2313811"/>
                  <a:pt x="2672588" y="2314821"/>
                </a:cubicBezTo>
                <a:lnTo>
                  <a:pt x="2672706" y="2315969"/>
                </a:lnTo>
                <a:cubicBezTo>
                  <a:pt x="3031556" y="2375367"/>
                  <a:pt x="3312595" y="2656144"/>
                  <a:pt x="3362871" y="3009010"/>
                </a:cubicBezTo>
                <a:cubicBezTo>
                  <a:pt x="3363039" y="3009063"/>
                  <a:pt x="3363208" y="3009068"/>
                  <a:pt x="3363377" y="3009073"/>
                </a:cubicBezTo>
                <a:lnTo>
                  <a:pt x="3363917" y="3015763"/>
                </a:lnTo>
                <a:cubicBezTo>
                  <a:pt x="3368974" y="3046007"/>
                  <a:pt x="3371423" y="3076892"/>
                  <a:pt x="3371381" y="3108220"/>
                </a:cubicBezTo>
                <a:cubicBezTo>
                  <a:pt x="3372693" y="3113850"/>
                  <a:pt x="3372752" y="3119519"/>
                  <a:pt x="3372752" y="3125201"/>
                </a:cubicBezTo>
                <a:cubicBezTo>
                  <a:pt x="3372752" y="3129023"/>
                  <a:pt x="3372725" y="3132839"/>
                  <a:pt x="3372159" y="3136641"/>
                </a:cubicBezTo>
                <a:lnTo>
                  <a:pt x="3371660" y="3136608"/>
                </a:lnTo>
                <a:lnTo>
                  <a:pt x="3371634" y="3137103"/>
                </a:lnTo>
                <a:lnTo>
                  <a:pt x="3354515" y="3135477"/>
                </a:lnTo>
                <a:cubicBezTo>
                  <a:pt x="3322141" y="3134950"/>
                  <a:pt x="3290261" y="3131969"/>
                  <a:pt x="3259089" y="3126415"/>
                </a:cubicBezTo>
                <a:cubicBezTo>
                  <a:pt x="3253512" y="3126834"/>
                  <a:pt x="3248183" y="3125886"/>
                  <a:pt x="3242872" y="3124875"/>
                </a:cubicBezTo>
                <a:lnTo>
                  <a:pt x="3242756" y="3123727"/>
                </a:lnTo>
                <a:cubicBezTo>
                  <a:pt x="2883905" y="3064328"/>
                  <a:pt x="2602866" y="2783551"/>
                  <a:pt x="2552590" y="2430686"/>
                </a:cubicBezTo>
                <a:cubicBezTo>
                  <a:pt x="2552423" y="2430633"/>
                  <a:pt x="2552254" y="2430628"/>
                  <a:pt x="2552085" y="2430623"/>
                </a:cubicBezTo>
                <a:lnTo>
                  <a:pt x="2551547" y="2423947"/>
                </a:lnTo>
                <a:cubicBezTo>
                  <a:pt x="2546488" y="2393697"/>
                  <a:pt x="2544037" y="2362806"/>
                  <a:pt x="2544079" y="2331471"/>
                </a:cubicBezTo>
                <a:cubicBezTo>
                  <a:pt x="2542767" y="2325843"/>
                  <a:pt x="2542709" y="2320176"/>
                  <a:pt x="2542709" y="2314495"/>
                </a:cubicBezTo>
                <a:lnTo>
                  <a:pt x="2543303" y="2303055"/>
                </a:lnTo>
                <a:lnTo>
                  <a:pt x="2543801" y="2303088"/>
                </a:lnTo>
                <a:close/>
                <a:moveTo>
                  <a:pt x="2521076" y="2302594"/>
                </a:moveTo>
                <a:lnTo>
                  <a:pt x="2521102" y="2303088"/>
                </a:lnTo>
                <a:lnTo>
                  <a:pt x="2521600" y="2303055"/>
                </a:lnTo>
                <a:lnTo>
                  <a:pt x="2522194" y="2314495"/>
                </a:lnTo>
                <a:cubicBezTo>
                  <a:pt x="2522194" y="2320176"/>
                  <a:pt x="2522135" y="2325843"/>
                  <a:pt x="2520823" y="2331471"/>
                </a:cubicBezTo>
                <a:cubicBezTo>
                  <a:pt x="2520865" y="2362806"/>
                  <a:pt x="2518415" y="2393697"/>
                  <a:pt x="2513356" y="2423947"/>
                </a:cubicBezTo>
                <a:lnTo>
                  <a:pt x="2512818" y="2430623"/>
                </a:lnTo>
                <a:cubicBezTo>
                  <a:pt x="2512648" y="2430628"/>
                  <a:pt x="2512480" y="2430633"/>
                  <a:pt x="2512312" y="2430686"/>
                </a:cubicBezTo>
                <a:cubicBezTo>
                  <a:pt x="2462037" y="2783551"/>
                  <a:pt x="2180998" y="3064328"/>
                  <a:pt x="1822147" y="3123727"/>
                </a:cubicBezTo>
                <a:lnTo>
                  <a:pt x="1822030" y="3124875"/>
                </a:lnTo>
                <a:cubicBezTo>
                  <a:pt x="1816720" y="3125886"/>
                  <a:pt x="1811391" y="3126834"/>
                  <a:pt x="1805814" y="3126415"/>
                </a:cubicBezTo>
                <a:cubicBezTo>
                  <a:pt x="1774642" y="3131969"/>
                  <a:pt x="1742762" y="3134950"/>
                  <a:pt x="1710387" y="3135477"/>
                </a:cubicBezTo>
                <a:lnTo>
                  <a:pt x="1693269" y="3137103"/>
                </a:lnTo>
                <a:lnTo>
                  <a:pt x="1693243" y="3136608"/>
                </a:lnTo>
                <a:lnTo>
                  <a:pt x="1692744" y="3136641"/>
                </a:lnTo>
                <a:cubicBezTo>
                  <a:pt x="1692178" y="3132839"/>
                  <a:pt x="1692151" y="3129023"/>
                  <a:pt x="1692151" y="3125201"/>
                </a:cubicBezTo>
                <a:cubicBezTo>
                  <a:pt x="1692151" y="3119519"/>
                  <a:pt x="1692209" y="3113850"/>
                  <a:pt x="1693521" y="3108220"/>
                </a:cubicBezTo>
                <a:cubicBezTo>
                  <a:pt x="1693479" y="3076892"/>
                  <a:pt x="1695929" y="3046007"/>
                  <a:pt x="1700985" y="3015763"/>
                </a:cubicBezTo>
                <a:lnTo>
                  <a:pt x="1701526" y="3009073"/>
                </a:lnTo>
                <a:cubicBezTo>
                  <a:pt x="1701694" y="3009068"/>
                  <a:pt x="1701864" y="3009063"/>
                  <a:pt x="1702031" y="3009010"/>
                </a:cubicBezTo>
                <a:cubicBezTo>
                  <a:pt x="1752308" y="2656144"/>
                  <a:pt x="2033347" y="2375367"/>
                  <a:pt x="2392197" y="2315969"/>
                </a:cubicBezTo>
                <a:lnTo>
                  <a:pt x="2392314" y="2314821"/>
                </a:lnTo>
                <a:cubicBezTo>
                  <a:pt x="2397623" y="2313811"/>
                  <a:pt x="2402951" y="2312863"/>
                  <a:pt x="2408527" y="2313282"/>
                </a:cubicBezTo>
                <a:cubicBezTo>
                  <a:pt x="2439710" y="2307725"/>
                  <a:pt x="2471603" y="2304744"/>
                  <a:pt x="2503988" y="2304217"/>
                </a:cubicBezTo>
                <a:close/>
                <a:moveTo>
                  <a:pt x="851676" y="2302594"/>
                </a:moveTo>
                <a:lnTo>
                  <a:pt x="868763" y="2304217"/>
                </a:lnTo>
                <a:cubicBezTo>
                  <a:pt x="901149" y="2304744"/>
                  <a:pt x="933041" y="2307725"/>
                  <a:pt x="964225" y="2313282"/>
                </a:cubicBezTo>
                <a:cubicBezTo>
                  <a:pt x="969801" y="2312863"/>
                  <a:pt x="975129" y="2313811"/>
                  <a:pt x="980437" y="2314821"/>
                </a:cubicBezTo>
                <a:lnTo>
                  <a:pt x="980555" y="2315969"/>
                </a:lnTo>
                <a:cubicBezTo>
                  <a:pt x="1339405" y="2375367"/>
                  <a:pt x="1620444" y="2656144"/>
                  <a:pt x="1670720" y="3009010"/>
                </a:cubicBezTo>
                <a:cubicBezTo>
                  <a:pt x="1670888" y="3009063"/>
                  <a:pt x="1671057" y="3009068"/>
                  <a:pt x="1671226" y="3009073"/>
                </a:cubicBezTo>
                <a:lnTo>
                  <a:pt x="1671766" y="3015763"/>
                </a:lnTo>
                <a:cubicBezTo>
                  <a:pt x="1676823" y="3046007"/>
                  <a:pt x="1679272" y="3076892"/>
                  <a:pt x="1679230" y="3108220"/>
                </a:cubicBezTo>
                <a:cubicBezTo>
                  <a:pt x="1680542" y="3113850"/>
                  <a:pt x="1680601" y="3119519"/>
                  <a:pt x="1680601" y="3125201"/>
                </a:cubicBezTo>
                <a:cubicBezTo>
                  <a:pt x="1680601" y="3129023"/>
                  <a:pt x="1680574" y="3132839"/>
                  <a:pt x="1680008" y="3136641"/>
                </a:cubicBezTo>
                <a:lnTo>
                  <a:pt x="1679509" y="3136608"/>
                </a:lnTo>
                <a:lnTo>
                  <a:pt x="1679483" y="3137103"/>
                </a:lnTo>
                <a:lnTo>
                  <a:pt x="1662364" y="3135477"/>
                </a:lnTo>
                <a:cubicBezTo>
                  <a:pt x="1629990" y="3134950"/>
                  <a:pt x="1598110" y="3131969"/>
                  <a:pt x="1566938" y="3126415"/>
                </a:cubicBezTo>
                <a:cubicBezTo>
                  <a:pt x="1561361" y="3126834"/>
                  <a:pt x="1556032" y="3125886"/>
                  <a:pt x="1550721" y="3124875"/>
                </a:cubicBezTo>
                <a:lnTo>
                  <a:pt x="1550605" y="3123727"/>
                </a:lnTo>
                <a:cubicBezTo>
                  <a:pt x="1191754" y="3064328"/>
                  <a:pt x="910715" y="2783551"/>
                  <a:pt x="860439" y="2430686"/>
                </a:cubicBezTo>
                <a:cubicBezTo>
                  <a:pt x="860272" y="2430633"/>
                  <a:pt x="860103" y="2430628"/>
                  <a:pt x="859934" y="2430623"/>
                </a:cubicBezTo>
                <a:lnTo>
                  <a:pt x="859396" y="2423947"/>
                </a:lnTo>
                <a:cubicBezTo>
                  <a:pt x="854337" y="2393697"/>
                  <a:pt x="851886" y="2362806"/>
                  <a:pt x="851928" y="2331471"/>
                </a:cubicBezTo>
                <a:cubicBezTo>
                  <a:pt x="850616" y="2325843"/>
                  <a:pt x="850558" y="2320176"/>
                  <a:pt x="850558" y="2314495"/>
                </a:cubicBezTo>
                <a:lnTo>
                  <a:pt x="851152" y="2303055"/>
                </a:lnTo>
                <a:lnTo>
                  <a:pt x="851650" y="2303088"/>
                </a:lnTo>
                <a:close/>
                <a:moveTo>
                  <a:pt x="828925" y="2302594"/>
                </a:moveTo>
                <a:lnTo>
                  <a:pt x="828951" y="2303088"/>
                </a:lnTo>
                <a:lnTo>
                  <a:pt x="829449" y="2303055"/>
                </a:lnTo>
                <a:lnTo>
                  <a:pt x="830043" y="2314495"/>
                </a:lnTo>
                <a:cubicBezTo>
                  <a:pt x="830043" y="2320176"/>
                  <a:pt x="829984" y="2325843"/>
                  <a:pt x="828672" y="2331471"/>
                </a:cubicBezTo>
                <a:cubicBezTo>
                  <a:pt x="828714" y="2362806"/>
                  <a:pt x="826264" y="2393697"/>
                  <a:pt x="821205" y="2423947"/>
                </a:cubicBezTo>
                <a:lnTo>
                  <a:pt x="820667" y="2430623"/>
                </a:lnTo>
                <a:cubicBezTo>
                  <a:pt x="820497" y="2430628"/>
                  <a:pt x="820329" y="2430633"/>
                  <a:pt x="820161" y="2430686"/>
                </a:cubicBezTo>
                <a:cubicBezTo>
                  <a:pt x="769886" y="2783551"/>
                  <a:pt x="488847" y="3064328"/>
                  <a:pt x="129995" y="3123727"/>
                </a:cubicBezTo>
                <a:lnTo>
                  <a:pt x="129879" y="3124875"/>
                </a:lnTo>
                <a:cubicBezTo>
                  <a:pt x="124569" y="3125886"/>
                  <a:pt x="119240" y="3126834"/>
                  <a:pt x="113663" y="3126415"/>
                </a:cubicBezTo>
                <a:cubicBezTo>
                  <a:pt x="82491" y="3131969"/>
                  <a:pt x="50611" y="3134950"/>
                  <a:pt x="18236" y="3135477"/>
                </a:cubicBezTo>
                <a:lnTo>
                  <a:pt x="1118" y="3137103"/>
                </a:lnTo>
                <a:lnTo>
                  <a:pt x="1092" y="3136608"/>
                </a:lnTo>
                <a:lnTo>
                  <a:pt x="593" y="3136641"/>
                </a:lnTo>
                <a:cubicBezTo>
                  <a:pt x="27" y="3132839"/>
                  <a:pt x="0" y="3129023"/>
                  <a:pt x="0" y="3125201"/>
                </a:cubicBezTo>
                <a:cubicBezTo>
                  <a:pt x="0" y="3119519"/>
                  <a:pt x="58" y="3113850"/>
                  <a:pt x="1370" y="3108220"/>
                </a:cubicBezTo>
                <a:cubicBezTo>
                  <a:pt x="1328" y="3076892"/>
                  <a:pt x="3778" y="3046007"/>
                  <a:pt x="8835" y="3015763"/>
                </a:cubicBezTo>
                <a:lnTo>
                  <a:pt x="9375" y="3009073"/>
                </a:lnTo>
                <a:cubicBezTo>
                  <a:pt x="9543" y="3009068"/>
                  <a:pt x="9713" y="3009063"/>
                  <a:pt x="9880" y="3009010"/>
                </a:cubicBezTo>
                <a:cubicBezTo>
                  <a:pt x="60157" y="2656144"/>
                  <a:pt x="341196" y="2375367"/>
                  <a:pt x="700046" y="2315969"/>
                </a:cubicBezTo>
                <a:lnTo>
                  <a:pt x="700163" y="2314821"/>
                </a:lnTo>
                <a:cubicBezTo>
                  <a:pt x="705472" y="2313811"/>
                  <a:pt x="710800" y="2312863"/>
                  <a:pt x="716376" y="2313282"/>
                </a:cubicBezTo>
                <a:cubicBezTo>
                  <a:pt x="747559" y="2307725"/>
                  <a:pt x="779452" y="2304744"/>
                  <a:pt x="811837" y="2304217"/>
                </a:cubicBezTo>
                <a:close/>
                <a:moveTo>
                  <a:pt x="8305836" y="1608087"/>
                </a:moveTo>
                <a:cubicBezTo>
                  <a:pt x="8030646" y="1666766"/>
                  <a:pt x="7815802" y="1879876"/>
                  <a:pt x="7762527" y="2148655"/>
                </a:cubicBezTo>
                <a:cubicBezTo>
                  <a:pt x="8037717" y="2089976"/>
                  <a:pt x="8252560" y="1876866"/>
                  <a:pt x="8305836" y="1608087"/>
                </a:cubicBezTo>
                <a:close/>
                <a:moveTo>
                  <a:pt x="6911971" y="1608087"/>
                </a:moveTo>
                <a:cubicBezTo>
                  <a:pt x="6965247" y="1876866"/>
                  <a:pt x="7180090" y="2089976"/>
                  <a:pt x="7455280" y="2148655"/>
                </a:cubicBezTo>
                <a:cubicBezTo>
                  <a:pt x="7402005" y="1879876"/>
                  <a:pt x="7187161" y="1666766"/>
                  <a:pt x="6911971" y="1608087"/>
                </a:cubicBezTo>
                <a:close/>
                <a:moveTo>
                  <a:pt x="6613685" y="1608087"/>
                </a:moveTo>
                <a:cubicBezTo>
                  <a:pt x="6338495" y="1666766"/>
                  <a:pt x="6123651" y="1879876"/>
                  <a:pt x="6070376" y="2148655"/>
                </a:cubicBezTo>
                <a:cubicBezTo>
                  <a:pt x="6345566" y="2089976"/>
                  <a:pt x="6560409" y="1876866"/>
                  <a:pt x="6613685" y="1608087"/>
                </a:cubicBezTo>
                <a:close/>
                <a:moveTo>
                  <a:pt x="5219820" y="1608087"/>
                </a:moveTo>
                <a:cubicBezTo>
                  <a:pt x="5273096" y="1876866"/>
                  <a:pt x="5487939" y="2089976"/>
                  <a:pt x="5763129" y="2148655"/>
                </a:cubicBezTo>
                <a:cubicBezTo>
                  <a:pt x="5709854" y="1879876"/>
                  <a:pt x="5495010" y="1666766"/>
                  <a:pt x="5219820" y="1608087"/>
                </a:cubicBezTo>
                <a:close/>
                <a:moveTo>
                  <a:pt x="4921534" y="1608087"/>
                </a:moveTo>
                <a:cubicBezTo>
                  <a:pt x="4646344" y="1666766"/>
                  <a:pt x="4431500" y="1879876"/>
                  <a:pt x="4378225" y="2148655"/>
                </a:cubicBezTo>
                <a:cubicBezTo>
                  <a:pt x="4653415" y="2089976"/>
                  <a:pt x="4868259" y="1876866"/>
                  <a:pt x="4921534" y="1608087"/>
                </a:cubicBezTo>
                <a:close/>
                <a:moveTo>
                  <a:pt x="3527669" y="1608087"/>
                </a:moveTo>
                <a:cubicBezTo>
                  <a:pt x="3580945" y="1876866"/>
                  <a:pt x="3795788" y="2089976"/>
                  <a:pt x="4070978" y="2148655"/>
                </a:cubicBezTo>
                <a:cubicBezTo>
                  <a:pt x="4017703" y="1879876"/>
                  <a:pt x="3802859" y="1666766"/>
                  <a:pt x="3527669" y="1608087"/>
                </a:cubicBezTo>
                <a:close/>
                <a:moveTo>
                  <a:pt x="3229383" y="1608087"/>
                </a:moveTo>
                <a:cubicBezTo>
                  <a:pt x="2954193" y="1666766"/>
                  <a:pt x="2739349" y="1879876"/>
                  <a:pt x="2686074" y="2148655"/>
                </a:cubicBezTo>
                <a:cubicBezTo>
                  <a:pt x="2961264" y="2089976"/>
                  <a:pt x="3176107" y="1876866"/>
                  <a:pt x="3229383" y="1608087"/>
                </a:cubicBezTo>
                <a:close/>
                <a:moveTo>
                  <a:pt x="1835518" y="1608087"/>
                </a:moveTo>
                <a:cubicBezTo>
                  <a:pt x="1888794" y="1876866"/>
                  <a:pt x="2103637" y="2089976"/>
                  <a:pt x="2378827" y="2148655"/>
                </a:cubicBezTo>
                <a:cubicBezTo>
                  <a:pt x="2325552" y="1879876"/>
                  <a:pt x="2110708" y="1666766"/>
                  <a:pt x="1835518" y="1608087"/>
                </a:cubicBezTo>
                <a:close/>
                <a:moveTo>
                  <a:pt x="1537232" y="1608087"/>
                </a:moveTo>
                <a:cubicBezTo>
                  <a:pt x="1262042" y="1666766"/>
                  <a:pt x="1047198" y="1879876"/>
                  <a:pt x="993923" y="2148655"/>
                </a:cubicBezTo>
                <a:cubicBezTo>
                  <a:pt x="1269113" y="2089976"/>
                  <a:pt x="1483956" y="1876866"/>
                  <a:pt x="1537232" y="1608087"/>
                </a:cubicBezTo>
                <a:close/>
                <a:moveTo>
                  <a:pt x="143367" y="1608087"/>
                </a:moveTo>
                <a:cubicBezTo>
                  <a:pt x="196643" y="1876866"/>
                  <a:pt x="411486" y="2089976"/>
                  <a:pt x="686676" y="2148655"/>
                </a:cubicBezTo>
                <a:cubicBezTo>
                  <a:pt x="633401" y="1879876"/>
                  <a:pt x="418557" y="1666766"/>
                  <a:pt x="143367" y="1608087"/>
                </a:cubicBezTo>
                <a:close/>
                <a:moveTo>
                  <a:pt x="8461873" y="1464394"/>
                </a:moveTo>
                <a:lnTo>
                  <a:pt x="8478960" y="1466004"/>
                </a:lnTo>
                <a:cubicBezTo>
                  <a:pt x="8511346" y="1466527"/>
                  <a:pt x="8543239" y="1469485"/>
                  <a:pt x="8574422" y="1474998"/>
                </a:cubicBezTo>
                <a:cubicBezTo>
                  <a:pt x="8579998" y="1474582"/>
                  <a:pt x="8585326" y="1475523"/>
                  <a:pt x="8590635" y="1476525"/>
                </a:cubicBezTo>
                <a:lnTo>
                  <a:pt x="8590752" y="1477664"/>
                </a:lnTo>
                <a:cubicBezTo>
                  <a:pt x="8815033" y="1514497"/>
                  <a:pt x="9008920" y="1637126"/>
                  <a:pt x="9135069" y="1809390"/>
                </a:cubicBezTo>
                <a:lnTo>
                  <a:pt x="9139239" y="1816149"/>
                </a:lnTo>
                <a:lnTo>
                  <a:pt x="9139239" y="2119309"/>
                </a:lnTo>
                <a:lnTo>
                  <a:pt x="9120077" y="2050665"/>
                </a:lnTo>
                <a:cubicBezTo>
                  <a:pt x="9039502" y="1829012"/>
                  <a:pt x="8844913" y="1659431"/>
                  <a:pt x="8604122" y="1608087"/>
                </a:cubicBezTo>
                <a:cubicBezTo>
                  <a:pt x="8650738" y="1843269"/>
                  <a:pt x="8821055" y="2035829"/>
                  <a:pt x="9047261" y="2119605"/>
                </a:cubicBezTo>
                <a:lnTo>
                  <a:pt x="9139239" y="2146279"/>
                </a:lnTo>
                <a:lnTo>
                  <a:pt x="9139239" y="2273778"/>
                </a:lnTo>
                <a:lnTo>
                  <a:pt x="9030179" y="2246972"/>
                </a:lnTo>
                <a:cubicBezTo>
                  <a:pt x="8735297" y="2149386"/>
                  <a:pt x="8514628" y="1897812"/>
                  <a:pt x="8470637" y="1591480"/>
                </a:cubicBezTo>
                <a:cubicBezTo>
                  <a:pt x="8470469" y="1591427"/>
                  <a:pt x="8470301" y="1591423"/>
                  <a:pt x="8470131" y="1591418"/>
                </a:cubicBezTo>
                <a:lnTo>
                  <a:pt x="8469593" y="1584794"/>
                </a:lnTo>
                <a:cubicBezTo>
                  <a:pt x="8464534" y="1554782"/>
                  <a:pt x="8462083" y="1524133"/>
                  <a:pt x="8462126" y="1493044"/>
                </a:cubicBezTo>
                <a:cubicBezTo>
                  <a:pt x="8460814" y="1487460"/>
                  <a:pt x="8460755" y="1481838"/>
                  <a:pt x="8460755" y="1476202"/>
                </a:cubicBezTo>
                <a:lnTo>
                  <a:pt x="8461349" y="1464852"/>
                </a:lnTo>
                <a:lnTo>
                  <a:pt x="8461847" y="1464884"/>
                </a:lnTo>
                <a:close/>
                <a:moveTo>
                  <a:pt x="8448085" y="1464394"/>
                </a:moveTo>
                <a:lnTo>
                  <a:pt x="8448111" y="1464884"/>
                </a:lnTo>
                <a:lnTo>
                  <a:pt x="8448609" y="1464852"/>
                </a:lnTo>
                <a:lnTo>
                  <a:pt x="8449203" y="1476202"/>
                </a:lnTo>
                <a:cubicBezTo>
                  <a:pt x="8449203" y="1481838"/>
                  <a:pt x="8449144" y="1487460"/>
                  <a:pt x="8447832" y="1493044"/>
                </a:cubicBezTo>
                <a:cubicBezTo>
                  <a:pt x="8447875" y="1524133"/>
                  <a:pt x="8445424" y="1554782"/>
                  <a:pt x="8440365" y="1584794"/>
                </a:cubicBezTo>
                <a:lnTo>
                  <a:pt x="8439827" y="1591418"/>
                </a:lnTo>
                <a:cubicBezTo>
                  <a:pt x="8439657" y="1591423"/>
                  <a:pt x="8439489" y="1591427"/>
                  <a:pt x="8439321" y="1591480"/>
                </a:cubicBezTo>
                <a:cubicBezTo>
                  <a:pt x="8389046" y="1941574"/>
                  <a:pt x="8108007" y="2220146"/>
                  <a:pt x="7749156" y="2279078"/>
                </a:cubicBezTo>
                <a:lnTo>
                  <a:pt x="7749040" y="2280217"/>
                </a:lnTo>
                <a:cubicBezTo>
                  <a:pt x="7743729" y="2281220"/>
                  <a:pt x="7738400" y="2282161"/>
                  <a:pt x="7732823" y="2281745"/>
                </a:cubicBezTo>
                <a:cubicBezTo>
                  <a:pt x="7701651" y="2287255"/>
                  <a:pt x="7669771" y="2290213"/>
                  <a:pt x="7637396" y="2290736"/>
                </a:cubicBezTo>
                <a:lnTo>
                  <a:pt x="7620278" y="2292349"/>
                </a:lnTo>
                <a:lnTo>
                  <a:pt x="7620252" y="2291858"/>
                </a:lnTo>
                <a:lnTo>
                  <a:pt x="7619753" y="2291891"/>
                </a:lnTo>
                <a:cubicBezTo>
                  <a:pt x="7619187" y="2288119"/>
                  <a:pt x="7619160" y="2284333"/>
                  <a:pt x="7619160" y="2280541"/>
                </a:cubicBezTo>
                <a:cubicBezTo>
                  <a:pt x="7619160" y="2274903"/>
                  <a:pt x="7619219" y="2269279"/>
                  <a:pt x="7620531" y="2263693"/>
                </a:cubicBezTo>
                <a:cubicBezTo>
                  <a:pt x="7620488" y="2232611"/>
                  <a:pt x="7622938" y="2201969"/>
                  <a:pt x="7627995" y="2171962"/>
                </a:cubicBezTo>
                <a:lnTo>
                  <a:pt x="7628535" y="2165325"/>
                </a:lnTo>
                <a:cubicBezTo>
                  <a:pt x="7628704" y="2165320"/>
                  <a:pt x="7628873" y="2165315"/>
                  <a:pt x="7629040" y="2165262"/>
                </a:cubicBezTo>
                <a:cubicBezTo>
                  <a:pt x="7679317" y="1815167"/>
                  <a:pt x="7960356" y="1536596"/>
                  <a:pt x="8319206" y="1477664"/>
                </a:cubicBezTo>
                <a:lnTo>
                  <a:pt x="8319323" y="1476525"/>
                </a:lnTo>
                <a:cubicBezTo>
                  <a:pt x="8324632" y="1475523"/>
                  <a:pt x="8329960" y="1474582"/>
                  <a:pt x="8335536" y="1474998"/>
                </a:cubicBezTo>
                <a:cubicBezTo>
                  <a:pt x="8366719" y="1469485"/>
                  <a:pt x="8398612" y="1466527"/>
                  <a:pt x="8430998" y="1466004"/>
                </a:cubicBezTo>
                <a:close/>
                <a:moveTo>
                  <a:pt x="6769722" y="1464394"/>
                </a:moveTo>
                <a:lnTo>
                  <a:pt x="6786810" y="1466004"/>
                </a:lnTo>
                <a:cubicBezTo>
                  <a:pt x="6819195" y="1466527"/>
                  <a:pt x="6851088" y="1469485"/>
                  <a:pt x="6882271" y="1474998"/>
                </a:cubicBezTo>
                <a:cubicBezTo>
                  <a:pt x="6887847" y="1474582"/>
                  <a:pt x="6893175" y="1475523"/>
                  <a:pt x="6898484" y="1476525"/>
                </a:cubicBezTo>
                <a:lnTo>
                  <a:pt x="6898601" y="1477664"/>
                </a:lnTo>
                <a:cubicBezTo>
                  <a:pt x="7257451" y="1536596"/>
                  <a:pt x="7538490" y="1815167"/>
                  <a:pt x="7588766" y="2165262"/>
                </a:cubicBezTo>
                <a:cubicBezTo>
                  <a:pt x="7588934" y="2165315"/>
                  <a:pt x="7589103" y="2165320"/>
                  <a:pt x="7589272" y="2165325"/>
                </a:cubicBezTo>
                <a:lnTo>
                  <a:pt x="7589812" y="2171962"/>
                </a:lnTo>
                <a:cubicBezTo>
                  <a:pt x="7594869" y="2201969"/>
                  <a:pt x="7597319" y="2232611"/>
                  <a:pt x="7597276" y="2263693"/>
                </a:cubicBezTo>
                <a:cubicBezTo>
                  <a:pt x="7598588" y="2269279"/>
                  <a:pt x="7598647" y="2274903"/>
                  <a:pt x="7598647" y="2280541"/>
                </a:cubicBezTo>
                <a:cubicBezTo>
                  <a:pt x="7598647" y="2284333"/>
                  <a:pt x="7598620" y="2288119"/>
                  <a:pt x="7598054" y="2291891"/>
                </a:cubicBezTo>
                <a:lnTo>
                  <a:pt x="7597555" y="2291858"/>
                </a:lnTo>
                <a:lnTo>
                  <a:pt x="7597529" y="2292349"/>
                </a:lnTo>
                <a:lnTo>
                  <a:pt x="7580411" y="2290736"/>
                </a:lnTo>
                <a:cubicBezTo>
                  <a:pt x="7548036" y="2290213"/>
                  <a:pt x="7516156" y="2287255"/>
                  <a:pt x="7484984" y="2281745"/>
                </a:cubicBezTo>
                <a:cubicBezTo>
                  <a:pt x="7479407" y="2282161"/>
                  <a:pt x="7474078" y="2281220"/>
                  <a:pt x="7468767" y="2280217"/>
                </a:cubicBezTo>
                <a:lnTo>
                  <a:pt x="7468651" y="2279078"/>
                </a:lnTo>
                <a:cubicBezTo>
                  <a:pt x="7109800" y="2220146"/>
                  <a:pt x="6828761" y="1941574"/>
                  <a:pt x="6778486" y="1591480"/>
                </a:cubicBezTo>
                <a:cubicBezTo>
                  <a:pt x="6778318" y="1591427"/>
                  <a:pt x="6778150" y="1591423"/>
                  <a:pt x="6777980" y="1591418"/>
                </a:cubicBezTo>
                <a:lnTo>
                  <a:pt x="6777442" y="1584794"/>
                </a:lnTo>
                <a:cubicBezTo>
                  <a:pt x="6772383" y="1554782"/>
                  <a:pt x="6769933" y="1524133"/>
                  <a:pt x="6769975" y="1493044"/>
                </a:cubicBezTo>
                <a:cubicBezTo>
                  <a:pt x="6768663" y="1487460"/>
                  <a:pt x="6768604" y="1481838"/>
                  <a:pt x="6768604" y="1476202"/>
                </a:cubicBezTo>
                <a:lnTo>
                  <a:pt x="6769198" y="1464852"/>
                </a:lnTo>
                <a:lnTo>
                  <a:pt x="6769696" y="1464884"/>
                </a:lnTo>
                <a:close/>
                <a:moveTo>
                  <a:pt x="6755934" y="1464394"/>
                </a:moveTo>
                <a:lnTo>
                  <a:pt x="6755960" y="1464884"/>
                </a:lnTo>
                <a:lnTo>
                  <a:pt x="6756458" y="1464852"/>
                </a:lnTo>
                <a:lnTo>
                  <a:pt x="6757052" y="1476202"/>
                </a:lnTo>
                <a:cubicBezTo>
                  <a:pt x="6757052" y="1481838"/>
                  <a:pt x="6756994" y="1487460"/>
                  <a:pt x="6755682" y="1493044"/>
                </a:cubicBezTo>
                <a:cubicBezTo>
                  <a:pt x="6755724" y="1524133"/>
                  <a:pt x="6753273" y="1554782"/>
                  <a:pt x="6748215" y="1584794"/>
                </a:cubicBezTo>
                <a:lnTo>
                  <a:pt x="6747676" y="1591418"/>
                </a:lnTo>
                <a:cubicBezTo>
                  <a:pt x="6747507" y="1591423"/>
                  <a:pt x="6747338" y="1591427"/>
                  <a:pt x="6747171" y="1591480"/>
                </a:cubicBezTo>
                <a:cubicBezTo>
                  <a:pt x="6696895" y="1941574"/>
                  <a:pt x="6415856" y="2220146"/>
                  <a:pt x="6057005" y="2279078"/>
                </a:cubicBezTo>
                <a:lnTo>
                  <a:pt x="6056889" y="2280217"/>
                </a:lnTo>
                <a:cubicBezTo>
                  <a:pt x="6051578" y="2281220"/>
                  <a:pt x="6046249" y="2282161"/>
                  <a:pt x="6040672" y="2281745"/>
                </a:cubicBezTo>
                <a:cubicBezTo>
                  <a:pt x="6009500" y="2287255"/>
                  <a:pt x="5977620" y="2290213"/>
                  <a:pt x="5945246" y="2290736"/>
                </a:cubicBezTo>
                <a:lnTo>
                  <a:pt x="5928127" y="2292349"/>
                </a:lnTo>
                <a:lnTo>
                  <a:pt x="5928101" y="2291858"/>
                </a:lnTo>
                <a:lnTo>
                  <a:pt x="5927602" y="2291891"/>
                </a:lnTo>
                <a:cubicBezTo>
                  <a:pt x="5927036" y="2288119"/>
                  <a:pt x="5927009" y="2284333"/>
                  <a:pt x="5927009" y="2280541"/>
                </a:cubicBezTo>
                <a:cubicBezTo>
                  <a:pt x="5927009" y="2274903"/>
                  <a:pt x="5927068" y="2269279"/>
                  <a:pt x="5928380" y="2263693"/>
                </a:cubicBezTo>
                <a:cubicBezTo>
                  <a:pt x="5928338" y="2232611"/>
                  <a:pt x="5930787" y="2201969"/>
                  <a:pt x="5935844" y="2171962"/>
                </a:cubicBezTo>
                <a:lnTo>
                  <a:pt x="5936384" y="2165325"/>
                </a:lnTo>
                <a:cubicBezTo>
                  <a:pt x="5936553" y="2165320"/>
                  <a:pt x="5936722" y="2165315"/>
                  <a:pt x="5936890" y="2165262"/>
                </a:cubicBezTo>
                <a:cubicBezTo>
                  <a:pt x="5987166" y="1815167"/>
                  <a:pt x="6268205" y="1536596"/>
                  <a:pt x="6627056" y="1477664"/>
                </a:cubicBezTo>
                <a:lnTo>
                  <a:pt x="6627173" y="1476525"/>
                </a:lnTo>
                <a:cubicBezTo>
                  <a:pt x="6632481" y="1475523"/>
                  <a:pt x="6637809" y="1474582"/>
                  <a:pt x="6643385" y="1474998"/>
                </a:cubicBezTo>
                <a:cubicBezTo>
                  <a:pt x="6674569" y="1469485"/>
                  <a:pt x="6706461" y="1466527"/>
                  <a:pt x="6738847" y="1466004"/>
                </a:cubicBezTo>
                <a:close/>
                <a:moveTo>
                  <a:pt x="5077571" y="1464394"/>
                </a:moveTo>
                <a:lnTo>
                  <a:pt x="5094659" y="1466004"/>
                </a:lnTo>
                <a:cubicBezTo>
                  <a:pt x="5127044" y="1466527"/>
                  <a:pt x="5158937" y="1469485"/>
                  <a:pt x="5190120" y="1474998"/>
                </a:cubicBezTo>
                <a:cubicBezTo>
                  <a:pt x="5195696" y="1474582"/>
                  <a:pt x="5201024" y="1475523"/>
                  <a:pt x="5206334" y="1476525"/>
                </a:cubicBezTo>
                <a:lnTo>
                  <a:pt x="5206450" y="1477664"/>
                </a:lnTo>
                <a:cubicBezTo>
                  <a:pt x="5565300" y="1536596"/>
                  <a:pt x="5846339" y="1815167"/>
                  <a:pt x="5896616" y="2165262"/>
                </a:cubicBezTo>
                <a:cubicBezTo>
                  <a:pt x="5896783" y="2165315"/>
                  <a:pt x="5896953" y="2165320"/>
                  <a:pt x="5897121" y="2165325"/>
                </a:cubicBezTo>
                <a:lnTo>
                  <a:pt x="5897662" y="2171962"/>
                </a:lnTo>
                <a:cubicBezTo>
                  <a:pt x="5902718" y="2201969"/>
                  <a:pt x="5905168" y="2232611"/>
                  <a:pt x="5905126" y="2263693"/>
                </a:cubicBezTo>
                <a:cubicBezTo>
                  <a:pt x="5906438" y="2269279"/>
                  <a:pt x="5906496" y="2274903"/>
                  <a:pt x="5906496" y="2280541"/>
                </a:cubicBezTo>
                <a:cubicBezTo>
                  <a:pt x="5906496" y="2284333"/>
                  <a:pt x="5906469" y="2288119"/>
                  <a:pt x="5905903" y="2291891"/>
                </a:cubicBezTo>
                <a:lnTo>
                  <a:pt x="5905404" y="2291858"/>
                </a:lnTo>
                <a:lnTo>
                  <a:pt x="5905378" y="2292349"/>
                </a:lnTo>
                <a:lnTo>
                  <a:pt x="5888260" y="2290736"/>
                </a:lnTo>
                <a:cubicBezTo>
                  <a:pt x="5855886" y="2290213"/>
                  <a:pt x="5824005" y="2287255"/>
                  <a:pt x="5792833" y="2281745"/>
                </a:cubicBezTo>
                <a:cubicBezTo>
                  <a:pt x="5787256" y="2282161"/>
                  <a:pt x="5781927" y="2281220"/>
                  <a:pt x="5776617" y="2280217"/>
                </a:cubicBezTo>
                <a:lnTo>
                  <a:pt x="5776501" y="2279078"/>
                </a:lnTo>
                <a:cubicBezTo>
                  <a:pt x="5417649" y="2220146"/>
                  <a:pt x="5136610" y="1941574"/>
                  <a:pt x="5086335" y="1591480"/>
                </a:cubicBezTo>
                <a:cubicBezTo>
                  <a:pt x="5086167" y="1591427"/>
                  <a:pt x="5085999" y="1591423"/>
                  <a:pt x="5085830" y="1591418"/>
                </a:cubicBezTo>
                <a:lnTo>
                  <a:pt x="5085291" y="1584794"/>
                </a:lnTo>
                <a:cubicBezTo>
                  <a:pt x="5080233" y="1554782"/>
                  <a:pt x="5077782" y="1524133"/>
                  <a:pt x="5077824" y="1493044"/>
                </a:cubicBezTo>
                <a:cubicBezTo>
                  <a:pt x="5076512" y="1487460"/>
                  <a:pt x="5076453" y="1481838"/>
                  <a:pt x="5076453" y="1476202"/>
                </a:cubicBezTo>
                <a:lnTo>
                  <a:pt x="5077047" y="1464852"/>
                </a:lnTo>
                <a:lnTo>
                  <a:pt x="5077545" y="1464884"/>
                </a:lnTo>
                <a:close/>
                <a:moveTo>
                  <a:pt x="5063783" y="1464394"/>
                </a:moveTo>
                <a:lnTo>
                  <a:pt x="5063809" y="1464884"/>
                </a:lnTo>
                <a:lnTo>
                  <a:pt x="5064307" y="1464852"/>
                </a:lnTo>
                <a:lnTo>
                  <a:pt x="5064902" y="1476202"/>
                </a:lnTo>
                <a:cubicBezTo>
                  <a:pt x="5064902" y="1481838"/>
                  <a:pt x="5064842" y="1487460"/>
                  <a:pt x="5063530" y="1493044"/>
                </a:cubicBezTo>
                <a:cubicBezTo>
                  <a:pt x="5063572" y="1524133"/>
                  <a:pt x="5061122" y="1554782"/>
                  <a:pt x="5056063" y="1584794"/>
                </a:cubicBezTo>
                <a:lnTo>
                  <a:pt x="5055525" y="1591418"/>
                </a:lnTo>
                <a:cubicBezTo>
                  <a:pt x="5055355" y="1591423"/>
                  <a:pt x="5055187" y="1591427"/>
                  <a:pt x="5055019" y="1591480"/>
                </a:cubicBezTo>
                <a:cubicBezTo>
                  <a:pt x="5004744" y="1941574"/>
                  <a:pt x="4723705" y="2220146"/>
                  <a:pt x="4364853" y="2279078"/>
                </a:cubicBezTo>
                <a:lnTo>
                  <a:pt x="4364737" y="2280217"/>
                </a:lnTo>
                <a:cubicBezTo>
                  <a:pt x="4359427" y="2281220"/>
                  <a:pt x="4354098" y="2282161"/>
                  <a:pt x="4348521" y="2281745"/>
                </a:cubicBezTo>
                <a:cubicBezTo>
                  <a:pt x="4317350" y="2287255"/>
                  <a:pt x="4285468" y="2290213"/>
                  <a:pt x="4253094" y="2290736"/>
                </a:cubicBezTo>
                <a:lnTo>
                  <a:pt x="4235976" y="2292349"/>
                </a:lnTo>
                <a:lnTo>
                  <a:pt x="4235950" y="2291858"/>
                </a:lnTo>
                <a:lnTo>
                  <a:pt x="4235451" y="2291891"/>
                </a:lnTo>
                <a:cubicBezTo>
                  <a:pt x="4234885" y="2288119"/>
                  <a:pt x="4234858" y="2284333"/>
                  <a:pt x="4234858" y="2280541"/>
                </a:cubicBezTo>
                <a:cubicBezTo>
                  <a:pt x="4234858" y="2274903"/>
                  <a:pt x="4234916" y="2269279"/>
                  <a:pt x="4236228" y="2263693"/>
                </a:cubicBezTo>
                <a:cubicBezTo>
                  <a:pt x="4236186" y="2232611"/>
                  <a:pt x="4238636" y="2201969"/>
                  <a:pt x="4243692" y="2171962"/>
                </a:cubicBezTo>
                <a:lnTo>
                  <a:pt x="4244233" y="2165325"/>
                </a:lnTo>
                <a:cubicBezTo>
                  <a:pt x="4244401" y="2165320"/>
                  <a:pt x="4244571" y="2165315"/>
                  <a:pt x="4244738" y="2165262"/>
                </a:cubicBezTo>
                <a:cubicBezTo>
                  <a:pt x="4295015" y="1815167"/>
                  <a:pt x="4576054" y="1536596"/>
                  <a:pt x="4934904" y="1477664"/>
                </a:cubicBezTo>
                <a:lnTo>
                  <a:pt x="4935021" y="1476525"/>
                </a:lnTo>
                <a:cubicBezTo>
                  <a:pt x="4940330" y="1475523"/>
                  <a:pt x="4945658" y="1474582"/>
                  <a:pt x="4951234" y="1474998"/>
                </a:cubicBezTo>
                <a:cubicBezTo>
                  <a:pt x="4982417" y="1469485"/>
                  <a:pt x="5014310" y="1466527"/>
                  <a:pt x="5046695" y="1466004"/>
                </a:cubicBezTo>
                <a:close/>
                <a:moveTo>
                  <a:pt x="3385420" y="1464394"/>
                </a:moveTo>
                <a:lnTo>
                  <a:pt x="3402507" y="1466004"/>
                </a:lnTo>
                <a:cubicBezTo>
                  <a:pt x="3434893" y="1466527"/>
                  <a:pt x="3466785" y="1469485"/>
                  <a:pt x="3497969" y="1474998"/>
                </a:cubicBezTo>
                <a:cubicBezTo>
                  <a:pt x="3503545" y="1474582"/>
                  <a:pt x="3508873" y="1475523"/>
                  <a:pt x="3514181" y="1476525"/>
                </a:cubicBezTo>
                <a:lnTo>
                  <a:pt x="3514298" y="1477664"/>
                </a:lnTo>
                <a:cubicBezTo>
                  <a:pt x="3873149" y="1536596"/>
                  <a:pt x="4154188" y="1815167"/>
                  <a:pt x="4204464" y="2165262"/>
                </a:cubicBezTo>
                <a:cubicBezTo>
                  <a:pt x="4204632" y="2165315"/>
                  <a:pt x="4204801" y="2165320"/>
                  <a:pt x="4204970" y="2165325"/>
                </a:cubicBezTo>
                <a:lnTo>
                  <a:pt x="4205510" y="2171962"/>
                </a:lnTo>
                <a:cubicBezTo>
                  <a:pt x="4210567" y="2201969"/>
                  <a:pt x="4213016" y="2232611"/>
                  <a:pt x="4212974" y="2263693"/>
                </a:cubicBezTo>
                <a:cubicBezTo>
                  <a:pt x="4214286" y="2269279"/>
                  <a:pt x="4214345" y="2274903"/>
                  <a:pt x="4214345" y="2280541"/>
                </a:cubicBezTo>
                <a:cubicBezTo>
                  <a:pt x="4214345" y="2284333"/>
                  <a:pt x="4214318" y="2288119"/>
                  <a:pt x="4213752" y="2291891"/>
                </a:cubicBezTo>
                <a:lnTo>
                  <a:pt x="4213253" y="2291858"/>
                </a:lnTo>
                <a:lnTo>
                  <a:pt x="4213227" y="2292349"/>
                </a:lnTo>
                <a:lnTo>
                  <a:pt x="4196108" y="2290736"/>
                </a:lnTo>
                <a:cubicBezTo>
                  <a:pt x="4163734" y="2290213"/>
                  <a:pt x="4131854" y="2287255"/>
                  <a:pt x="4100682" y="2281745"/>
                </a:cubicBezTo>
                <a:cubicBezTo>
                  <a:pt x="4095105" y="2282161"/>
                  <a:pt x="4089776" y="2281220"/>
                  <a:pt x="4084465" y="2280217"/>
                </a:cubicBezTo>
                <a:lnTo>
                  <a:pt x="4084349" y="2279078"/>
                </a:lnTo>
                <a:cubicBezTo>
                  <a:pt x="3725498" y="2220146"/>
                  <a:pt x="3444459" y="1941574"/>
                  <a:pt x="3394183" y="1591480"/>
                </a:cubicBezTo>
                <a:cubicBezTo>
                  <a:pt x="3394016" y="1591427"/>
                  <a:pt x="3393847" y="1591423"/>
                  <a:pt x="3393678" y="1591418"/>
                </a:cubicBezTo>
                <a:lnTo>
                  <a:pt x="3393139" y="1584794"/>
                </a:lnTo>
                <a:cubicBezTo>
                  <a:pt x="3388081" y="1554782"/>
                  <a:pt x="3385630" y="1524133"/>
                  <a:pt x="3385672" y="1493044"/>
                </a:cubicBezTo>
                <a:cubicBezTo>
                  <a:pt x="3384360" y="1487460"/>
                  <a:pt x="3384302" y="1481838"/>
                  <a:pt x="3384302" y="1476202"/>
                </a:cubicBezTo>
                <a:lnTo>
                  <a:pt x="3384896" y="1464852"/>
                </a:lnTo>
                <a:lnTo>
                  <a:pt x="3385394" y="1464884"/>
                </a:lnTo>
                <a:close/>
                <a:moveTo>
                  <a:pt x="3371632" y="1464394"/>
                </a:moveTo>
                <a:lnTo>
                  <a:pt x="3371658" y="1464884"/>
                </a:lnTo>
                <a:lnTo>
                  <a:pt x="3372156" y="1464852"/>
                </a:lnTo>
                <a:lnTo>
                  <a:pt x="3372750" y="1476202"/>
                </a:lnTo>
                <a:cubicBezTo>
                  <a:pt x="3372750" y="1481838"/>
                  <a:pt x="3372691" y="1487460"/>
                  <a:pt x="3371379" y="1493044"/>
                </a:cubicBezTo>
                <a:cubicBezTo>
                  <a:pt x="3371421" y="1524133"/>
                  <a:pt x="3368971" y="1554782"/>
                  <a:pt x="3363912" y="1584794"/>
                </a:cubicBezTo>
                <a:lnTo>
                  <a:pt x="3363374" y="1591418"/>
                </a:lnTo>
                <a:cubicBezTo>
                  <a:pt x="3363204" y="1591423"/>
                  <a:pt x="3363036" y="1591427"/>
                  <a:pt x="3362868" y="1591480"/>
                </a:cubicBezTo>
                <a:cubicBezTo>
                  <a:pt x="3312593" y="1941574"/>
                  <a:pt x="3031554" y="2220146"/>
                  <a:pt x="2672703" y="2279078"/>
                </a:cubicBezTo>
                <a:lnTo>
                  <a:pt x="2672586" y="2280217"/>
                </a:lnTo>
                <a:cubicBezTo>
                  <a:pt x="2667276" y="2281220"/>
                  <a:pt x="2661947" y="2282161"/>
                  <a:pt x="2656370" y="2281745"/>
                </a:cubicBezTo>
                <a:cubicBezTo>
                  <a:pt x="2625198" y="2287255"/>
                  <a:pt x="2593318" y="2290213"/>
                  <a:pt x="2560943" y="2290736"/>
                </a:cubicBezTo>
                <a:lnTo>
                  <a:pt x="2543825" y="2292349"/>
                </a:lnTo>
                <a:lnTo>
                  <a:pt x="2543799" y="2291858"/>
                </a:lnTo>
                <a:lnTo>
                  <a:pt x="2543300" y="2291891"/>
                </a:lnTo>
                <a:cubicBezTo>
                  <a:pt x="2542734" y="2288119"/>
                  <a:pt x="2542707" y="2284333"/>
                  <a:pt x="2542707" y="2280541"/>
                </a:cubicBezTo>
                <a:cubicBezTo>
                  <a:pt x="2542707" y="2274903"/>
                  <a:pt x="2542765" y="2269279"/>
                  <a:pt x="2544077" y="2263693"/>
                </a:cubicBezTo>
                <a:cubicBezTo>
                  <a:pt x="2544035" y="2232611"/>
                  <a:pt x="2546485" y="2201969"/>
                  <a:pt x="2551541" y="2171962"/>
                </a:cubicBezTo>
                <a:lnTo>
                  <a:pt x="2552082" y="2165325"/>
                </a:lnTo>
                <a:cubicBezTo>
                  <a:pt x="2552250" y="2165320"/>
                  <a:pt x="2552420" y="2165315"/>
                  <a:pt x="2552587" y="2165262"/>
                </a:cubicBezTo>
                <a:cubicBezTo>
                  <a:pt x="2602864" y="1815167"/>
                  <a:pt x="2883903" y="1536596"/>
                  <a:pt x="3242753" y="1477664"/>
                </a:cubicBezTo>
                <a:lnTo>
                  <a:pt x="3242870" y="1476525"/>
                </a:lnTo>
                <a:cubicBezTo>
                  <a:pt x="3248179" y="1475523"/>
                  <a:pt x="3253507" y="1474582"/>
                  <a:pt x="3259083" y="1474998"/>
                </a:cubicBezTo>
                <a:cubicBezTo>
                  <a:pt x="3290266" y="1469485"/>
                  <a:pt x="3322159" y="1466527"/>
                  <a:pt x="3354544" y="1466004"/>
                </a:cubicBezTo>
                <a:close/>
                <a:moveTo>
                  <a:pt x="1693269" y="1464394"/>
                </a:moveTo>
                <a:lnTo>
                  <a:pt x="1710356" y="1466004"/>
                </a:lnTo>
                <a:cubicBezTo>
                  <a:pt x="1742742" y="1466527"/>
                  <a:pt x="1774634" y="1469485"/>
                  <a:pt x="1805818" y="1474998"/>
                </a:cubicBezTo>
                <a:cubicBezTo>
                  <a:pt x="1811394" y="1474582"/>
                  <a:pt x="1816722" y="1475523"/>
                  <a:pt x="1822030" y="1476525"/>
                </a:cubicBezTo>
                <a:lnTo>
                  <a:pt x="1822148" y="1477664"/>
                </a:lnTo>
                <a:cubicBezTo>
                  <a:pt x="2180998" y="1536596"/>
                  <a:pt x="2462037" y="1815167"/>
                  <a:pt x="2512313" y="2165262"/>
                </a:cubicBezTo>
                <a:cubicBezTo>
                  <a:pt x="2512481" y="2165315"/>
                  <a:pt x="2512650" y="2165320"/>
                  <a:pt x="2512819" y="2165325"/>
                </a:cubicBezTo>
                <a:lnTo>
                  <a:pt x="2513359" y="2171962"/>
                </a:lnTo>
                <a:cubicBezTo>
                  <a:pt x="2518416" y="2201969"/>
                  <a:pt x="2520865" y="2232611"/>
                  <a:pt x="2520823" y="2263693"/>
                </a:cubicBezTo>
                <a:cubicBezTo>
                  <a:pt x="2522135" y="2269279"/>
                  <a:pt x="2522194" y="2274903"/>
                  <a:pt x="2522194" y="2280541"/>
                </a:cubicBezTo>
                <a:cubicBezTo>
                  <a:pt x="2522194" y="2284333"/>
                  <a:pt x="2522167" y="2288119"/>
                  <a:pt x="2521601" y="2291891"/>
                </a:cubicBezTo>
                <a:lnTo>
                  <a:pt x="2521102" y="2291858"/>
                </a:lnTo>
                <a:lnTo>
                  <a:pt x="2521076" y="2292349"/>
                </a:lnTo>
                <a:lnTo>
                  <a:pt x="2503957" y="2290736"/>
                </a:lnTo>
                <a:cubicBezTo>
                  <a:pt x="2471583" y="2290213"/>
                  <a:pt x="2439703" y="2287255"/>
                  <a:pt x="2408531" y="2281745"/>
                </a:cubicBezTo>
                <a:cubicBezTo>
                  <a:pt x="2402954" y="2282161"/>
                  <a:pt x="2397625" y="2281220"/>
                  <a:pt x="2392314" y="2280217"/>
                </a:cubicBezTo>
                <a:lnTo>
                  <a:pt x="2392198" y="2279078"/>
                </a:lnTo>
                <a:cubicBezTo>
                  <a:pt x="2033347" y="2220146"/>
                  <a:pt x="1752308" y="1941574"/>
                  <a:pt x="1702032" y="1591480"/>
                </a:cubicBezTo>
                <a:cubicBezTo>
                  <a:pt x="1701865" y="1591427"/>
                  <a:pt x="1701696" y="1591423"/>
                  <a:pt x="1701527" y="1591418"/>
                </a:cubicBezTo>
                <a:lnTo>
                  <a:pt x="1700989" y="1584794"/>
                </a:lnTo>
                <a:cubicBezTo>
                  <a:pt x="1695930" y="1554782"/>
                  <a:pt x="1693479" y="1524133"/>
                  <a:pt x="1693521" y="1493044"/>
                </a:cubicBezTo>
                <a:cubicBezTo>
                  <a:pt x="1692209" y="1487460"/>
                  <a:pt x="1692151" y="1481838"/>
                  <a:pt x="1692151" y="1476202"/>
                </a:cubicBezTo>
                <a:lnTo>
                  <a:pt x="1692745" y="1464852"/>
                </a:lnTo>
                <a:lnTo>
                  <a:pt x="1693243" y="1464884"/>
                </a:lnTo>
                <a:close/>
                <a:moveTo>
                  <a:pt x="1679481" y="1464394"/>
                </a:moveTo>
                <a:lnTo>
                  <a:pt x="1679507" y="1464884"/>
                </a:lnTo>
                <a:lnTo>
                  <a:pt x="1680005" y="1464852"/>
                </a:lnTo>
                <a:lnTo>
                  <a:pt x="1680599" y="1476202"/>
                </a:lnTo>
                <a:cubicBezTo>
                  <a:pt x="1680599" y="1481838"/>
                  <a:pt x="1680540" y="1487460"/>
                  <a:pt x="1679228" y="1493044"/>
                </a:cubicBezTo>
                <a:cubicBezTo>
                  <a:pt x="1679270" y="1524133"/>
                  <a:pt x="1676820" y="1554782"/>
                  <a:pt x="1671761" y="1584794"/>
                </a:cubicBezTo>
                <a:lnTo>
                  <a:pt x="1671223" y="1591418"/>
                </a:lnTo>
                <a:cubicBezTo>
                  <a:pt x="1671053" y="1591423"/>
                  <a:pt x="1670885" y="1591427"/>
                  <a:pt x="1670717" y="1591480"/>
                </a:cubicBezTo>
                <a:cubicBezTo>
                  <a:pt x="1620442" y="1941574"/>
                  <a:pt x="1339403" y="2220146"/>
                  <a:pt x="980552" y="2279078"/>
                </a:cubicBezTo>
                <a:lnTo>
                  <a:pt x="980435" y="2280217"/>
                </a:lnTo>
                <a:cubicBezTo>
                  <a:pt x="975125" y="2281220"/>
                  <a:pt x="969796" y="2282161"/>
                  <a:pt x="964219" y="2281745"/>
                </a:cubicBezTo>
                <a:cubicBezTo>
                  <a:pt x="933047" y="2287255"/>
                  <a:pt x="901167" y="2290213"/>
                  <a:pt x="868792" y="2290736"/>
                </a:cubicBezTo>
                <a:lnTo>
                  <a:pt x="851674" y="2292349"/>
                </a:lnTo>
                <a:lnTo>
                  <a:pt x="851648" y="2291858"/>
                </a:lnTo>
                <a:lnTo>
                  <a:pt x="851149" y="2291891"/>
                </a:lnTo>
                <a:cubicBezTo>
                  <a:pt x="850583" y="2288119"/>
                  <a:pt x="850556" y="2284333"/>
                  <a:pt x="850556" y="2280541"/>
                </a:cubicBezTo>
                <a:cubicBezTo>
                  <a:pt x="850556" y="2274903"/>
                  <a:pt x="850614" y="2269279"/>
                  <a:pt x="851926" y="2263693"/>
                </a:cubicBezTo>
                <a:cubicBezTo>
                  <a:pt x="851884" y="2232611"/>
                  <a:pt x="854334" y="2201969"/>
                  <a:pt x="859390" y="2171962"/>
                </a:cubicBezTo>
                <a:lnTo>
                  <a:pt x="859931" y="2165325"/>
                </a:lnTo>
                <a:cubicBezTo>
                  <a:pt x="860099" y="2165320"/>
                  <a:pt x="860269" y="2165315"/>
                  <a:pt x="860436" y="2165262"/>
                </a:cubicBezTo>
                <a:cubicBezTo>
                  <a:pt x="910713" y="1815167"/>
                  <a:pt x="1191752" y="1536596"/>
                  <a:pt x="1550602" y="1477664"/>
                </a:cubicBezTo>
                <a:lnTo>
                  <a:pt x="1550719" y="1476525"/>
                </a:lnTo>
                <a:cubicBezTo>
                  <a:pt x="1556028" y="1475523"/>
                  <a:pt x="1561356" y="1474582"/>
                  <a:pt x="1566932" y="1474998"/>
                </a:cubicBezTo>
                <a:cubicBezTo>
                  <a:pt x="1598115" y="1469485"/>
                  <a:pt x="1630008" y="1466527"/>
                  <a:pt x="1662393" y="1466004"/>
                </a:cubicBezTo>
                <a:close/>
                <a:moveTo>
                  <a:pt x="1118" y="1464394"/>
                </a:moveTo>
                <a:lnTo>
                  <a:pt x="18205" y="1466004"/>
                </a:lnTo>
                <a:cubicBezTo>
                  <a:pt x="50591" y="1466527"/>
                  <a:pt x="82483" y="1469485"/>
                  <a:pt x="113667" y="1474998"/>
                </a:cubicBezTo>
                <a:cubicBezTo>
                  <a:pt x="119243" y="1474582"/>
                  <a:pt x="124571" y="1475523"/>
                  <a:pt x="129879" y="1476525"/>
                </a:cubicBezTo>
                <a:lnTo>
                  <a:pt x="129997" y="1477664"/>
                </a:lnTo>
                <a:cubicBezTo>
                  <a:pt x="488847" y="1536596"/>
                  <a:pt x="769886" y="1815167"/>
                  <a:pt x="820162" y="2165262"/>
                </a:cubicBezTo>
                <a:cubicBezTo>
                  <a:pt x="820330" y="2165315"/>
                  <a:pt x="820499" y="2165320"/>
                  <a:pt x="820668" y="2165325"/>
                </a:cubicBezTo>
                <a:lnTo>
                  <a:pt x="821208" y="2171962"/>
                </a:lnTo>
                <a:cubicBezTo>
                  <a:pt x="826265" y="2201969"/>
                  <a:pt x="828714" y="2232611"/>
                  <a:pt x="828672" y="2263693"/>
                </a:cubicBezTo>
                <a:cubicBezTo>
                  <a:pt x="829984" y="2269279"/>
                  <a:pt x="830043" y="2274903"/>
                  <a:pt x="830043" y="2280541"/>
                </a:cubicBezTo>
                <a:cubicBezTo>
                  <a:pt x="830043" y="2284333"/>
                  <a:pt x="830016" y="2288119"/>
                  <a:pt x="829450" y="2291891"/>
                </a:cubicBezTo>
                <a:lnTo>
                  <a:pt x="828951" y="2291858"/>
                </a:lnTo>
                <a:lnTo>
                  <a:pt x="828925" y="2292349"/>
                </a:lnTo>
                <a:lnTo>
                  <a:pt x="811806" y="2290736"/>
                </a:lnTo>
                <a:cubicBezTo>
                  <a:pt x="779432" y="2290213"/>
                  <a:pt x="747552" y="2287255"/>
                  <a:pt x="716380" y="2281745"/>
                </a:cubicBezTo>
                <a:cubicBezTo>
                  <a:pt x="710803" y="2282161"/>
                  <a:pt x="705474" y="2281220"/>
                  <a:pt x="700163" y="2280217"/>
                </a:cubicBezTo>
                <a:lnTo>
                  <a:pt x="700047" y="2279078"/>
                </a:lnTo>
                <a:cubicBezTo>
                  <a:pt x="341196" y="2220146"/>
                  <a:pt x="60157" y="1941574"/>
                  <a:pt x="9881" y="1591480"/>
                </a:cubicBezTo>
                <a:cubicBezTo>
                  <a:pt x="9714" y="1591427"/>
                  <a:pt x="9545" y="1591423"/>
                  <a:pt x="9376" y="1591418"/>
                </a:cubicBezTo>
                <a:lnTo>
                  <a:pt x="8837" y="1584794"/>
                </a:lnTo>
                <a:cubicBezTo>
                  <a:pt x="3779" y="1554782"/>
                  <a:pt x="1328" y="1524133"/>
                  <a:pt x="1370" y="1493044"/>
                </a:cubicBezTo>
                <a:cubicBezTo>
                  <a:pt x="58" y="1487460"/>
                  <a:pt x="0" y="1481838"/>
                  <a:pt x="0" y="1476202"/>
                </a:cubicBezTo>
                <a:lnTo>
                  <a:pt x="594" y="1464852"/>
                </a:lnTo>
                <a:lnTo>
                  <a:pt x="1092" y="1464884"/>
                </a:lnTo>
                <a:close/>
                <a:moveTo>
                  <a:pt x="7762529" y="750600"/>
                </a:moveTo>
                <a:cubicBezTo>
                  <a:pt x="7815805" y="1021506"/>
                  <a:pt x="8030648" y="1236303"/>
                  <a:pt x="8305838" y="1295446"/>
                </a:cubicBezTo>
                <a:cubicBezTo>
                  <a:pt x="8252563" y="1024540"/>
                  <a:pt x="8037719" y="809743"/>
                  <a:pt x="7762529" y="750600"/>
                </a:cubicBezTo>
                <a:close/>
                <a:moveTo>
                  <a:pt x="7455280" y="750600"/>
                </a:moveTo>
                <a:cubicBezTo>
                  <a:pt x="7180090" y="809743"/>
                  <a:pt x="6965246" y="1024540"/>
                  <a:pt x="6911971" y="1295446"/>
                </a:cubicBezTo>
                <a:cubicBezTo>
                  <a:pt x="7187161" y="1236303"/>
                  <a:pt x="7402004" y="1021506"/>
                  <a:pt x="7455280" y="750600"/>
                </a:cubicBezTo>
                <a:close/>
                <a:moveTo>
                  <a:pt x="6070378" y="750600"/>
                </a:moveTo>
                <a:cubicBezTo>
                  <a:pt x="6123654" y="1021506"/>
                  <a:pt x="6338497" y="1236303"/>
                  <a:pt x="6613687" y="1295446"/>
                </a:cubicBezTo>
                <a:cubicBezTo>
                  <a:pt x="6560412" y="1024540"/>
                  <a:pt x="6345568" y="809743"/>
                  <a:pt x="6070378" y="750600"/>
                </a:cubicBezTo>
                <a:close/>
                <a:moveTo>
                  <a:pt x="5763129" y="750600"/>
                </a:moveTo>
                <a:cubicBezTo>
                  <a:pt x="5487939" y="809743"/>
                  <a:pt x="5273095" y="1024540"/>
                  <a:pt x="5219820" y="1295446"/>
                </a:cubicBezTo>
                <a:cubicBezTo>
                  <a:pt x="5495010" y="1236303"/>
                  <a:pt x="5709853" y="1021506"/>
                  <a:pt x="5763129" y="750600"/>
                </a:cubicBezTo>
                <a:close/>
                <a:moveTo>
                  <a:pt x="4378227" y="750600"/>
                </a:moveTo>
                <a:cubicBezTo>
                  <a:pt x="4431503" y="1021506"/>
                  <a:pt x="4646346" y="1236303"/>
                  <a:pt x="4921536" y="1295446"/>
                </a:cubicBezTo>
                <a:cubicBezTo>
                  <a:pt x="4868261" y="1024540"/>
                  <a:pt x="4653417" y="809743"/>
                  <a:pt x="4378227" y="750600"/>
                </a:cubicBezTo>
                <a:close/>
                <a:moveTo>
                  <a:pt x="4070978" y="750600"/>
                </a:moveTo>
                <a:cubicBezTo>
                  <a:pt x="3795788" y="809743"/>
                  <a:pt x="3580944" y="1024540"/>
                  <a:pt x="3527669" y="1295446"/>
                </a:cubicBezTo>
                <a:cubicBezTo>
                  <a:pt x="3802859" y="1236303"/>
                  <a:pt x="4017702" y="1021506"/>
                  <a:pt x="4070978" y="750600"/>
                </a:cubicBezTo>
                <a:close/>
                <a:moveTo>
                  <a:pt x="2686076" y="750600"/>
                </a:moveTo>
                <a:cubicBezTo>
                  <a:pt x="2739352" y="1021506"/>
                  <a:pt x="2954195" y="1236303"/>
                  <a:pt x="3229385" y="1295446"/>
                </a:cubicBezTo>
                <a:cubicBezTo>
                  <a:pt x="3176110" y="1024540"/>
                  <a:pt x="2961266" y="809743"/>
                  <a:pt x="2686076" y="750600"/>
                </a:cubicBezTo>
                <a:close/>
                <a:moveTo>
                  <a:pt x="2378827" y="750600"/>
                </a:moveTo>
                <a:cubicBezTo>
                  <a:pt x="2103637" y="809743"/>
                  <a:pt x="1888793" y="1024540"/>
                  <a:pt x="1835518" y="1295446"/>
                </a:cubicBezTo>
                <a:cubicBezTo>
                  <a:pt x="2110708" y="1236303"/>
                  <a:pt x="2325551" y="1021506"/>
                  <a:pt x="2378827" y="750600"/>
                </a:cubicBezTo>
                <a:close/>
                <a:moveTo>
                  <a:pt x="993925" y="750600"/>
                </a:moveTo>
                <a:cubicBezTo>
                  <a:pt x="1047201" y="1021506"/>
                  <a:pt x="1262044" y="1236303"/>
                  <a:pt x="1537234" y="1295446"/>
                </a:cubicBezTo>
                <a:cubicBezTo>
                  <a:pt x="1483959" y="1024540"/>
                  <a:pt x="1269115" y="809743"/>
                  <a:pt x="993925" y="750600"/>
                </a:cubicBezTo>
                <a:close/>
                <a:moveTo>
                  <a:pt x="686676" y="750600"/>
                </a:moveTo>
                <a:cubicBezTo>
                  <a:pt x="411486" y="809743"/>
                  <a:pt x="196642" y="1024540"/>
                  <a:pt x="143367" y="1295446"/>
                </a:cubicBezTo>
                <a:cubicBezTo>
                  <a:pt x="418557" y="1236303"/>
                  <a:pt x="633400" y="1021506"/>
                  <a:pt x="686676" y="750600"/>
                </a:cubicBezTo>
                <a:close/>
                <a:moveTo>
                  <a:pt x="9139239" y="624486"/>
                </a:moveTo>
                <a:lnTo>
                  <a:pt x="9139239" y="752995"/>
                </a:lnTo>
                <a:lnTo>
                  <a:pt x="9047261" y="779881"/>
                </a:lnTo>
                <a:cubicBezTo>
                  <a:pt x="8821055" y="864319"/>
                  <a:pt x="8650738" y="1058403"/>
                  <a:pt x="8604122" y="1295446"/>
                </a:cubicBezTo>
                <a:cubicBezTo>
                  <a:pt x="8844913" y="1243696"/>
                  <a:pt x="9039501" y="1072773"/>
                  <a:pt x="9120077" y="849365"/>
                </a:cubicBezTo>
                <a:lnTo>
                  <a:pt x="9139239" y="780178"/>
                </a:lnTo>
                <a:lnTo>
                  <a:pt x="9139239" y="1085737"/>
                </a:lnTo>
                <a:lnTo>
                  <a:pt x="9135069" y="1092549"/>
                </a:lnTo>
                <a:cubicBezTo>
                  <a:pt x="9008919" y="1266178"/>
                  <a:pt x="8815033" y="1389778"/>
                  <a:pt x="8590751" y="1426902"/>
                </a:cubicBezTo>
                <a:lnTo>
                  <a:pt x="8590635" y="1428050"/>
                </a:lnTo>
                <a:cubicBezTo>
                  <a:pt x="8585324" y="1429061"/>
                  <a:pt x="8579995" y="1430009"/>
                  <a:pt x="8574418" y="1429590"/>
                </a:cubicBezTo>
                <a:cubicBezTo>
                  <a:pt x="8543246" y="1435144"/>
                  <a:pt x="8511366" y="1438125"/>
                  <a:pt x="8478991" y="1438652"/>
                </a:cubicBezTo>
                <a:lnTo>
                  <a:pt x="8461873" y="1440278"/>
                </a:lnTo>
                <a:lnTo>
                  <a:pt x="8461847" y="1439783"/>
                </a:lnTo>
                <a:lnTo>
                  <a:pt x="8461348" y="1439816"/>
                </a:lnTo>
                <a:cubicBezTo>
                  <a:pt x="8460782" y="1436014"/>
                  <a:pt x="8460755" y="1432198"/>
                  <a:pt x="8460755" y="1428376"/>
                </a:cubicBezTo>
                <a:cubicBezTo>
                  <a:pt x="8460755" y="1422694"/>
                  <a:pt x="8460814" y="1417025"/>
                  <a:pt x="8462126" y="1411395"/>
                </a:cubicBezTo>
                <a:cubicBezTo>
                  <a:pt x="8462083" y="1380067"/>
                  <a:pt x="8464533" y="1349182"/>
                  <a:pt x="8469590" y="1318938"/>
                </a:cubicBezTo>
                <a:lnTo>
                  <a:pt x="8470130" y="1312248"/>
                </a:lnTo>
                <a:cubicBezTo>
                  <a:pt x="8470299" y="1312243"/>
                  <a:pt x="8470468" y="1312238"/>
                  <a:pt x="8470636" y="1312185"/>
                </a:cubicBezTo>
                <a:cubicBezTo>
                  <a:pt x="8514628" y="1003427"/>
                  <a:pt x="8735297" y="749863"/>
                  <a:pt x="9030178" y="651504"/>
                </a:cubicBezTo>
                <a:close/>
                <a:moveTo>
                  <a:pt x="7620280" y="605769"/>
                </a:moveTo>
                <a:lnTo>
                  <a:pt x="7637367" y="607392"/>
                </a:lnTo>
                <a:cubicBezTo>
                  <a:pt x="7669753" y="607919"/>
                  <a:pt x="7701646" y="610900"/>
                  <a:pt x="7732829" y="616457"/>
                </a:cubicBezTo>
                <a:cubicBezTo>
                  <a:pt x="7738405" y="616038"/>
                  <a:pt x="7743733" y="616986"/>
                  <a:pt x="7749042" y="617996"/>
                </a:cubicBezTo>
                <a:lnTo>
                  <a:pt x="7749159" y="619144"/>
                </a:lnTo>
                <a:cubicBezTo>
                  <a:pt x="8108009" y="678542"/>
                  <a:pt x="8389048" y="959319"/>
                  <a:pt x="8439324" y="1312185"/>
                </a:cubicBezTo>
                <a:cubicBezTo>
                  <a:pt x="8439492" y="1312238"/>
                  <a:pt x="8439661" y="1312243"/>
                  <a:pt x="8439830" y="1312248"/>
                </a:cubicBezTo>
                <a:lnTo>
                  <a:pt x="8440370" y="1318938"/>
                </a:lnTo>
                <a:cubicBezTo>
                  <a:pt x="8445427" y="1349182"/>
                  <a:pt x="8447877" y="1380067"/>
                  <a:pt x="8447834" y="1411395"/>
                </a:cubicBezTo>
                <a:cubicBezTo>
                  <a:pt x="8449146" y="1417025"/>
                  <a:pt x="8449205" y="1422694"/>
                  <a:pt x="8449205" y="1428376"/>
                </a:cubicBezTo>
                <a:cubicBezTo>
                  <a:pt x="8449205" y="1432198"/>
                  <a:pt x="8449178" y="1436014"/>
                  <a:pt x="8448612" y="1439816"/>
                </a:cubicBezTo>
                <a:lnTo>
                  <a:pt x="8448113" y="1439783"/>
                </a:lnTo>
                <a:lnTo>
                  <a:pt x="8448087" y="1440278"/>
                </a:lnTo>
                <a:lnTo>
                  <a:pt x="8430969" y="1438652"/>
                </a:lnTo>
                <a:cubicBezTo>
                  <a:pt x="8398594" y="1438125"/>
                  <a:pt x="8366714" y="1435144"/>
                  <a:pt x="8335542" y="1429590"/>
                </a:cubicBezTo>
                <a:cubicBezTo>
                  <a:pt x="8329965" y="1430009"/>
                  <a:pt x="8324636" y="1429061"/>
                  <a:pt x="8319325" y="1428050"/>
                </a:cubicBezTo>
                <a:lnTo>
                  <a:pt x="8319209" y="1426902"/>
                </a:lnTo>
                <a:cubicBezTo>
                  <a:pt x="7960358" y="1367503"/>
                  <a:pt x="7679319" y="1086726"/>
                  <a:pt x="7629044" y="733861"/>
                </a:cubicBezTo>
                <a:cubicBezTo>
                  <a:pt x="7628876" y="733808"/>
                  <a:pt x="7628708" y="733803"/>
                  <a:pt x="7628538" y="733798"/>
                </a:cubicBezTo>
                <a:lnTo>
                  <a:pt x="7628000" y="727122"/>
                </a:lnTo>
                <a:cubicBezTo>
                  <a:pt x="7622941" y="696872"/>
                  <a:pt x="7620490" y="665981"/>
                  <a:pt x="7620533" y="634646"/>
                </a:cubicBezTo>
                <a:cubicBezTo>
                  <a:pt x="7619221" y="629018"/>
                  <a:pt x="7619162" y="623351"/>
                  <a:pt x="7619162" y="617670"/>
                </a:cubicBezTo>
                <a:lnTo>
                  <a:pt x="7619756" y="606230"/>
                </a:lnTo>
                <a:lnTo>
                  <a:pt x="7620254" y="606263"/>
                </a:lnTo>
                <a:close/>
                <a:moveTo>
                  <a:pt x="7597529" y="605769"/>
                </a:moveTo>
                <a:lnTo>
                  <a:pt x="7597555" y="606263"/>
                </a:lnTo>
                <a:lnTo>
                  <a:pt x="7598053" y="606230"/>
                </a:lnTo>
                <a:lnTo>
                  <a:pt x="7598647" y="617670"/>
                </a:lnTo>
                <a:cubicBezTo>
                  <a:pt x="7598647" y="623351"/>
                  <a:pt x="7598588" y="629018"/>
                  <a:pt x="7597276" y="634646"/>
                </a:cubicBezTo>
                <a:cubicBezTo>
                  <a:pt x="7597319" y="665981"/>
                  <a:pt x="7594868" y="696872"/>
                  <a:pt x="7589809" y="727122"/>
                </a:cubicBezTo>
                <a:lnTo>
                  <a:pt x="7589271" y="733798"/>
                </a:lnTo>
                <a:cubicBezTo>
                  <a:pt x="7589101" y="733803"/>
                  <a:pt x="7588933" y="733808"/>
                  <a:pt x="7588765" y="733861"/>
                </a:cubicBezTo>
                <a:cubicBezTo>
                  <a:pt x="7538490" y="1086726"/>
                  <a:pt x="7257451" y="1367503"/>
                  <a:pt x="6898600" y="1426902"/>
                </a:cubicBezTo>
                <a:lnTo>
                  <a:pt x="6898484" y="1428050"/>
                </a:lnTo>
                <a:cubicBezTo>
                  <a:pt x="6893173" y="1429061"/>
                  <a:pt x="6887844" y="1430009"/>
                  <a:pt x="6882267" y="1429590"/>
                </a:cubicBezTo>
                <a:cubicBezTo>
                  <a:pt x="6851095" y="1435144"/>
                  <a:pt x="6819215" y="1438125"/>
                  <a:pt x="6786841" y="1438652"/>
                </a:cubicBezTo>
                <a:lnTo>
                  <a:pt x="6769722" y="1440278"/>
                </a:lnTo>
                <a:lnTo>
                  <a:pt x="6769696" y="1439783"/>
                </a:lnTo>
                <a:lnTo>
                  <a:pt x="6769197" y="1439816"/>
                </a:lnTo>
                <a:cubicBezTo>
                  <a:pt x="6768631" y="1436014"/>
                  <a:pt x="6768604" y="1432198"/>
                  <a:pt x="6768604" y="1428376"/>
                </a:cubicBezTo>
                <a:cubicBezTo>
                  <a:pt x="6768604" y="1422694"/>
                  <a:pt x="6768663" y="1417025"/>
                  <a:pt x="6769975" y="1411395"/>
                </a:cubicBezTo>
                <a:cubicBezTo>
                  <a:pt x="6769933" y="1380067"/>
                  <a:pt x="6772382" y="1349182"/>
                  <a:pt x="6777439" y="1318938"/>
                </a:cubicBezTo>
                <a:lnTo>
                  <a:pt x="6777979" y="1312248"/>
                </a:lnTo>
                <a:cubicBezTo>
                  <a:pt x="6778148" y="1312243"/>
                  <a:pt x="6778317" y="1312238"/>
                  <a:pt x="6778485" y="1312185"/>
                </a:cubicBezTo>
                <a:cubicBezTo>
                  <a:pt x="6828761" y="959319"/>
                  <a:pt x="7109800" y="678542"/>
                  <a:pt x="7468650" y="619144"/>
                </a:cubicBezTo>
                <a:lnTo>
                  <a:pt x="7468767" y="617996"/>
                </a:lnTo>
                <a:cubicBezTo>
                  <a:pt x="7474076" y="616986"/>
                  <a:pt x="7479404" y="616038"/>
                  <a:pt x="7484980" y="616457"/>
                </a:cubicBezTo>
                <a:cubicBezTo>
                  <a:pt x="7516163" y="610900"/>
                  <a:pt x="7548056" y="607919"/>
                  <a:pt x="7580442" y="607392"/>
                </a:cubicBezTo>
                <a:close/>
                <a:moveTo>
                  <a:pt x="5928129" y="605769"/>
                </a:moveTo>
                <a:lnTo>
                  <a:pt x="5945217" y="607392"/>
                </a:lnTo>
                <a:cubicBezTo>
                  <a:pt x="5977602" y="607919"/>
                  <a:pt x="6009495" y="610900"/>
                  <a:pt x="6040678" y="616457"/>
                </a:cubicBezTo>
                <a:cubicBezTo>
                  <a:pt x="6046254" y="616038"/>
                  <a:pt x="6051582" y="616986"/>
                  <a:pt x="6056891" y="617996"/>
                </a:cubicBezTo>
                <a:lnTo>
                  <a:pt x="6057008" y="619144"/>
                </a:lnTo>
                <a:cubicBezTo>
                  <a:pt x="6415858" y="678542"/>
                  <a:pt x="6696897" y="959319"/>
                  <a:pt x="6747174" y="1312185"/>
                </a:cubicBezTo>
                <a:cubicBezTo>
                  <a:pt x="6747341" y="1312238"/>
                  <a:pt x="6747511" y="1312243"/>
                  <a:pt x="6747679" y="1312248"/>
                </a:cubicBezTo>
                <a:lnTo>
                  <a:pt x="6748220" y="1318938"/>
                </a:lnTo>
                <a:cubicBezTo>
                  <a:pt x="6753276" y="1349182"/>
                  <a:pt x="6755726" y="1380067"/>
                  <a:pt x="6755684" y="1411395"/>
                </a:cubicBezTo>
                <a:cubicBezTo>
                  <a:pt x="6756996" y="1417025"/>
                  <a:pt x="6757054" y="1422694"/>
                  <a:pt x="6757054" y="1428376"/>
                </a:cubicBezTo>
                <a:cubicBezTo>
                  <a:pt x="6757054" y="1432198"/>
                  <a:pt x="6757027" y="1436014"/>
                  <a:pt x="6756461" y="1439816"/>
                </a:cubicBezTo>
                <a:lnTo>
                  <a:pt x="6755962" y="1439783"/>
                </a:lnTo>
                <a:lnTo>
                  <a:pt x="6755936" y="1440278"/>
                </a:lnTo>
                <a:lnTo>
                  <a:pt x="6738818" y="1438652"/>
                </a:lnTo>
                <a:cubicBezTo>
                  <a:pt x="6706444" y="1438125"/>
                  <a:pt x="6674563" y="1435144"/>
                  <a:pt x="6643391" y="1429590"/>
                </a:cubicBezTo>
                <a:cubicBezTo>
                  <a:pt x="6637814" y="1430009"/>
                  <a:pt x="6632485" y="1429061"/>
                  <a:pt x="6627175" y="1428050"/>
                </a:cubicBezTo>
                <a:lnTo>
                  <a:pt x="6627059" y="1426902"/>
                </a:lnTo>
                <a:cubicBezTo>
                  <a:pt x="6268207" y="1367503"/>
                  <a:pt x="5987168" y="1086726"/>
                  <a:pt x="5936893" y="733861"/>
                </a:cubicBezTo>
                <a:cubicBezTo>
                  <a:pt x="5936725" y="733808"/>
                  <a:pt x="5936557" y="733803"/>
                  <a:pt x="5936387" y="733798"/>
                </a:cubicBezTo>
                <a:lnTo>
                  <a:pt x="5935849" y="727122"/>
                </a:lnTo>
                <a:cubicBezTo>
                  <a:pt x="5930790" y="696872"/>
                  <a:pt x="5928340" y="665981"/>
                  <a:pt x="5928382" y="634646"/>
                </a:cubicBezTo>
                <a:cubicBezTo>
                  <a:pt x="5927070" y="629018"/>
                  <a:pt x="5927011" y="623351"/>
                  <a:pt x="5927011" y="617670"/>
                </a:cubicBezTo>
                <a:lnTo>
                  <a:pt x="5927605" y="606230"/>
                </a:lnTo>
                <a:lnTo>
                  <a:pt x="5928103" y="606263"/>
                </a:lnTo>
                <a:close/>
                <a:moveTo>
                  <a:pt x="5905378" y="605769"/>
                </a:moveTo>
                <a:lnTo>
                  <a:pt x="5905404" y="606263"/>
                </a:lnTo>
                <a:lnTo>
                  <a:pt x="5905902" y="606230"/>
                </a:lnTo>
                <a:lnTo>
                  <a:pt x="5906496" y="617670"/>
                </a:lnTo>
                <a:cubicBezTo>
                  <a:pt x="5906496" y="623351"/>
                  <a:pt x="5906438" y="629018"/>
                  <a:pt x="5905126" y="634646"/>
                </a:cubicBezTo>
                <a:cubicBezTo>
                  <a:pt x="5905168" y="665981"/>
                  <a:pt x="5902717" y="696872"/>
                  <a:pt x="5897659" y="727122"/>
                </a:cubicBezTo>
                <a:lnTo>
                  <a:pt x="5897120" y="733798"/>
                </a:lnTo>
                <a:cubicBezTo>
                  <a:pt x="5896951" y="733803"/>
                  <a:pt x="5896782" y="733808"/>
                  <a:pt x="5896615" y="733861"/>
                </a:cubicBezTo>
                <a:cubicBezTo>
                  <a:pt x="5846339" y="1086726"/>
                  <a:pt x="5565300" y="1367503"/>
                  <a:pt x="5206449" y="1426902"/>
                </a:cubicBezTo>
                <a:lnTo>
                  <a:pt x="5206334" y="1428050"/>
                </a:lnTo>
                <a:cubicBezTo>
                  <a:pt x="5201022" y="1429061"/>
                  <a:pt x="5195693" y="1430009"/>
                  <a:pt x="5190116" y="1429590"/>
                </a:cubicBezTo>
                <a:cubicBezTo>
                  <a:pt x="5158944" y="1435144"/>
                  <a:pt x="5127065" y="1438125"/>
                  <a:pt x="5094690" y="1438652"/>
                </a:cubicBezTo>
                <a:lnTo>
                  <a:pt x="5077571" y="1440278"/>
                </a:lnTo>
                <a:lnTo>
                  <a:pt x="5077545" y="1439783"/>
                </a:lnTo>
                <a:lnTo>
                  <a:pt x="5077046" y="1439816"/>
                </a:lnTo>
                <a:cubicBezTo>
                  <a:pt x="5076480" y="1436014"/>
                  <a:pt x="5076453" y="1432198"/>
                  <a:pt x="5076453" y="1428376"/>
                </a:cubicBezTo>
                <a:cubicBezTo>
                  <a:pt x="5076453" y="1422694"/>
                  <a:pt x="5076512" y="1417025"/>
                  <a:pt x="5077824" y="1411395"/>
                </a:cubicBezTo>
                <a:cubicBezTo>
                  <a:pt x="5077782" y="1380067"/>
                  <a:pt x="5080231" y="1349182"/>
                  <a:pt x="5085288" y="1318938"/>
                </a:cubicBezTo>
                <a:lnTo>
                  <a:pt x="5085828" y="1312248"/>
                </a:lnTo>
                <a:cubicBezTo>
                  <a:pt x="5085997" y="1312243"/>
                  <a:pt x="5086166" y="1312238"/>
                  <a:pt x="5086334" y="1312185"/>
                </a:cubicBezTo>
                <a:cubicBezTo>
                  <a:pt x="5136610" y="959319"/>
                  <a:pt x="5417649" y="678542"/>
                  <a:pt x="5776501" y="619144"/>
                </a:cubicBezTo>
                <a:lnTo>
                  <a:pt x="5776617" y="617996"/>
                </a:lnTo>
                <a:cubicBezTo>
                  <a:pt x="5781926" y="616986"/>
                  <a:pt x="5787253" y="616038"/>
                  <a:pt x="5792829" y="616457"/>
                </a:cubicBezTo>
                <a:cubicBezTo>
                  <a:pt x="5824013" y="610900"/>
                  <a:pt x="5855905" y="607919"/>
                  <a:pt x="5888291" y="607392"/>
                </a:cubicBezTo>
                <a:close/>
                <a:moveTo>
                  <a:pt x="4235979" y="605769"/>
                </a:moveTo>
                <a:lnTo>
                  <a:pt x="4253065" y="607392"/>
                </a:lnTo>
                <a:cubicBezTo>
                  <a:pt x="4285451" y="607919"/>
                  <a:pt x="4317343" y="610900"/>
                  <a:pt x="4348528" y="616457"/>
                </a:cubicBezTo>
                <a:cubicBezTo>
                  <a:pt x="4354104" y="616038"/>
                  <a:pt x="4359431" y="616986"/>
                  <a:pt x="4364739" y="617996"/>
                </a:cubicBezTo>
                <a:lnTo>
                  <a:pt x="4364856" y="619144"/>
                </a:lnTo>
                <a:cubicBezTo>
                  <a:pt x="4723707" y="678542"/>
                  <a:pt x="5004746" y="959319"/>
                  <a:pt x="5055022" y="1312185"/>
                </a:cubicBezTo>
                <a:cubicBezTo>
                  <a:pt x="5055190" y="1312238"/>
                  <a:pt x="5055359" y="1312243"/>
                  <a:pt x="5055528" y="1312248"/>
                </a:cubicBezTo>
                <a:lnTo>
                  <a:pt x="5056068" y="1318938"/>
                </a:lnTo>
                <a:cubicBezTo>
                  <a:pt x="5061125" y="1349182"/>
                  <a:pt x="5063574" y="1380067"/>
                  <a:pt x="5063532" y="1411395"/>
                </a:cubicBezTo>
                <a:cubicBezTo>
                  <a:pt x="5064844" y="1417025"/>
                  <a:pt x="5064903" y="1422694"/>
                  <a:pt x="5064903" y="1428376"/>
                </a:cubicBezTo>
                <a:cubicBezTo>
                  <a:pt x="5064903" y="1432198"/>
                  <a:pt x="5064876" y="1436014"/>
                  <a:pt x="5064310" y="1439816"/>
                </a:cubicBezTo>
                <a:lnTo>
                  <a:pt x="5063811" y="1439783"/>
                </a:lnTo>
                <a:lnTo>
                  <a:pt x="5063785" y="1440278"/>
                </a:lnTo>
                <a:lnTo>
                  <a:pt x="5046666" y="1438652"/>
                </a:lnTo>
                <a:cubicBezTo>
                  <a:pt x="5014292" y="1438125"/>
                  <a:pt x="4982412" y="1435144"/>
                  <a:pt x="4951241" y="1429590"/>
                </a:cubicBezTo>
                <a:cubicBezTo>
                  <a:pt x="4945663" y="1430009"/>
                  <a:pt x="4940334" y="1429061"/>
                  <a:pt x="4935023" y="1428050"/>
                </a:cubicBezTo>
                <a:lnTo>
                  <a:pt x="4934907" y="1426902"/>
                </a:lnTo>
                <a:cubicBezTo>
                  <a:pt x="4576056" y="1367503"/>
                  <a:pt x="4295017" y="1086726"/>
                  <a:pt x="4244741" y="733861"/>
                </a:cubicBezTo>
                <a:cubicBezTo>
                  <a:pt x="4244574" y="733808"/>
                  <a:pt x="4244405" y="733803"/>
                  <a:pt x="4244236" y="733798"/>
                </a:cubicBezTo>
                <a:lnTo>
                  <a:pt x="4243697" y="727122"/>
                </a:lnTo>
                <a:cubicBezTo>
                  <a:pt x="4238639" y="696872"/>
                  <a:pt x="4236188" y="665981"/>
                  <a:pt x="4236230" y="634646"/>
                </a:cubicBezTo>
                <a:cubicBezTo>
                  <a:pt x="4234918" y="629018"/>
                  <a:pt x="4234860" y="623351"/>
                  <a:pt x="4234860" y="617670"/>
                </a:cubicBezTo>
                <a:lnTo>
                  <a:pt x="4235454" y="606230"/>
                </a:lnTo>
                <a:lnTo>
                  <a:pt x="4235952" y="606263"/>
                </a:lnTo>
                <a:close/>
                <a:moveTo>
                  <a:pt x="4213227" y="605769"/>
                </a:moveTo>
                <a:lnTo>
                  <a:pt x="4213253" y="606263"/>
                </a:lnTo>
                <a:lnTo>
                  <a:pt x="4213751" y="606230"/>
                </a:lnTo>
                <a:lnTo>
                  <a:pt x="4214345" y="617670"/>
                </a:lnTo>
                <a:cubicBezTo>
                  <a:pt x="4214345" y="623351"/>
                  <a:pt x="4214286" y="629018"/>
                  <a:pt x="4212974" y="634646"/>
                </a:cubicBezTo>
                <a:cubicBezTo>
                  <a:pt x="4213016" y="665981"/>
                  <a:pt x="4210566" y="696872"/>
                  <a:pt x="4205507" y="727122"/>
                </a:cubicBezTo>
                <a:lnTo>
                  <a:pt x="4204969" y="733798"/>
                </a:lnTo>
                <a:cubicBezTo>
                  <a:pt x="4204799" y="733803"/>
                  <a:pt x="4204631" y="733808"/>
                  <a:pt x="4204463" y="733861"/>
                </a:cubicBezTo>
                <a:cubicBezTo>
                  <a:pt x="4154188" y="1086726"/>
                  <a:pt x="3873149" y="1367503"/>
                  <a:pt x="3514297" y="1426902"/>
                </a:cubicBezTo>
                <a:lnTo>
                  <a:pt x="3514181" y="1428050"/>
                </a:lnTo>
                <a:cubicBezTo>
                  <a:pt x="3508871" y="1429061"/>
                  <a:pt x="3503542" y="1430009"/>
                  <a:pt x="3497965" y="1429590"/>
                </a:cubicBezTo>
                <a:cubicBezTo>
                  <a:pt x="3466793" y="1435144"/>
                  <a:pt x="3434912" y="1438125"/>
                  <a:pt x="3402538" y="1438652"/>
                </a:cubicBezTo>
                <a:lnTo>
                  <a:pt x="3385420" y="1440278"/>
                </a:lnTo>
                <a:lnTo>
                  <a:pt x="3385394" y="1439783"/>
                </a:lnTo>
                <a:lnTo>
                  <a:pt x="3384895" y="1439816"/>
                </a:lnTo>
                <a:cubicBezTo>
                  <a:pt x="3384329" y="1436014"/>
                  <a:pt x="3384302" y="1432198"/>
                  <a:pt x="3384302" y="1428376"/>
                </a:cubicBezTo>
                <a:cubicBezTo>
                  <a:pt x="3384302" y="1422694"/>
                  <a:pt x="3384360" y="1417025"/>
                  <a:pt x="3385672" y="1411395"/>
                </a:cubicBezTo>
                <a:cubicBezTo>
                  <a:pt x="3385630" y="1380067"/>
                  <a:pt x="3388080" y="1349182"/>
                  <a:pt x="3393136" y="1318938"/>
                </a:cubicBezTo>
                <a:lnTo>
                  <a:pt x="3393677" y="1312248"/>
                </a:lnTo>
                <a:cubicBezTo>
                  <a:pt x="3393845" y="1312243"/>
                  <a:pt x="3394015" y="1312238"/>
                  <a:pt x="3394182" y="1312185"/>
                </a:cubicBezTo>
                <a:cubicBezTo>
                  <a:pt x="3444459" y="959319"/>
                  <a:pt x="3725498" y="678542"/>
                  <a:pt x="4084348" y="619144"/>
                </a:cubicBezTo>
                <a:lnTo>
                  <a:pt x="4084465" y="617996"/>
                </a:lnTo>
                <a:cubicBezTo>
                  <a:pt x="4089774" y="616986"/>
                  <a:pt x="4095102" y="616038"/>
                  <a:pt x="4100678" y="616457"/>
                </a:cubicBezTo>
                <a:cubicBezTo>
                  <a:pt x="4131861" y="610900"/>
                  <a:pt x="4163754" y="607919"/>
                  <a:pt x="4196139" y="607392"/>
                </a:cubicBezTo>
                <a:close/>
                <a:moveTo>
                  <a:pt x="2543827" y="605769"/>
                </a:moveTo>
                <a:lnTo>
                  <a:pt x="2560914" y="607392"/>
                </a:lnTo>
                <a:cubicBezTo>
                  <a:pt x="2593300" y="607919"/>
                  <a:pt x="2625192" y="610900"/>
                  <a:pt x="2656376" y="616457"/>
                </a:cubicBezTo>
                <a:cubicBezTo>
                  <a:pt x="2661952" y="616038"/>
                  <a:pt x="2667280" y="616986"/>
                  <a:pt x="2672588" y="617996"/>
                </a:cubicBezTo>
                <a:lnTo>
                  <a:pt x="2672706" y="619144"/>
                </a:lnTo>
                <a:cubicBezTo>
                  <a:pt x="3031556" y="678542"/>
                  <a:pt x="3312595" y="959319"/>
                  <a:pt x="3362871" y="1312185"/>
                </a:cubicBezTo>
                <a:cubicBezTo>
                  <a:pt x="3363039" y="1312238"/>
                  <a:pt x="3363208" y="1312243"/>
                  <a:pt x="3363377" y="1312248"/>
                </a:cubicBezTo>
                <a:lnTo>
                  <a:pt x="3363917" y="1318938"/>
                </a:lnTo>
                <a:cubicBezTo>
                  <a:pt x="3368974" y="1349182"/>
                  <a:pt x="3371423" y="1380067"/>
                  <a:pt x="3371381" y="1411395"/>
                </a:cubicBezTo>
                <a:cubicBezTo>
                  <a:pt x="3372693" y="1417025"/>
                  <a:pt x="3372752" y="1422694"/>
                  <a:pt x="3372752" y="1428376"/>
                </a:cubicBezTo>
                <a:cubicBezTo>
                  <a:pt x="3372752" y="1432198"/>
                  <a:pt x="3372725" y="1436014"/>
                  <a:pt x="3372159" y="1439816"/>
                </a:cubicBezTo>
                <a:lnTo>
                  <a:pt x="3371660" y="1439783"/>
                </a:lnTo>
                <a:lnTo>
                  <a:pt x="3371634" y="1440278"/>
                </a:lnTo>
                <a:lnTo>
                  <a:pt x="3354515" y="1438652"/>
                </a:lnTo>
                <a:cubicBezTo>
                  <a:pt x="3322141" y="1438125"/>
                  <a:pt x="3290261" y="1435144"/>
                  <a:pt x="3259089" y="1429590"/>
                </a:cubicBezTo>
                <a:cubicBezTo>
                  <a:pt x="3253512" y="1430009"/>
                  <a:pt x="3248183" y="1429061"/>
                  <a:pt x="3242872" y="1428050"/>
                </a:cubicBezTo>
                <a:lnTo>
                  <a:pt x="3242756" y="1426902"/>
                </a:lnTo>
                <a:cubicBezTo>
                  <a:pt x="2883905" y="1367503"/>
                  <a:pt x="2602866" y="1086726"/>
                  <a:pt x="2552590" y="733861"/>
                </a:cubicBezTo>
                <a:cubicBezTo>
                  <a:pt x="2552423" y="733808"/>
                  <a:pt x="2552254" y="733803"/>
                  <a:pt x="2552085" y="733798"/>
                </a:cubicBezTo>
                <a:lnTo>
                  <a:pt x="2551547" y="727122"/>
                </a:lnTo>
                <a:cubicBezTo>
                  <a:pt x="2546488" y="696872"/>
                  <a:pt x="2544037" y="665981"/>
                  <a:pt x="2544079" y="634646"/>
                </a:cubicBezTo>
                <a:cubicBezTo>
                  <a:pt x="2542767" y="629018"/>
                  <a:pt x="2542709" y="623351"/>
                  <a:pt x="2542709" y="617670"/>
                </a:cubicBezTo>
                <a:lnTo>
                  <a:pt x="2543303" y="606230"/>
                </a:lnTo>
                <a:lnTo>
                  <a:pt x="2543801" y="606263"/>
                </a:lnTo>
                <a:close/>
                <a:moveTo>
                  <a:pt x="2521076" y="605769"/>
                </a:moveTo>
                <a:lnTo>
                  <a:pt x="2521102" y="606263"/>
                </a:lnTo>
                <a:lnTo>
                  <a:pt x="2521600" y="606230"/>
                </a:lnTo>
                <a:lnTo>
                  <a:pt x="2522194" y="617670"/>
                </a:lnTo>
                <a:cubicBezTo>
                  <a:pt x="2522194" y="623351"/>
                  <a:pt x="2522135" y="629018"/>
                  <a:pt x="2520823" y="634646"/>
                </a:cubicBezTo>
                <a:cubicBezTo>
                  <a:pt x="2520865" y="665981"/>
                  <a:pt x="2518415" y="696872"/>
                  <a:pt x="2513356" y="727122"/>
                </a:cubicBezTo>
                <a:lnTo>
                  <a:pt x="2512818" y="733798"/>
                </a:lnTo>
                <a:cubicBezTo>
                  <a:pt x="2512648" y="733803"/>
                  <a:pt x="2512480" y="733808"/>
                  <a:pt x="2512312" y="733861"/>
                </a:cubicBezTo>
                <a:cubicBezTo>
                  <a:pt x="2462037" y="1086726"/>
                  <a:pt x="2180998" y="1367503"/>
                  <a:pt x="1822147" y="1426902"/>
                </a:cubicBezTo>
                <a:lnTo>
                  <a:pt x="1822030" y="1428050"/>
                </a:lnTo>
                <a:cubicBezTo>
                  <a:pt x="1816720" y="1429061"/>
                  <a:pt x="1811391" y="1430009"/>
                  <a:pt x="1805814" y="1429590"/>
                </a:cubicBezTo>
                <a:cubicBezTo>
                  <a:pt x="1774642" y="1435144"/>
                  <a:pt x="1742762" y="1438125"/>
                  <a:pt x="1710387" y="1438652"/>
                </a:cubicBezTo>
                <a:lnTo>
                  <a:pt x="1693269" y="1440278"/>
                </a:lnTo>
                <a:lnTo>
                  <a:pt x="1693243" y="1439783"/>
                </a:lnTo>
                <a:lnTo>
                  <a:pt x="1692744" y="1439816"/>
                </a:lnTo>
                <a:cubicBezTo>
                  <a:pt x="1692178" y="1436014"/>
                  <a:pt x="1692151" y="1432198"/>
                  <a:pt x="1692151" y="1428376"/>
                </a:cubicBezTo>
                <a:cubicBezTo>
                  <a:pt x="1692151" y="1422694"/>
                  <a:pt x="1692209" y="1417025"/>
                  <a:pt x="1693521" y="1411395"/>
                </a:cubicBezTo>
                <a:cubicBezTo>
                  <a:pt x="1693479" y="1380067"/>
                  <a:pt x="1695929" y="1349182"/>
                  <a:pt x="1700985" y="1318938"/>
                </a:cubicBezTo>
                <a:lnTo>
                  <a:pt x="1701526" y="1312248"/>
                </a:lnTo>
                <a:cubicBezTo>
                  <a:pt x="1701694" y="1312243"/>
                  <a:pt x="1701864" y="1312238"/>
                  <a:pt x="1702031" y="1312185"/>
                </a:cubicBezTo>
                <a:cubicBezTo>
                  <a:pt x="1752308" y="959319"/>
                  <a:pt x="2033347" y="678542"/>
                  <a:pt x="2392197" y="619144"/>
                </a:cubicBezTo>
                <a:lnTo>
                  <a:pt x="2392314" y="617996"/>
                </a:lnTo>
                <a:cubicBezTo>
                  <a:pt x="2397623" y="616986"/>
                  <a:pt x="2402951" y="616038"/>
                  <a:pt x="2408527" y="616457"/>
                </a:cubicBezTo>
                <a:cubicBezTo>
                  <a:pt x="2439710" y="610900"/>
                  <a:pt x="2471603" y="607919"/>
                  <a:pt x="2503988" y="607392"/>
                </a:cubicBezTo>
                <a:close/>
                <a:moveTo>
                  <a:pt x="851676" y="605769"/>
                </a:moveTo>
                <a:lnTo>
                  <a:pt x="868763" y="607392"/>
                </a:lnTo>
                <a:cubicBezTo>
                  <a:pt x="901149" y="607919"/>
                  <a:pt x="933041" y="610900"/>
                  <a:pt x="964225" y="616457"/>
                </a:cubicBezTo>
                <a:cubicBezTo>
                  <a:pt x="969801" y="616038"/>
                  <a:pt x="975129" y="616986"/>
                  <a:pt x="980437" y="617996"/>
                </a:cubicBezTo>
                <a:lnTo>
                  <a:pt x="980555" y="619144"/>
                </a:lnTo>
                <a:cubicBezTo>
                  <a:pt x="1339405" y="678542"/>
                  <a:pt x="1620444" y="959319"/>
                  <a:pt x="1670720" y="1312185"/>
                </a:cubicBezTo>
                <a:cubicBezTo>
                  <a:pt x="1670888" y="1312238"/>
                  <a:pt x="1671057" y="1312243"/>
                  <a:pt x="1671226" y="1312248"/>
                </a:cubicBezTo>
                <a:lnTo>
                  <a:pt x="1671766" y="1318938"/>
                </a:lnTo>
                <a:cubicBezTo>
                  <a:pt x="1676823" y="1349182"/>
                  <a:pt x="1679272" y="1380067"/>
                  <a:pt x="1679230" y="1411395"/>
                </a:cubicBezTo>
                <a:cubicBezTo>
                  <a:pt x="1680542" y="1417025"/>
                  <a:pt x="1680601" y="1422694"/>
                  <a:pt x="1680601" y="1428376"/>
                </a:cubicBezTo>
                <a:cubicBezTo>
                  <a:pt x="1680601" y="1432198"/>
                  <a:pt x="1680574" y="1436014"/>
                  <a:pt x="1680008" y="1439816"/>
                </a:cubicBezTo>
                <a:lnTo>
                  <a:pt x="1679509" y="1439783"/>
                </a:lnTo>
                <a:lnTo>
                  <a:pt x="1679483" y="1440278"/>
                </a:lnTo>
                <a:lnTo>
                  <a:pt x="1662364" y="1438652"/>
                </a:lnTo>
                <a:cubicBezTo>
                  <a:pt x="1629990" y="1438125"/>
                  <a:pt x="1598110" y="1435144"/>
                  <a:pt x="1566938" y="1429590"/>
                </a:cubicBezTo>
                <a:cubicBezTo>
                  <a:pt x="1561361" y="1430009"/>
                  <a:pt x="1556032" y="1429061"/>
                  <a:pt x="1550721" y="1428050"/>
                </a:cubicBezTo>
                <a:lnTo>
                  <a:pt x="1550605" y="1426902"/>
                </a:lnTo>
                <a:cubicBezTo>
                  <a:pt x="1191754" y="1367503"/>
                  <a:pt x="910715" y="1086726"/>
                  <a:pt x="860439" y="733861"/>
                </a:cubicBezTo>
                <a:cubicBezTo>
                  <a:pt x="860272" y="733808"/>
                  <a:pt x="860103" y="733803"/>
                  <a:pt x="859934" y="733798"/>
                </a:cubicBezTo>
                <a:lnTo>
                  <a:pt x="859396" y="727122"/>
                </a:lnTo>
                <a:cubicBezTo>
                  <a:pt x="854337" y="696872"/>
                  <a:pt x="851886" y="665981"/>
                  <a:pt x="851928" y="634646"/>
                </a:cubicBezTo>
                <a:cubicBezTo>
                  <a:pt x="850616" y="629018"/>
                  <a:pt x="850558" y="623351"/>
                  <a:pt x="850558" y="617670"/>
                </a:cubicBezTo>
                <a:lnTo>
                  <a:pt x="851152" y="606230"/>
                </a:lnTo>
                <a:lnTo>
                  <a:pt x="851650" y="606263"/>
                </a:lnTo>
                <a:close/>
                <a:moveTo>
                  <a:pt x="828925" y="605769"/>
                </a:moveTo>
                <a:lnTo>
                  <a:pt x="828951" y="606263"/>
                </a:lnTo>
                <a:lnTo>
                  <a:pt x="829449" y="606230"/>
                </a:lnTo>
                <a:lnTo>
                  <a:pt x="830043" y="617670"/>
                </a:lnTo>
                <a:cubicBezTo>
                  <a:pt x="830043" y="623351"/>
                  <a:pt x="829984" y="629018"/>
                  <a:pt x="828672" y="634646"/>
                </a:cubicBezTo>
                <a:cubicBezTo>
                  <a:pt x="828714" y="665981"/>
                  <a:pt x="826264" y="696872"/>
                  <a:pt x="821205" y="727122"/>
                </a:cubicBezTo>
                <a:lnTo>
                  <a:pt x="820667" y="733798"/>
                </a:lnTo>
                <a:cubicBezTo>
                  <a:pt x="820497" y="733803"/>
                  <a:pt x="820329" y="733808"/>
                  <a:pt x="820161" y="733861"/>
                </a:cubicBezTo>
                <a:cubicBezTo>
                  <a:pt x="769886" y="1086726"/>
                  <a:pt x="488847" y="1367503"/>
                  <a:pt x="129995" y="1426902"/>
                </a:cubicBezTo>
                <a:lnTo>
                  <a:pt x="129879" y="1428050"/>
                </a:lnTo>
                <a:cubicBezTo>
                  <a:pt x="124569" y="1429061"/>
                  <a:pt x="119240" y="1430009"/>
                  <a:pt x="113663" y="1429590"/>
                </a:cubicBezTo>
                <a:cubicBezTo>
                  <a:pt x="82491" y="1435144"/>
                  <a:pt x="50611" y="1438125"/>
                  <a:pt x="18236" y="1438652"/>
                </a:cubicBezTo>
                <a:lnTo>
                  <a:pt x="1118" y="1440278"/>
                </a:lnTo>
                <a:lnTo>
                  <a:pt x="1092" y="1439783"/>
                </a:lnTo>
                <a:lnTo>
                  <a:pt x="593" y="1439816"/>
                </a:lnTo>
                <a:cubicBezTo>
                  <a:pt x="27" y="1436014"/>
                  <a:pt x="0" y="1432198"/>
                  <a:pt x="0" y="1428376"/>
                </a:cubicBezTo>
                <a:cubicBezTo>
                  <a:pt x="0" y="1422694"/>
                  <a:pt x="58" y="1417025"/>
                  <a:pt x="1370" y="1411395"/>
                </a:cubicBezTo>
                <a:cubicBezTo>
                  <a:pt x="1328" y="1380067"/>
                  <a:pt x="3778" y="1349182"/>
                  <a:pt x="8835" y="1318938"/>
                </a:cubicBezTo>
                <a:lnTo>
                  <a:pt x="9375" y="1312248"/>
                </a:lnTo>
                <a:cubicBezTo>
                  <a:pt x="9543" y="1312243"/>
                  <a:pt x="9713" y="1312238"/>
                  <a:pt x="9880" y="1312185"/>
                </a:cubicBezTo>
                <a:cubicBezTo>
                  <a:pt x="60157" y="959319"/>
                  <a:pt x="341196" y="678542"/>
                  <a:pt x="700046" y="619144"/>
                </a:cubicBezTo>
                <a:lnTo>
                  <a:pt x="700163" y="617996"/>
                </a:lnTo>
                <a:cubicBezTo>
                  <a:pt x="705472" y="616986"/>
                  <a:pt x="710800" y="616038"/>
                  <a:pt x="716376" y="616457"/>
                </a:cubicBezTo>
                <a:cubicBezTo>
                  <a:pt x="747559" y="610900"/>
                  <a:pt x="779452" y="607919"/>
                  <a:pt x="811837" y="607392"/>
                </a:cubicBezTo>
                <a:close/>
                <a:moveTo>
                  <a:pt x="8824701" y="0"/>
                </a:moveTo>
                <a:lnTo>
                  <a:pt x="9033411" y="0"/>
                </a:lnTo>
                <a:cubicBezTo>
                  <a:pt x="9066347" y="30426"/>
                  <a:pt x="9096640" y="63469"/>
                  <a:pt x="9123965" y="98781"/>
                </a:cubicBezTo>
                <a:lnTo>
                  <a:pt x="9139239" y="122382"/>
                </a:lnTo>
                <a:lnTo>
                  <a:pt x="9139239" y="425734"/>
                </a:lnTo>
                <a:lnTo>
                  <a:pt x="9104305" y="314451"/>
                </a:lnTo>
                <a:cubicBezTo>
                  <a:pt x="9046997" y="183490"/>
                  <a:pt x="8948803" y="73504"/>
                  <a:pt x="8824701" y="0"/>
                </a:cubicBezTo>
                <a:close/>
                <a:moveTo>
                  <a:pt x="8494877" y="0"/>
                </a:moveTo>
                <a:lnTo>
                  <a:pt x="8628893" y="0"/>
                </a:lnTo>
                <a:cubicBezTo>
                  <a:pt x="8697052" y="198004"/>
                  <a:pt x="8856086" y="355591"/>
                  <a:pt x="9058275" y="426756"/>
                </a:cubicBezTo>
                <a:lnTo>
                  <a:pt x="9139239" y="449526"/>
                </a:lnTo>
                <a:lnTo>
                  <a:pt x="9139239" y="577136"/>
                </a:lnTo>
                <a:lnTo>
                  <a:pt x="9043252" y="554355"/>
                </a:lnTo>
                <a:cubicBezTo>
                  <a:pt x="8776836" y="470904"/>
                  <a:pt x="8569058" y="262348"/>
                  <a:pt x="8494877" y="0"/>
                </a:cubicBezTo>
                <a:close/>
                <a:moveTo>
                  <a:pt x="7876547" y="0"/>
                </a:moveTo>
                <a:lnTo>
                  <a:pt x="8085257" y="0"/>
                </a:lnTo>
                <a:cubicBezTo>
                  <a:pt x="7919787" y="98005"/>
                  <a:pt x="7800378" y="260867"/>
                  <a:pt x="7762527" y="451830"/>
                </a:cubicBezTo>
                <a:cubicBezTo>
                  <a:pt x="8006579" y="399791"/>
                  <a:pt x="8203169" y="226290"/>
                  <a:pt x="8281065" y="0"/>
                </a:cubicBezTo>
                <a:lnTo>
                  <a:pt x="8415081" y="0"/>
                </a:lnTo>
                <a:cubicBezTo>
                  <a:pt x="8330303" y="299826"/>
                  <a:pt x="8071031" y="529393"/>
                  <a:pt x="7749156" y="582253"/>
                </a:cubicBezTo>
                <a:lnTo>
                  <a:pt x="7749040" y="583392"/>
                </a:lnTo>
                <a:cubicBezTo>
                  <a:pt x="7743729" y="584395"/>
                  <a:pt x="7738400" y="585336"/>
                  <a:pt x="7732823" y="584920"/>
                </a:cubicBezTo>
                <a:cubicBezTo>
                  <a:pt x="7701651" y="590430"/>
                  <a:pt x="7669771" y="593388"/>
                  <a:pt x="7637396" y="593911"/>
                </a:cubicBezTo>
                <a:lnTo>
                  <a:pt x="7620278" y="595524"/>
                </a:lnTo>
                <a:lnTo>
                  <a:pt x="7620252" y="595033"/>
                </a:lnTo>
                <a:lnTo>
                  <a:pt x="7619753" y="595066"/>
                </a:lnTo>
                <a:cubicBezTo>
                  <a:pt x="7619187" y="591293"/>
                  <a:pt x="7619160" y="587507"/>
                  <a:pt x="7619160" y="583715"/>
                </a:cubicBezTo>
                <a:cubicBezTo>
                  <a:pt x="7619160" y="578078"/>
                  <a:pt x="7619219" y="572454"/>
                  <a:pt x="7620531" y="566868"/>
                </a:cubicBezTo>
                <a:cubicBezTo>
                  <a:pt x="7620488" y="535786"/>
                  <a:pt x="7622938" y="505143"/>
                  <a:pt x="7627995" y="475137"/>
                </a:cubicBezTo>
                <a:lnTo>
                  <a:pt x="7628535" y="468500"/>
                </a:lnTo>
                <a:cubicBezTo>
                  <a:pt x="7628704" y="468495"/>
                  <a:pt x="7628873" y="468490"/>
                  <a:pt x="7629040" y="468437"/>
                </a:cubicBezTo>
                <a:cubicBezTo>
                  <a:pt x="7655343" y="285283"/>
                  <a:pt x="7744803" y="121704"/>
                  <a:pt x="7876547" y="0"/>
                </a:cubicBezTo>
                <a:close/>
                <a:moveTo>
                  <a:pt x="6802727" y="0"/>
                </a:moveTo>
                <a:lnTo>
                  <a:pt x="6936742" y="0"/>
                </a:lnTo>
                <a:cubicBezTo>
                  <a:pt x="7014638" y="226290"/>
                  <a:pt x="7211228" y="399791"/>
                  <a:pt x="7455280" y="451830"/>
                </a:cubicBezTo>
                <a:cubicBezTo>
                  <a:pt x="7417429" y="260867"/>
                  <a:pt x="7298020" y="98005"/>
                  <a:pt x="7132550" y="0"/>
                </a:cubicBezTo>
                <a:lnTo>
                  <a:pt x="7341259" y="0"/>
                </a:lnTo>
                <a:cubicBezTo>
                  <a:pt x="7473003" y="121704"/>
                  <a:pt x="7562464" y="285283"/>
                  <a:pt x="7588766" y="468437"/>
                </a:cubicBezTo>
                <a:cubicBezTo>
                  <a:pt x="7588934" y="468490"/>
                  <a:pt x="7589103" y="468495"/>
                  <a:pt x="7589272" y="468500"/>
                </a:cubicBezTo>
                <a:lnTo>
                  <a:pt x="7589812" y="475137"/>
                </a:lnTo>
                <a:cubicBezTo>
                  <a:pt x="7594869" y="505143"/>
                  <a:pt x="7597319" y="535786"/>
                  <a:pt x="7597276" y="566868"/>
                </a:cubicBezTo>
                <a:cubicBezTo>
                  <a:pt x="7598588" y="572454"/>
                  <a:pt x="7598647" y="578078"/>
                  <a:pt x="7598647" y="583715"/>
                </a:cubicBezTo>
                <a:cubicBezTo>
                  <a:pt x="7598647" y="587507"/>
                  <a:pt x="7598620" y="591293"/>
                  <a:pt x="7598054" y="595066"/>
                </a:cubicBezTo>
                <a:lnTo>
                  <a:pt x="7597555" y="595033"/>
                </a:lnTo>
                <a:lnTo>
                  <a:pt x="7597529" y="595524"/>
                </a:lnTo>
                <a:lnTo>
                  <a:pt x="7580411" y="593911"/>
                </a:lnTo>
                <a:cubicBezTo>
                  <a:pt x="7548036" y="593388"/>
                  <a:pt x="7516156" y="590430"/>
                  <a:pt x="7484984" y="584920"/>
                </a:cubicBezTo>
                <a:cubicBezTo>
                  <a:pt x="7479407" y="585336"/>
                  <a:pt x="7474078" y="584395"/>
                  <a:pt x="7468767" y="583392"/>
                </a:cubicBezTo>
                <a:lnTo>
                  <a:pt x="7468651" y="582253"/>
                </a:lnTo>
                <a:cubicBezTo>
                  <a:pt x="7146776" y="529393"/>
                  <a:pt x="6887504" y="299826"/>
                  <a:pt x="6802727" y="0"/>
                </a:cubicBezTo>
                <a:close/>
                <a:moveTo>
                  <a:pt x="6184397" y="0"/>
                </a:moveTo>
                <a:lnTo>
                  <a:pt x="6393106" y="0"/>
                </a:lnTo>
                <a:cubicBezTo>
                  <a:pt x="6227636" y="98005"/>
                  <a:pt x="6108227" y="260867"/>
                  <a:pt x="6070376" y="451830"/>
                </a:cubicBezTo>
                <a:cubicBezTo>
                  <a:pt x="6314429" y="399791"/>
                  <a:pt x="6511018" y="226290"/>
                  <a:pt x="6588914" y="0"/>
                </a:cubicBezTo>
                <a:lnTo>
                  <a:pt x="6722931" y="0"/>
                </a:lnTo>
                <a:cubicBezTo>
                  <a:pt x="6638152" y="299826"/>
                  <a:pt x="6378880" y="529393"/>
                  <a:pt x="6057005" y="582253"/>
                </a:cubicBezTo>
                <a:lnTo>
                  <a:pt x="6056889" y="583392"/>
                </a:lnTo>
                <a:cubicBezTo>
                  <a:pt x="6051578" y="584395"/>
                  <a:pt x="6046249" y="585336"/>
                  <a:pt x="6040672" y="584920"/>
                </a:cubicBezTo>
                <a:cubicBezTo>
                  <a:pt x="6009500" y="590430"/>
                  <a:pt x="5977620" y="593388"/>
                  <a:pt x="5945246" y="593911"/>
                </a:cubicBezTo>
                <a:lnTo>
                  <a:pt x="5928127" y="595524"/>
                </a:lnTo>
                <a:lnTo>
                  <a:pt x="5928101" y="595033"/>
                </a:lnTo>
                <a:lnTo>
                  <a:pt x="5927602" y="595066"/>
                </a:lnTo>
                <a:cubicBezTo>
                  <a:pt x="5927036" y="591293"/>
                  <a:pt x="5927009" y="587507"/>
                  <a:pt x="5927009" y="583715"/>
                </a:cubicBezTo>
                <a:cubicBezTo>
                  <a:pt x="5927009" y="578078"/>
                  <a:pt x="5927068" y="572454"/>
                  <a:pt x="5928380" y="566868"/>
                </a:cubicBezTo>
                <a:cubicBezTo>
                  <a:pt x="5928338" y="535786"/>
                  <a:pt x="5930787" y="505143"/>
                  <a:pt x="5935844" y="475137"/>
                </a:cubicBezTo>
                <a:lnTo>
                  <a:pt x="5936384" y="468500"/>
                </a:lnTo>
                <a:cubicBezTo>
                  <a:pt x="5936553" y="468495"/>
                  <a:pt x="5936722" y="468490"/>
                  <a:pt x="5936890" y="468437"/>
                </a:cubicBezTo>
                <a:cubicBezTo>
                  <a:pt x="5963192" y="285283"/>
                  <a:pt x="6052653" y="121703"/>
                  <a:pt x="6184397" y="0"/>
                </a:cubicBezTo>
                <a:close/>
                <a:moveTo>
                  <a:pt x="5110576" y="0"/>
                </a:moveTo>
                <a:lnTo>
                  <a:pt x="5244592" y="0"/>
                </a:lnTo>
                <a:cubicBezTo>
                  <a:pt x="5322488" y="226290"/>
                  <a:pt x="5519077" y="399791"/>
                  <a:pt x="5763129" y="451830"/>
                </a:cubicBezTo>
                <a:cubicBezTo>
                  <a:pt x="5725278" y="260867"/>
                  <a:pt x="5605869" y="98005"/>
                  <a:pt x="5440399" y="0"/>
                </a:cubicBezTo>
                <a:lnTo>
                  <a:pt x="5649109" y="0"/>
                </a:lnTo>
                <a:cubicBezTo>
                  <a:pt x="5780853" y="121704"/>
                  <a:pt x="5870314" y="285283"/>
                  <a:pt x="5896616" y="468437"/>
                </a:cubicBezTo>
                <a:cubicBezTo>
                  <a:pt x="5896783" y="468490"/>
                  <a:pt x="5896953" y="468495"/>
                  <a:pt x="5897121" y="468500"/>
                </a:cubicBezTo>
                <a:lnTo>
                  <a:pt x="5897662" y="475137"/>
                </a:lnTo>
                <a:cubicBezTo>
                  <a:pt x="5902718" y="505143"/>
                  <a:pt x="5905168" y="535786"/>
                  <a:pt x="5905126" y="566868"/>
                </a:cubicBezTo>
                <a:cubicBezTo>
                  <a:pt x="5906438" y="572454"/>
                  <a:pt x="5906496" y="578078"/>
                  <a:pt x="5906496" y="583715"/>
                </a:cubicBezTo>
                <a:cubicBezTo>
                  <a:pt x="5906496" y="587507"/>
                  <a:pt x="5906469" y="591293"/>
                  <a:pt x="5905903" y="595066"/>
                </a:cubicBezTo>
                <a:lnTo>
                  <a:pt x="5905404" y="595033"/>
                </a:lnTo>
                <a:lnTo>
                  <a:pt x="5905378" y="595524"/>
                </a:lnTo>
                <a:lnTo>
                  <a:pt x="5888260" y="593911"/>
                </a:lnTo>
                <a:cubicBezTo>
                  <a:pt x="5855886" y="593388"/>
                  <a:pt x="5824005" y="590430"/>
                  <a:pt x="5792833" y="584920"/>
                </a:cubicBezTo>
                <a:cubicBezTo>
                  <a:pt x="5787256" y="585336"/>
                  <a:pt x="5781927" y="584395"/>
                  <a:pt x="5776617" y="583392"/>
                </a:cubicBezTo>
                <a:lnTo>
                  <a:pt x="5776501" y="582253"/>
                </a:lnTo>
                <a:cubicBezTo>
                  <a:pt x="5454626" y="529393"/>
                  <a:pt x="5195354" y="299826"/>
                  <a:pt x="5110576" y="0"/>
                </a:cubicBezTo>
                <a:close/>
                <a:moveTo>
                  <a:pt x="4492246" y="0"/>
                </a:moveTo>
                <a:lnTo>
                  <a:pt x="4700955" y="0"/>
                </a:lnTo>
                <a:cubicBezTo>
                  <a:pt x="4535485" y="98005"/>
                  <a:pt x="4416076" y="260867"/>
                  <a:pt x="4378225" y="451830"/>
                </a:cubicBezTo>
                <a:cubicBezTo>
                  <a:pt x="4622279" y="399791"/>
                  <a:pt x="4818867" y="226290"/>
                  <a:pt x="4896763" y="0"/>
                </a:cubicBezTo>
                <a:lnTo>
                  <a:pt x="5030779" y="0"/>
                </a:lnTo>
                <a:cubicBezTo>
                  <a:pt x="4946001" y="299826"/>
                  <a:pt x="4686729" y="529393"/>
                  <a:pt x="4364853" y="582253"/>
                </a:cubicBezTo>
                <a:lnTo>
                  <a:pt x="4364737" y="583392"/>
                </a:lnTo>
                <a:cubicBezTo>
                  <a:pt x="4359427" y="584395"/>
                  <a:pt x="4354098" y="585336"/>
                  <a:pt x="4348521" y="584920"/>
                </a:cubicBezTo>
                <a:cubicBezTo>
                  <a:pt x="4317350" y="590430"/>
                  <a:pt x="4285468" y="593388"/>
                  <a:pt x="4253094" y="593911"/>
                </a:cubicBezTo>
                <a:lnTo>
                  <a:pt x="4235976" y="595524"/>
                </a:lnTo>
                <a:lnTo>
                  <a:pt x="4235950" y="595033"/>
                </a:lnTo>
                <a:lnTo>
                  <a:pt x="4235451" y="595066"/>
                </a:lnTo>
                <a:cubicBezTo>
                  <a:pt x="4234885" y="591293"/>
                  <a:pt x="4234858" y="587507"/>
                  <a:pt x="4234858" y="583715"/>
                </a:cubicBezTo>
                <a:cubicBezTo>
                  <a:pt x="4234858" y="578078"/>
                  <a:pt x="4234916" y="572454"/>
                  <a:pt x="4236228" y="566868"/>
                </a:cubicBezTo>
                <a:cubicBezTo>
                  <a:pt x="4236186" y="535786"/>
                  <a:pt x="4238636" y="505143"/>
                  <a:pt x="4243692" y="475137"/>
                </a:cubicBezTo>
                <a:lnTo>
                  <a:pt x="4244233" y="468500"/>
                </a:lnTo>
                <a:cubicBezTo>
                  <a:pt x="4244401" y="468495"/>
                  <a:pt x="4244571" y="468490"/>
                  <a:pt x="4244738" y="468437"/>
                </a:cubicBezTo>
                <a:cubicBezTo>
                  <a:pt x="4271041" y="285283"/>
                  <a:pt x="4360502" y="121704"/>
                  <a:pt x="4492246" y="0"/>
                </a:cubicBezTo>
                <a:close/>
                <a:moveTo>
                  <a:pt x="3418424" y="0"/>
                </a:moveTo>
                <a:lnTo>
                  <a:pt x="3552441" y="0"/>
                </a:lnTo>
                <a:cubicBezTo>
                  <a:pt x="3630337" y="226291"/>
                  <a:pt x="3826926" y="399791"/>
                  <a:pt x="4070978" y="451830"/>
                </a:cubicBezTo>
                <a:cubicBezTo>
                  <a:pt x="4033127" y="260867"/>
                  <a:pt x="3913719" y="98005"/>
                  <a:pt x="3748249" y="0"/>
                </a:cubicBezTo>
                <a:lnTo>
                  <a:pt x="3956957" y="0"/>
                </a:lnTo>
                <a:cubicBezTo>
                  <a:pt x="4088702" y="121703"/>
                  <a:pt x="4178162" y="285283"/>
                  <a:pt x="4204464" y="468437"/>
                </a:cubicBezTo>
                <a:cubicBezTo>
                  <a:pt x="4204632" y="468490"/>
                  <a:pt x="4204801" y="468495"/>
                  <a:pt x="4204970" y="468499"/>
                </a:cubicBezTo>
                <a:lnTo>
                  <a:pt x="4205510" y="475137"/>
                </a:lnTo>
                <a:cubicBezTo>
                  <a:pt x="4210567" y="505143"/>
                  <a:pt x="4213016" y="535786"/>
                  <a:pt x="4212974" y="566868"/>
                </a:cubicBezTo>
                <a:cubicBezTo>
                  <a:pt x="4214286" y="572454"/>
                  <a:pt x="4214345" y="578078"/>
                  <a:pt x="4214345" y="583715"/>
                </a:cubicBezTo>
                <a:cubicBezTo>
                  <a:pt x="4214345" y="587508"/>
                  <a:pt x="4214318" y="591293"/>
                  <a:pt x="4213752" y="595066"/>
                </a:cubicBezTo>
                <a:lnTo>
                  <a:pt x="4213253" y="595033"/>
                </a:lnTo>
                <a:lnTo>
                  <a:pt x="4213227" y="595524"/>
                </a:lnTo>
                <a:lnTo>
                  <a:pt x="4196108" y="593911"/>
                </a:lnTo>
                <a:cubicBezTo>
                  <a:pt x="4163734" y="593388"/>
                  <a:pt x="4131854" y="590430"/>
                  <a:pt x="4100682" y="584920"/>
                </a:cubicBezTo>
                <a:cubicBezTo>
                  <a:pt x="4095105" y="585336"/>
                  <a:pt x="4089776" y="584395"/>
                  <a:pt x="4084465" y="583392"/>
                </a:cubicBezTo>
                <a:lnTo>
                  <a:pt x="4084349" y="582253"/>
                </a:lnTo>
                <a:cubicBezTo>
                  <a:pt x="3762475" y="529393"/>
                  <a:pt x="3503203" y="299826"/>
                  <a:pt x="3418424" y="0"/>
                </a:cubicBezTo>
                <a:close/>
                <a:moveTo>
                  <a:pt x="2800095" y="0"/>
                </a:moveTo>
                <a:lnTo>
                  <a:pt x="3008804" y="0"/>
                </a:lnTo>
                <a:cubicBezTo>
                  <a:pt x="2843334" y="98005"/>
                  <a:pt x="2723925" y="260867"/>
                  <a:pt x="2686074" y="451830"/>
                </a:cubicBezTo>
                <a:cubicBezTo>
                  <a:pt x="2930126" y="399791"/>
                  <a:pt x="3126716" y="226291"/>
                  <a:pt x="3204612" y="0"/>
                </a:cubicBezTo>
                <a:lnTo>
                  <a:pt x="3338628" y="0"/>
                </a:lnTo>
                <a:cubicBezTo>
                  <a:pt x="3253850" y="299826"/>
                  <a:pt x="2994578" y="529393"/>
                  <a:pt x="2672703" y="582253"/>
                </a:cubicBezTo>
                <a:lnTo>
                  <a:pt x="2672586" y="583392"/>
                </a:lnTo>
                <a:cubicBezTo>
                  <a:pt x="2667276" y="584395"/>
                  <a:pt x="2661947" y="585336"/>
                  <a:pt x="2656370" y="584920"/>
                </a:cubicBezTo>
                <a:cubicBezTo>
                  <a:pt x="2625198" y="590430"/>
                  <a:pt x="2593318" y="593388"/>
                  <a:pt x="2560943" y="593911"/>
                </a:cubicBezTo>
                <a:lnTo>
                  <a:pt x="2543825" y="595524"/>
                </a:lnTo>
                <a:lnTo>
                  <a:pt x="2543799" y="595033"/>
                </a:lnTo>
                <a:lnTo>
                  <a:pt x="2543300" y="595066"/>
                </a:lnTo>
                <a:cubicBezTo>
                  <a:pt x="2542734" y="591293"/>
                  <a:pt x="2542707" y="587507"/>
                  <a:pt x="2542707" y="583715"/>
                </a:cubicBezTo>
                <a:cubicBezTo>
                  <a:pt x="2542707" y="578078"/>
                  <a:pt x="2542765" y="572454"/>
                  <a:pt x="2544077" y="566868"/>
                </a:cubicBezTo>
                <a:cubicBezTo>
                  <a:pt x="2544035" y="535786"/>
                  <a:pt x="2546485" y="505143"/>
                  <a:pt x="2551541" y="475137"/>
                </a:cubicBezTo>
                <a:lnTo>
                  <a:pt x="2552082" y="468499"/>
                </a:lnTo>
                <a:cubicBezTo>
                  <a:pt x="2552250" y="468495"/>
                  <a:pt x="2552420" y="468490"/>
                  <a:pt x="2552587" y="468437"/>
                </a:cubicBezTo>
                <a:cubicBezTo>
                  <a:pt x="2578890" y="285283"/>
                  <a:pt x="2668350" y="121703"/>
                  <a:pt x="2800095" y="0"/>
                </a:cubicBezTo>
                <a:close/>
                <a:moveTo>
                  <a:pt x="1726273" y="0"/>
                </a:moveTo>
                <a:lnTo>
                  <a:pt x="1860290" y="0"/>
                </a:lnTo>
                <a:cubicBezTo>
                  <a:pt x="1938186" y="226291"/>
                  <a:pt x="2134775" y="399791"/>
                  <a:pt x="2378827" y="451830"/>
                </a:cubicBezTo>
                <a:cubicBezTo>
                  <a:pt x="2340976" y="260867"/>
                  <a:pt x="2221567" y="98005"/>
                  <a:pt x="2056098" y="0"/>
                </a:cubicBezTo>
                <a:lnTo>
                  <a:pt x="2264806" y="0"/>
                </a:lnTo>
                <a:cubicBezTo>
                  <a:pt x="2396551" y="121703"/>
                  <a:pt x="2486011" y="285283"/>
                  <a:pt x="2512313" y="468437"/>
                </a:cubicBezTo>
                <a:cubicBezTo>
                  <a:pt x="2512481" y="468490"/>
                  <a:pt x="2512650" y="468495"/>
                  <a:pt x="2512819" y="468499"/>
                </a:cubicBezTo>
                <a:lnTo>
                  <a:pt x="2513359" y="475137"/>
                </a:lnTo>
                <a:cubicBezTo>
                  <a:pt x="2518416" y="505143"/>
                  <a:pt x="2520865" y="535786"/>
                  <a:pt x="2520823" y="566868"/>
                </a:cubicBezTo>
                <a:cubicBezTo>
                  <a:pt x="2522135" y="572454"/>
                  <a:pt x="2522194" y="578078"/>
                  <a:pt x="2522194" y="583715"/>
                </a:cubicBezTo>
                <a:cubicBezTo>
                  <a:pt x="2522194" y="587508"/>
                  <a:pt x="2522167" y="591293"/>
                  <a:pt x="2521601" y="595066"/>
                </a:cubicBezTo>
                <a:lnTo>
                  <a:pt x="2521102" y="595033"/>
                </a:lnTo>
                <a:lnTo>
                  <a:pt x="2521076" y="595524"/>
                </a:lnTo>
                <a:lnTo>
                  <a:pt x="2503957" y="593911"/>
                </a:lnTo>
                <a:cubicBezTo>
                  <a:pt x="2471583" y="593388"/>
                  <a:pt x="2439703" y="590430"/>
                  <a:pt x="2408531" y="584920"/>
                </a:cubicBezTo>
                <a:cubicBezTo>
                  <a:pt x="2402954" y="585336"/>
                  <a:pt x="2397625" y="584395"/>
                  <a:pt x="2392314" y="583392"/>
                </a:cubicBezTo>
                <a:lnTo>
                  <a:pt x="2392198" y="582253"/>
                </a:lnTo>
                <a:cubicBezTo>
                  <a:pt x="2070324" y="529393"/>
                  <a:pt x="1811051" y="299826"/>
                  <a:pt x="1726273" y="0"/>
                </a:cubicBezTo>
                <a:close/>
                <a:moveTo>
                  <a:pt x="1107944" y="0"/>
                </a:moveTo>
                <a:lnTo>
                  <a:pt x="1316652" y="0"/>
                </a:lnTo>
                <a:cubicBezTo>
                  <a:pt x="1151183" y="98005"/>
                  <a:pt x="1031774" y="260867"/>
                  <a:pt x="993923" y="451830"/>
                </a:cubicBezTo>
                <a:cubicBezTo>
                  <a:pt x="1237975" y="399791"/>
                  <a:pt x="1434564" y="226291"/>
                  <a:pt x="1512461" y="0"/>
                </a:cubicBezTo>
                <a:lnTo>
                  <a:pt x="1646477" y="0"/>
                </a:lnTo>
                <a:cubicBezTo>
                  <a:pt x="1561699" y="299826"/>
                  <a:pt x="1302427" y="529393"/>
                  <a:pt x="980552" y="582253"/>
                </a:cubicBezTo>
                <a:lnTo>
                  <a:pt x="980435" y="583392"/>
                </a:lnTo>
                <a:cubicBezTo>
                  <a:pt x="975125" y="584395"/>
                  <a:pt x="969796" y="585336"/>
                  <a:pt x="964219" y="584920"/>
                </a:cubicBezTo>
                <a:cubicBezTo>
                  <a:pt x="933047" y="590430"/>
                  <a:pt x="901167" y="593388"/>
                  <a:pt x="868792" y="593911"/>
                </a:cubicBezTo>
                <a:lnTo>
                  <a:pt x="851674" y="595524"/>
                </a:lnTo>
                <a:lnTo>
                  <a:pt x="851648" y="595033"/>
                </a:lnTo>
                <a:lnTo>
                  <a:pt x="851149" y="595066"/>
                </a:lnTo>
                <a:cubicBezTo>
                  <a:pt x="850583" y="591293"/>
                  <a:pt x="850556" y="587507"/>
                  <a:pt x="850556" y="583715"/>
                </a:cubicBezTo>
                <a:cubicBezTo>
                  <a:pt x="850556" y="578078"/>
                  <a:pt x="850614" y="572454"/>
                  <a:pt x="851926" y="566868"/>
                </a:cubicBezTo>
                <a:cubicBezTo>
                  <a:pt x="851884" y="535786"/>
                  <a:pt x="854334" y="505143"/>
                  <a:pt x="859390" y="475137"/>
                </a:cubicBezTo>
                <a:lnTo>
                  <a:pt x="859931" y="468499"/>
                </a:lnTo>
                <a:cubicBezTo>
                  <a:pt x="860099" y="468495"/>
                  <a:pt x="860269" y="468490"/>
                  <a:pt x="860436" y="468437"/>
                </a:cubicBezTo>
                <a:cubicBezTo>
                  <a:pt x="886739" y="285283"/>
                  <a:pt x="976199" y="121704"/>
                  <a:pt x="1107944" y="0"/>
                </a:cubicBezTo>
                <a:close/>
                <a:moveTo>
                  <a:pt x="34122" y="0"/>
                </a:moveTo>
                <a:lnTo>
                  <a:pt x="168138" y="0"/>
                </a:lnTo>
                <a:cubicBezTo>
                  <a:pt x="246034" y="226290"/>
                  <a:pt x="442624" y="399791"/>
                  <a:pt x="686676" y="451830"/>
                </a:cubicBezTo>
                <a:cubicBezTo>
                  <a:pt x="648825" y="260867"/>
                  <a:pt x="529416" y="98005"/>
                  <a:pt x="363946" y="0"/>
                </a:cubicBezTo>
                <a:lnTo>
                  <a:pt x="572655" y="0"/>
                </a:lnTo>
                <a:cubicBezTo>
                  <a:pt x="704400" y="121703"/>
                  <a:pt x="793860" y="285283"/>
                  <a:pt x="820162" y="468437"/>
                </a:cubicBezTo>
                <a:cubicBezTo>
                  <a:pt x="820330" y="468490"/>
                  <a:pt x="820499" y="468495"/>
                  <a:pt x="820668" y="468500"/>
                </a:cubicBezTo>
                <a:lnTo>
                  <a:pt x="821208" y="475137"/>
                </a:lnTo>
                <a:cubicBezTo>
                  <a:pt x="826265" y="505143"/>
                  <a:pt x="828714" y="535786"/>
                  <a:pt x="828672" y="566868"/>
                </a:cubicBezTo>
                <a:cubicBezTo>
                  <a:pt x="829984" y="572454"/>
                  <a:pt x="830043" y="578078"/>
                  <a:pt x="830043" y="583715"/>
                </a:cubicBezTo>
                <a:cubicBezTo>
                  <a:pt x="830043" y="587508"/>
                  <a:pt x="830016" y="591293"/>
                  <a:pt x="829450" y="595066"/>
                </a:cubicBezTo>
                <a:lnTo>
                  <a:pt x="828951" y="595033"/>
                </a:lnTo>
                <a:lnTo>
                  <a:pt x="828925" y="595524"/>
                </a:lnTo>
                <a:lnTo>
                  <a:pt x="811806" y="593911"/>
                </a:lnTo>
                <a:cubicBezTo>
                  <a:pt x="779432" y="593388"/>
                  <a:pt x="747552" y="590430"/>
                  <a:pt x="716380" y="584920"/>
                </a:cubicBezTo>
                <a:cubicBezTo>
                  <a:pt x="710803" y="585336"/>
                  <a:pt x="705474" y="584395"/>
                  <a:pt x="700163" y="583392"/>
                </a:cubicBezTo>
                <a:lnTo>
                  <a:pt x="700047" y="582253"/>
                </a:lnTo>
                <a:cubicBezTo>
                  <a:pt x="378172" y="529393"/>
                  <a:pt x="118900" y="299826"/>
                  <a:pt x="34122"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342900" y="4960137"/>
            <a:ext cx="5829300" cy="1463040"/>
          </a:xfrm>
        </p:spPr>
        <p:txBody>
          <a:bodyPr anchor="ctr">
            <a:normAutofit/>
          </a:bodyPr>
          <a:lstStyle>
            <a:lvl1pPr algn="r">
              <a:defRPr sz="4400" b="0" spc="200" baseline="0"/>
            </a:lvl1pPr>
          </a:lstStyle>
          <a:p>
            <a:r>
              <a:rPr lang="en-US"/>
              <a:t>Click to edit Master title style</a:t>
            </a:r>
            <a:endParaRPr lang="en-US" dirty="0"/>
          </a:p>
        </p:txBody>
      </p:sp>
      <p:sp>
        <p:nvSpPr>
          <p:cNvPr id="3" name="Text Placeholder 2"/>
          <p:cNvSpPr>
            <a:spLocks noGrp="1"/>
          </p:cNvSpPr>
          <p:nvPr>
            <p:ph type="body" idx="1"/>
          </p:nvPr>
        </p:nvSpPr>
        <p:spPr>
          <a:xfrm>
            <a:off x="6457950" y="4960137"/>
            <a:ext cx="2400300" cy="1463040"/>
          </a:xfrm>
        </p:spPr>
        <p:txBody>
          <a:bodyPr lIns="91440" rIns="91440" anchor="ctr">
            <a:normAutofit/>
          </a:bodyPr>
          <a:lstStyle>
            <a:lvl1pPr marL="0" indent="0">
              <a:lnSpc>
                <a:spcPct val="100000"/>
              </a:lnSpc>
              <a:spcBef>
                <a:spcPts val="0"/>
              </a:spcBef>
              <a:buNone/>
              <a:defRPr sz="1600">
                <a:solidFill>
                  <a:schemeClr val="tx1">
                    <a:lumMod val="95000"/>
                    <a:lumOff val="5000"/>
                  </a:schemeClr>
                </a:solidFill>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F64904BA-F6BA-48C5-B8E5-DE739A78F4B9}" type="datetime1">
              <a:rPr lang="en-US" smtClean="0"/>
              <a:t>3/5/2018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0FBEDB2-06CF-4889-9F60-414A440C13AB}" type="slidenum">
              <a:rPr lang="en-US" smtClean="0"/>
              <a:pPr/>
              <a:t>‹#›</a:t>
            </a:fld>
            <a:endParaRPr lang="en-US"/>
          </a:p>
        </p:txBody>
      </p:sp>
      <p:cxnSp>
        <p:nvCxnSpPr>
          <p:cNvPr id="8" name="Straight Connector 7"/>
          <p:cNvCxnSpPr/>
          <p:nvPr/>
        </p:nvCxnSpPr>
        <p:spPr>
          <a:xfrm flipV="1">
            <a:off x="6290132" y="5264106"/>
            <a:ext cx="0" cy="914400"/>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05349618"/>
      </p:ext>
    </p:extLst>
  </p:cSld>
  <p:clrMapOvr>
    <a:masterClrMapping/>
  </p:clrMapOvr>
  <mc:AlternateContent xmlns:mc="http://schemas.openxmlformats.org/markup-compatibility/2006" xmlns:p14="http://schemas.microsoft.com/office/powerpoint/2010/main">
    <mc:Choice Requires="p14">
      <p:transition spd="slow" p14:dur="1250">
        <p14:flip dir="l"/>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768096" y="585216"/>
            <a:ext cx="7290054" cy="1499616"/>
          </a:xfrm>
        </p:spPr>
        <p:txBody>
          <a:bodyPr/>
          <a:lstStyle/>
          <a:p>
            <a:r>
              <a:rPr lang="en-US"/>
              <a:t>Click to edit Master title style</a:t>
            </a:r>
            <a:endParaRPr lang="en-US" dirty="0"/>
          </a:p>
        </p:txBody>
      </p:sp>
      <p:sp>
        <p:nvSpPr>
          <p:cNvPr id="3" name="Content Placeholder 2"/>
          <p:cNvSpPr>
            <a:spLocks noGrp="1"/>
          </p:cNvSpPr>
          <p:nvPr>
            <p:ph sz="half" idx="1"/>
          </p:nvPr>
        </p:nvSpPr>
        <p:spPr>
          <a:xfrm>
            <a:off x="768096" y="2286000"/>
            <a:ext cx="3566160" cy="402336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491990" y="2286000"/>
            <a:ext cx="3566160" cy="402336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E0E1D15D-44DE-4FD8-A752-EB03E04C3154}" type="datetime1">
              <a:rPr lang="en-US" smtClean="0"/>
              <a:t>3/5/2018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0FBEDB2-06CF-4889-9F60-414A440C13AB}" type="slidenum">
              <a:rPr lang="en-US" smtClean="0"/>
              <a:t>‹#›</a:t>
            </a:fld>
            <a:endParaRPr lang="en-US"/>
          </a:p>
        </p:txBody>
      </p:sp>
    </p:spTree>
    <p:extLst>
      <p:ext uri="{BB962C8B-B14F-4D97-AF65-F5344CB8AC3E}">
        <p14:creationId xmlns:p14="http://schemas.microsoft.com/office/powerpoint/2010/main" val="1479922296"/>
      </p:ext>
    </p:extLst>
  </p:cSld>
  <p:clrMapOvr>
    <a:masterClrMapping/>
  </p:clrMapOvr>
  <mc:AlternateContent xmlns:mc="http://schemas.openxmlformats.org/markup-compatibility/2006" xmlns:p14="http://schemas.microsoft.com/office/powerpoint/2010/main">
    <mc:Choice Requires="p14">
      <p:transition spd="slow" p14:dur="1250">
        <p14:flip dir="l"/>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768096" y="585216"/>
            <a:ext cx="7290054" cy="1499616"/>
          </a:xfrm>
        </p:spPr>
        <p:txBody>
          <a:bodyPr/>
          <a:lstStyle/>
          <a:p>
            <a:r>
              <a:rPr lang="en-US"/>
              <a:t>Click to edit Master title style</a:t>
            </a:r>
            <a:endParaRPr lang="en-US" dirty="0"/>
          </a:p>
        </p:txBody>
      </p:sp>
      <p:sp>
        <p:nvSpPr>
          <p:cNvPr id="3" name="Text Placeholder 2"/>
          <p:cNvSpPr>
            <a:spLocks noGrp="1"/>
          </p:cNvSpPr>
          <p:nvPr>
            <p:ph type="body" idx="1"/>
          </p:nvPr>
        </p:nvSpPr>
        <p:spPr>
          <a:xfrm>
            <a:off x="768096" y="2179636"/>
            <a:ext cx="3566160" cy="822960"/>
          </a:xfrm>
        </p:spPr>
        <p:txBody>
          <a:bodyPr lIns="137160" rIns="137160" anchor="ctr">
            <a:normAutofit/>
          </a:bodyPr>
          <a:lstStyle>
            <a:lvl1pPr marL="0" indent="0">
              <a:spcBef>
                <a:spcPts val="0"/>
              </a:spcBef>
              <a:spcAft>
                <a:spcPts val="0"/>
              </a:spcAft>
              <a:buNone/>
              <a:defRPr sz="2200" b="0" cap="none" baseline="0">
                <a:solidFill>
                  <a:schemeClr val="accent1"/>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768096" y="2967788"/>
            <a:ext cx="3566160" cy="334157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491990" y="2179636"/>
            <a:ext cx="3566160" cy="822960"/>
          </a:xfrm>
        </p:spPr>
        <p:txBody>
          <a:bodyPr lIns="137160" rIns="137160" anchor="ctr">
            <a:normAutofit/>
          </a:bodyPr>
          <a:lstStyle>
            <a:lvl1pPr marL="0" indent="0">
              <a:spcBef>
                <a:spcPts val="0"/>
              </a:spcBef>
              <a:spcAft>
                <a:spcPts val="0"/>
              </a:spcAft>
              <a:buNone/>
              <a:defRPr lang="en-US" sz="2200" b="0" kern="1200" cap="none" baseline="0" dirty="0">
                <a:solidFill>
                  <a:schemeClr val="accen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90000"/>
              </a:lnSpc>
              <a:spcBef>
                <a:spcPts val="1800"/>
              </a:spcBef>
              <a:buNone/>
            </a:pPr>
            <a:r>
              <a:rPr lang="en-US"/>
              <a:t>Edit Master text styles</a:t>
            </a:r>
          </a:p>
        </p:txBody>
      </p:sp>
      <p:sp>
        <p:nvSpPr>
          <p:cNvPr id="6" name="Content Placeholder 5"/>
          <p:cNvSpPr>
            <a:spLocks noGrp="1"/>
          </p:cNvSpPr>
          <p:nvPr>
            <p:ph sz="quarter" idx="4"/>
          </p:nvPr>
        </p:nvSpPr>
        <p:spPr>
          <a:xfrm>
            <a:off x="4491990" y="2967788"/>
            <a:ext cx="3566160" cy="334157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32C91AF4-D04B-45C6-91BC-D80269BD53C8}" type="datetime1">
              <a:rPr lang="en-US" smtClean="0"/>
              <a:t>3/5/2018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0FBEDB2-06CF-4889-9F60-414A440C13AB}" type="slidenum">
              <a:rPr lang="en-US" smtClean="0"/>
              <a:t>‹#›</a:t>
            </a:fld>
            <a:endParaRPr lang="en-US"/>
          </a:p>
        </p:txBody>
      </p:sp>
    </p:spTree>
    <p:extLst>
      <p:ext uri="{BB962C8B-B14F-4D97-AF65-F5344CB8AC3E}">
        <p14:creationId xmlns:p14="http://schemas.microsoft.com/office/powerpoint/2010/main" val="1999363004"/>
      </p:ext>
    </p:extLst>
  </p:cSld>
  <p:clrMapOvr>
    <a:masterClrMapping/>
  </p:clrMapOvr>
  <mc:AlternateContent xmlns:mc="http://schemas.openxmlformats.org/markup-compatibility/2006" xmlns:p14="http://schemas.microsoft.com/office/powerpoint/2010/main">
    <mc:Choice Requires="p14">
      <p:transition spd="slow" p14:dur="1250">
        <p14:flip dir="l"/>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29B8F426-2557-4C0F-BCB5-8F5F7A23481A}" type="datetime1">
              <a:rPr lang="en-US" smtClean="0"/>
              <a:t>3/5/2018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0FBEDB2-06CF-4889-9F60-414A440C13AB}" type="slidenum">
              <a:rPr lang="en-US" smtClean="0"/>
              <a:t>‹#›</a:t>
            </a:fld>
            <a:endParaRPr lang="en-US"/>
          </a:p>
        </p:txBody>
      </p:sp>
    </p:spTree>
    <p:extLst>
      <p:ext uri="{BB962C8B-B14F-4D97-AF65-F5344CB8AC3E}">
        <p14:creationId xmlns:p14="http://schemas.microsoft.com/office/powerpoint/2010/main" val="1690262464"/>
      </p:ext>
    </p:extLst>
  </p:cSld>
  <p:clrMapOvr>
    <a:masterClrMapping/>
  </p:clrMapOvr>
  <mc:AlternateContent xmlns:mc="http://schemas.openxmlformats.org/markup-compatibility/2006" xmlns:p14="http://schemas.microsoft.com/office/powerpoint/2010/main">
    <mc:Choice Requires="p14">
      <p:transition spd="slow" p14:dur="1250">
        <p14:flip dir="l"/>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BF5F5B8-F27B-4EB3-A931-8B21AAAA30F1}" type="datetime1">
              <a:rPr lang="en-US" smtClean="0"/>
              <a:t>3/5/2018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0FBEDB2-06CF-4889-9F60-414A440C13AB}" type="slidenum">
              <a:rPr lang="en-US" smtClean="0"/>
              <a:t>‹#›</a:t>
            </a:fld>
            <a:endParaRPr lang="en-US"/>
          </a:p>
        </p:txBody>
      </p:sp>
    </p:spTree>
    <p:extLst>
      <p:ext uri="{BB962C8B-B14F-4D97-AF65-F5344CB8AC3E}">
        <p14:creationId xmlns:p14="http://schemas.microsoft.com/office/powerpoint/2010/main" val="2190882176"/>
      </p:ext>
    </p:extLst>
  </p:cSld>
  <p:clrMapOvr>
    <a:masterClrMapping/>
  </p:clrMapOvr>
  <mc:AlternateContent xmlns:mc="http://schemas.openxmlformats.org/markup-compatibility/2006" xmlns:p14="http://schemas.microsoft.com/office/powerpoint/2010/main">
    <mc:Choice Requires="p14">
      <p:transition spd="slow" p14:dur="1250">
        <p14:flip dir="l"/>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Title 7"/>
          <p:cNvSpPr>
            <a:spLocks noGrp="1"/>
          </p:cNvSpPr>
          <p:nvPr>
            <p:ph type="title"/>
          </p:nvPr>
        </p:nvSpPr>
        <p:spPr>
          <a:xfrm>
            <a:off x="768096" y="471509"/>
            <a:ext cx="3291840" cy="1737360"/>
          </a:xfrm>
        </p:spPr>
        <p:txBody>
          <a:bodyPr>
            <a:noAutofit/>
          </a:bodyPr>
          <a:lstStyle>
            <a:lvl1pPr>
              <a:lnSpc>
                <a:spcPct val="80000"/>
              </a:lnSpc>
              <a:defRPr sz="3600"/>
            </a:lvl1pPr>
          </a:lstStyle>
          <a:p>
            <a:r>
              <a:rPr lang="en-US"/>
              <a:t>Click to edit Master title style</a:t>
            </a:r>
            <a:endParaRPr lang="en-US" dirty="0"/>
          </a:p>
        </p:txBody>
      </p:sp>
      <p:sp>
        <p:nvSpPr>
          <p:cNvPr id="3" name="Content Placeholder 2"/>
          <p:cNvSpPr>
            <a:spLocks noGrp="1"/>
          </p:cNvSpPr>
          <p:nvPr>
            <p:ph idx="1"/>
          </p:nvPr>
        </p:nvSpPr>
        <p:spPr>
          <a:xfrm>
            <a:off x="4286250" y="822960"/>
            <a:ext cx="4258818" cy="5184648"/>
          </a:xfrm>
        </p:spPr>
        <p:txBody>
          <a:bodyPr>
            <a:normAutofit/>
          </a:bodyPr>
          <a:lstStyle>
            <a:lvl1pPr>
              <a:defRPr sz="2000"/>
            </a:lvl1pPr>
            <a:lvl2pPr>
              <a:defRPr sz="1600"/>
            </a:lvl2pPr>
            <a:lvl3pPr>
              <a:defRPr sz="12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768096" y="2257506"/>
            <a:ext cx="3291840" cy="3762294"/>
          </a:xfrm>
        </p:spPr>
        <p:txBody>
          <a:bodyPr lIns="91440" rIns="91440">
            <a:normAutofit/>
          </a:bodyPr>
          <a:lstStyle>
            <a:lvl1pPr marL="0" indent="0">
              <a:lnSpc>
                <a:spcPct val="108000"/>
              </a:lnSpc>
              <a:spcBef>
                <a:spcPts val="600"/>
              </a:spcBef>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27966FB2-BE3E-4068-BDF0-0ADDDF0F6758}" type="datetime1">
              <a:rPr lang="en-US" smtClean="0"/>
              <a:t>3/5/2018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0FBEDB2-06CF-4889-9F60-414A440C13AB}" type="slidenum">
              <a:rPr lang="en-US" smtClean="0"/>
              <a:t>‹#›</a:t>
            </a:fld>
            <a:endParaRPr lang="en-US"/>
          </a:p>
        </p:txBody>
      </p:sp>
    </p:spTree>
    <p:extLst>
      <p:ext uri="{BB962C8B-B14F-4D97-AF65-F5344CB8AC3E}">
        <p14:creationId xmlns:p14="http://schemas.microsoft.com/office/powerpoint/2010/main" val="1024135828"/>
      </p:ext>
    </p:extLst>
  </p:cSld>
  <p:clrMapOvr>
    <a:masterClrMapping/>
  </p:clrMapOvr>
  <mc:AlternateContent xmlns:mc="http://schemas.openxmlformats.org/markup-compatibility/2006" xmlns:p14="http://schemas.microsoft.com/office/powerpoint/2010/main">
    <mc:Choice Requires="p14">
      <p:transition spd="slow" p14:dur="1250">
        <p14:flip dir="l"/>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42900" y="4960138"/>
            <a:ext cx="5829300" cy="1463040"/>
          </a:xfrm>
        </p:spPr>
        <p:txBody>
          <a:bodyPr anchor="ctr">
            <a:normAutofit/>
          </a:bodyPr>
          <a:lstStyle>
            <a:lvl1pPr algn="r">
              <a:defRPr sz="4400" spc="200" baseline="0"/>
            </a:lvl1pPr>
          </a:lstStyle>
          <a:p>
            <a:r>
              <a:rPr lang="en-US"/>
              <a:t>Click to edit Master title style</a:t>
            </a:r>
            <a:endParaRPr lang="en-US" dirty="0"/>
          </a:p>
        </p:txBody>
      </p:sp>
      <p:sp>
        <p:nvSpPr>
          <p:cNvPr id="3" name="Picture Placeholder 2"/>
          <p:cNvSpPr>
            <a:spLocks noGrp="1" noChangeAspect="1"/>
          </p:cNvSpPr>
          <p:nvPr>
            <p:ph type="pic" idx="1"/>
          </p:nvPr>
        </p:nvSpPr>
        <p:spPr>
          <a:xfrm>
            <a:off x="0" y="-1"/>
            <a:ext cx="9141714" cy="4572000"/>
          </a:xfrm>
          <a:solidFill>
            <a:schemeClr val="accent1">
              <a:lumMod val="60000"/>
              <a:lumOff val="40000"/>
            </a:schemeClr>
          </a:solidFill>
        </p:spPr>
        <p:txBody>
          <a:bodyPr lIns="457200" tIns="365760"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US" dirty="0"/>
          </a:p>
        </p:txBody>
      </p:sp>
      <p:sp>
        <p:nvSpPr>
          <p:cNvPr id="4" name="Text Placeholder 3"/>
          <p:cNvSpPr>
            <a:spLocks noGrp="1"/>
          </p:cNvSpPr>
          <p:nvPr>
            <p:ph type="body" sz="half" idx="2"/>
          </p:nvPr>
        </p:nvSpPr>
        <p:spPr>
          <a:xfrm>
            <a:off x="6457950" y="4960138"/>
            <a:ext cx="2400300" cy="1463040"/>
          </a:xfrm>
        </p:spPr>
        <p:txBody>
          <a:bodyPr lIns="91440" rIns="91440" anchor="ctr">
            <a:normAutofit/>
          </a:bodyPr>
          <a:lstStyle>
            <a:lvl1pPr marL="0" indent="0">
              <a:lnSpc>
                <a:spcPct val="100000"/>
              </a:lnSpc>
              <a:spcBef>
                <a:spcPts val="0"/>
              </a:spcBef>
              <a:buNone/>
              <a:defRPr sz="1600">
                <a:solidFill>
                  <a:schemeClr val="tx1">
                    <a:lumMod val="95000"/>
                    <a:lumOff val="5000"/>
                  </a:schemeClr>
                </a:solidFill>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fld id="{E80FAF33-A3D2-4AC7-ACDE-F13D7A348C6D}" type="datetime1">
              <a:rPr lang="en-US" smtClean="0"/>
              <a:t>3/5/2018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0FBEDB2-06CF-4889-9F60-414A440C13AB}" type="slidenum">
              <a:rPr lang="en-US" smtClean="0"/>
              <a:t>‹#›</a:t>
            </a:fld>
            <a:endParaRPr lang="en-US"/>
          </a:p>
        </p:txBody>
      </p:sp>
      <p:cxnSp>
        <p:nvCxnSpPr>
          <p:cNvPr id="8" name="Straight Connector 7"/>
          <p:cNvCxnSpPr/>
          <p:nvPr/>
        </p:nvCxnSpPr>
        <p:spPr>
          <a:xfrm flipV="1">
            <a:off x="6290132" y="5264106"/>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64013516"/>
      </p:ext>
    </p:extLst>
  </p:cSld>
  <p:clrMapOvr>
    <a:masterClrMapping/>
  </p:clrMapOvr>
  <mc:AlternateContent xmlns:mc="http://schemas.openxmlformats.org/markup-compatibility/2006" xmlns:p14="http://schemas.microsoft.com/office/powerpoint/2010/main">
    <mc:Choice Requires="p14">
      <p:transition spd="slow" p14:dur="1250">
        <p14:flip dir="l"/>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68096" y="585216"/>
            <a:ext cx="7290054" cy="1499616"/>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768096" y="2286000"/>
            <a:ext cx="7290055" cy="4023360"/>
          </a:xfrm>
          <a:prstGeom prst="rect">
            <a:avLst/>
          </a:prstGeom>
        </p:spPr>
        <p:txBody>
          <a:bodyPr vert="horz" lIns="45720" tIns="45720" rIns="4572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68097" y="6470704"/>
            <a:ext cx="1615607"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mj-lt"/>
              </a:defRPr>
            </a:lvl1pPr>
          </a:lstStyle>
          <a:p>
            <a:fld id="{848020A2-ABDB-4797-85B4-0B5D91075C2A}" type="datetime1">
              <a:rPr lang="en-US" smtClean="0"/>
              <a:t>3/5/2018</a:t>
            </a:fld>
            <a:endParaRPr lang="en-US"/>
          </a:p>
        </p:txBody>
      </p:sp>
      <p:sp>
        <p:nvSpPr>
          <p:cNvPr id="5" name="Footer Placeholder 4"/>
          <p:cNvSpPr>
            <a:spLocks noGrp="1"/>
          </p:cNvSpPr>
          <p:nvPr>
            <p:ph type="ftr" sz="quarter" idx="3"/>
          </p:nvPr>
        </p:nvSpPr>
        <p:spPr>
          <a:xfrm>
            <a:off x="3632200" y="6470704"/>
            <a:ext cx="4426094" cy="274320"/>
          </a:xfrm>
          <a:prstGeom prst="rect">
            <a:avLst/>
          </a:prstGeom>
        </p:spPr>
        <p:txBody>
          <a:bodyPr vert="horz" lIns="91440" tIns="45720" rIns="91440" bIns="45720" rtlCol="0" anchor="ctr"/>
          <a:lstStyle>
            <a:lvl1pPr algn="r">
              <a:defRPr sz="1000" cap="all" baseline="0">
                <a:solidFill>
                  <a:schemeClr val="tx1">
                    <a:lumMod val="95000"/>
                    <a:lumOff val="5000"/>
                  </a:schemeClr>
                </a:solidFill>
                <a:latin typeface="+mj-lt"/>
              </a:defRPr>
            </a:lvl1pPr>
          </a:lstStyle>
          <a:p>
            <a:endParaRPr lang="en-US"/>
          </a:p>
        </p:txBody>
      </p:sp>
      <p:sp>
        <p:nvSpPr>
          <p:cNvPr id="6" name="Slide Number Placeholder 5"/>
          <p:cNvSpPr>
            <a:spLocks noGrp="1"/>
          </p:cNvSpPr>
          <p:nvPr>
            <p:ph type="sldNum" sz="quarter" idx="4"/>
          </p:nvPr>
        </p:nvSpPr>
        <p:spPr>
          <a:xfrm>
            <a:off x="8128000" y="6470704"/>
            <a:ext cx="730250"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mj-lt"/>
              </a:defRPr>
            </a:lvl1pPr>
          </a:lstStyle>
          <a:p>
            <a:fld id="{10FBEDB2-06CF-4889-9F60-414A440C13AB}" type="slidenum">
              <a:rPr lang="en-US" smtClean="0"/>
              <a:pPr/>
              <a:t>‹#›</a:t>
            </a:fld>
            <a:endParaRPr lang="en-US"/>
          </a:p>
        </p:txBody>
      </p:sp>
      <p:cxnSp>
        <p:nvCxnSpPr>
          <p:cNvPr id="7" name="Straight Connector 6"/>
          <p:cNvCxnSpPr/>
          <p:nvPr/>
        </p:nvCxnSpPr>
        <p:spPr>
          <a:xfrm flipV="1">
            <a:off x="571500" y="826324"/>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11926895"/>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 id="2147483669" r:id="rId12"/>
  </p:sldLayoutIdLst>
  <mc:AlternateContent xmlns:mc="http://schemas.openxmlformats.org/markup-compatibility/2006" xmlns:p14="http://schemas.microsoft.com/office/powerpoint/2010/main">
    <mc:Choice Requires="p14">
      <p:transition spd="slow" p14:dur="1250">
        <p14:flip dir="l"/>
      </p:transition>
    </mc:Choice>
    <mc:Fallback xmlns="">
      <p:transition spd="slow">
        <p:fade/>
      </p:transition>
    </mc:Fallback>
  </mc:AlternateContent>
  <p:hf sldNum="0" hdr="0" ftr="0" dt="0"/>
  <p:txStyles>
    <p:titleStyle>
      <a:lvl1pPr algn="l" defTabSz="914400" rtl="0" eaLnBrk="1" latinLnBrk="0" hangingPunct="1">
        <a:lnSpc>
          <a:spcPct val="80000"/>
        </a:lnSpc>
        <a:spcBef>
          <a:spcPct val="0"/>
        </a:spcBef>
        <a:buNone/>
        <a:defRPr sz="4400" kern="1200" cap="all" spc="100" baseline="0">
          <a:solidFill>
            <a:schemeClr val="tx1">
              <a:lumMod val="95000"/>
              <a:lumOff val="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0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6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2880" userDrawn="1">
          <p15:clr>
            <a:srgbClr val="F26B43"/>
          </p15:clr>
        </p15:guide>
        <p15:guide id="3" pos="720" userDrawn="1">
          <p15:clr>
            <a:srgbClr val="F26B43"/>
          </p15:clr>
        </p15:guide>
        <p15:guide id="4" pos="4482" userDrawn="1">
          <p15:clr>
            <a:srgbClr val="F26B43"/>
          </p15:clr>
        </p15:guide>
        <p15:guide id="5" orient="horz" pos="3888" userDrawn="1">
          <p15:clr>
            <a:srgbClr val="F26B43"/>
          </p15:clr>
        </p15:guide>
        <p15:guide id="6" orient="horz" pos="840" userDrawn="1">
          <p15:clr>
            <a:srgbClr val="F26B43"/>
          </p15:clr>
        </p15:guide>
        <p15:guide id="7" orient="horz" pos="1464" userDrawn="1">
          <p15:clr>
            <a:srgbClr val="F26B43"/>
          </p15:clr>
        </p15:guide>
        <p15:guide id="8" orient="horz" pos="1536"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2.jpg&amp;ehk=M6VD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11.png"/><Relationship Id="rId4" Type="http://schemas.openxmlformats.org/officeDocument/2006/relationships/image" Target="../media/image10.png"/></Relationships>
</file>

<file path=ppt/slides/_rels/slide11.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10.xml"/><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4.jpeg"/><Relationship Id="rId5" Type="http://schemas.openxmlformats.org/officeDocument/2006/relationships/slide" Target="slide11.xml"/><Relationship Id="rId4" Type="http://schemas.openxmlformats.org/officeDocument/2006/relationships/slide" Target="slide7.xml"/></Relationships>
</file>

<file path=ppt/slides/_rels/slide3.xml.rels><?xml version="1.0" encoding="UTF-8" standalone="yes"?>
<Relationships xmlns="http://schemas.openxmlformats.org/package/2006/relationships"><Relationship Id="rId2" Type="http://schemas.openxmlformats.org/officeDocument/2006/relationships/image" Target="../media/image5.jpg&amp;ehk=8zePVPXEHnm4JQCelZFVrg&amp;r=0&amp;pid=OfficeInsert"/><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jpg&amp;ehk=QLqLIafPU4ICXNhL743thg&amp;r=0&amp;pid=OfficeInsert"/><Relationship Id="rId2" Type="http://schemas.openxmlformats.org/officeDocument/2006/relationships/notesSlide" Target="../notesSlides/notesSlide6.xml"/><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6311348" y="5450716"/>
            <a:ext cx="2832652" cy="433249"/>
          </a:xfrm>
        </p:spPr>
        <p:txBody>
          <a:bodyPr>
            <a:normAutofit lnSpcReduction="10000"/>
          </a:bodyPr>
          <a:lstStyle/>
          <a:p>
            <a:pPr algn="ctr"/>
            <a:r>
              <a:rPr lang="en-US" sz="2400" dirty="0">
                <a:latin typeface="FSFFatBottom" panose="02000603000000000000" pitchFamily="2" charset="0"/>
                <a:ea typeface="FSFFatBottom" panose="02000603000000000000" pitchFamily="2" charset="0"/>
              </a:rPr>
              <a:t>Stage 3</a:t>
            </a:r>
          </a:p>
        </p:txBody>
      </p:sp>
      <p:pic>
        <p:nvPicPr>
          <p:cNvPr id="5" name="Picture 4" descr="leaf venation &lt;strong&gt;natural&lt;/strong&gt; abstract image &lt;strong&gt;natural&lt;/strong&gt; &lt;strong&gt;pattern&lt;/strong&gt; leave a comment"/>
          <p:cNvPicPr>
            <a:picLocks noChangeAspect="1"/>
          </p:cNvPicPr>
          <p:nvPr/>
        </p:nvPicPr>
        <p:blipFill rotWithShape="1">
          <a:blip r:embed="rId3">
            <a:extLst>
              <a:ext uri="{28A0092B-C50C-407E-A947-70E740481C1C}">
                <a14:useLocalDpi xmlns:a14="http://schemas.microsoft.com/office/drawing/2010/main" val="0"/>
              </a:ext>
            </a:extLst>
          </a:blip>
          <a:srcRect b="14142"/>
          <a:stretch/>
        </p:blipFill>
        <p:spPr>
          <a:xfrm>
            <a:off x="0" y="-1"/>
            <a:ext cx="9144000" cy="4618653"/>
          </a:xfrm>
          <a:prstGeom prst="rect">
            <a:avLst/>
          </a:prstGeom>
        </p:spPr>
      </p:pic>
      <p:sp>
        <p:nvSpPr>
          <p:cNvPr id="2" name="Title 1"/>
          <p:cNvSpPr>
            <a:spLocks noGrp="1"/>
          </p:cNvSpPr>
          <p:nvPr>
            <p:ph type="ctrTitle"/>
          </p:nvPr>
        </p:nvSpPr>
        <p:spPr>
          <a:xfrm>
            <a:off x="0" y="4842589"/>
            <a:ext cx="6141023" cy="1884784"/>
          </a:xfrm>
        </p:spPr>
        <p:txBody>
          <a:bodyPr>
            <a:noAutofit/>
          </a:bodyPr>
          <a:lstStyle/>
          <a:p>
            <a:pPr algn="ctr"/>
            <a:r>
              <a:rPr lang="en-US" sz="4800" dirty="0">
                <a:latin typeface="HelloFickleJuice" panose="02000603000000000000" pitchFamily="2" charset="0"/>
                <a:ea typeface="HelloFickleJuice" panose="02000603000000000000" pitchFamily="2" charset="0"/>
              </a:rPr>
              <a:t>Patterns </a:t>
            </a:r>
            <a:br>
              <a:rPr lang="en-US" sz="4800" dirty="0">
                <a:latin typeface="HelloFickleJuice" panose="02000603000000000000" pitchFamily="2" charset="0"/>
                <a:ea typeface="HelloFickleJuice" panose="02000603000000000000" pitchFamily="2" charset="0"/>
              </a:rPr>
            </a:br>
            <a:r>
              <a:rPr lang="en-US" sz="4800" dirty="0">
                <a:latin typeface="HelloFickleJuice" panose="02000603000000000000" pitchFamily="2" charset="0"/>
                <a:ea typeface="HelloFickleJuice" panose="02000603000000000000" pitchFamily="2" charset="0"/>
              </a:rPr>
              <a:t>and </a:t>
            </a:r>
            <a:br>
              <a:rPr lang="en-US" sz="4800" dirty="0">
                <a:latin typeface="HelloFickleJuice" panose="02000603000000000000" pitchFamily="2" charset="0"/>
                <a:ea typeface="HelloFickleJuice" panose="02000603000000000000" pitchFamily="2" charset="0"/>
              </a:rPr>
            </a:br>
            <a:r>
              <a:rPr lang="en-US" sz="4800" dirty="0">
                <a:latin typeface="HelloFickleJuice" panose="02000603000000000000" pitchFamily="2" charset="0"/>
                <a:ea typeface="HelloFickleJuice" panose="02000603000000000000" pitchFamily="2" charset="0"/>
              </a:rPr>
              <a:t>Algebra</a:t>
            </a:r>
          </a:p>
        </p:txBody>
      </p:sp>
      <p:sp>
        <p:nvSpPr>
          <p:cNvPr id="6" name="Oval 5">
            <a:extLst>
              <a:ext uri="{FF2B5EF4-FFF2-40B4-BE49-F238E27FC236}">
                <a16:creationId xmlns:a16="http://schemas.microsoft.com/office/drawing/2014/main" id="{9B37B9AE-934A-4D04-BDC8-EA8FFF81C1AF}"/>
              </a:ext>
            </a:extLst>
          </p:cNvPr>
          <p:cNvSpPr/>
          <p:nvPr/>
        </p:nvSpPr>
        <p:spPr>
          <a:xfrm>
            <a:off x="0" y="5610225"/>
            <a:ext cx="1104900" cy="1247775"/>
          </a:xfrm>
          <a:prstGeom prst="ellipse">
            <a:avLst/>
          </a:prstGeom>
          <a:blipFill dpi="0" rotWithShape="1">
            <a:blip r:embed="rId4">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1400" b="1" dirty="0">
                <a:solidFill>
                  <a:srgbClr val="002060"/>
                </a:solidFill>
                <a:latin typeface="HelloWhimsy" panose="02000603000000000000" pitchFamily="2" charset="0"/>
                <a:ea typeface="HelloWhimsy" panose="02000603000000000000" pitchFamily="2" charset="0"/>
              </a:rPr>
              <a:t>Alice Vigors</a:t>
            </a:r>
          </a:p>
          <a:p>
            <a:pPr algn="ctr"/>
            <a:r>
              <a:rPr lang="en-AU" sz="1400" b="1" dirty="0">
                <a:solidFill>
                  <a:srgbClr val="002060"/>
                </a:solidFill>
                <a:latin typeface="HelloWhimsy" panose="02000603000000000000" pitchFamily="2" charset="0"/>
                <a:ea typeface="HelloWhimsy" panose="02000603000000000000" pitchFamily="2" charset="0"/>
              </a:rPr>
              <a:t>2017</a:t>
            </a:r>
          </a:p>
        </p:txBody>
      </p:sp>
    </p:spTree>
    <p:extLst>
      <p:ext uri="{BB962C8B-B14F-4D97-AF65-F5344CB8AC3E}">
        <p14:creationId xmlns:p14="http://schemas.microsoft.com/office/powerpoint/2010/main" val="4211347761"/>
      </p:ext>
    </p:extLst>
  </p:cSld>
  <p:clrMapOvr>
    <a:masterClrMapping/>
  </p:clrMapOvr>
  <mc:AlternateContent xmlns:mc="http://schemas.openxmlformats.org/markup-compatibility/2006" xmlns:p14="http://schemas.microsoft.com/office/powerpoint/2010/main">
    <mc:Choice Requires="p14">
      <p:transition spd="slow" p14:dur="1250">
        <p14:flip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4" presetClass="emph" presetSubtype="0" fill="hold" grpId="0" nodeType="afterEffect">
                                  <p:stCondLst>
                                    <p:cond delay="0"/>
                                  </p:stCondLst>
                                  <p:iterate type="lt">
                                    <p:tmPct val="10000"/>
                                  </p:iterate>
                                  <p:childTnLst>
                                    <p:animMotion origin="layout" path="M -3.88889E-6 1.48148E-6 L -3.88889E-6 -0.07222 " pathEditMode="relative" rAng="0" ptsTypes="AA">
                                      <p:cBhvr>
                                        <p:cTn id="6" dur="250" accel="50000" decel="50000" autoRev="1" fill="hold">
                                          <p:stCondLst>
                                            <p:cond delay="0"/>
                                          </p:stCondLst>
                                        </p:cTn>
                                        <p:tgtEl>
                                          <p:spTgt spid="2"/>
                                        </p:tgtEl>
                                        <p:attrNameLst>
                                          <p:attrName>ppt_x</p:attrName>
                                          <p:attrName>ppt_y</p:attrName>
                                        </p:attrNameLst>
                                      </p:cBhvr>
                                      <p:rCtr x="0" y="-3611"/>
                                    </p:animMotion>
                                    <p:animRot by="1500000">
                                      <p:cBhvr>
                                        <p:cTn id="7" dur="125" fill="hold">
                                          <p:stCondLst>
                                            <p:cond delay="0"/>
                                          </p:stCondLst>
                                        </p:cTn>
                                        <p:tgtEl>
                                          <p:spTgt spid="2"/>
                                        </p:tgtEl>
                                        <p:attrNameLst>
                                          <p:attrName>r</p:attrName>
                                        </p:attrNameLst>
                                      </p:cBhvr>
                                    </p:animRot>
                                    <p:animRot by="-1500000">
                                      <p:cBhvr>
                                        <p:cTn id="8" dur="125" fill="hold">
                                          <p:stCondLst>
                                            <p:cond delay="125"/>
                                          </p:stCondLst>
                                        </p:cTn>
                                        <p:tgtEl>
                                          <p:spTgt spid="2"/>
                                        </p:tgtEl>
                                        <p:attrNameLst>
                                          <p:attrName>r</p:attrName>
                                        </p:attrNameLst>
                                      </p:cBhvr>
                                    </p:animRot>
                                    <p:animRot by="-1500000">
                                      <p:cBhvr>
                                        <p:cTn id="9" dur="125" fill="hold">
                                          <p:stCondLst>
                                            <p:cond delay="250"/>
                                          </p:stCondLst>
                                        </p:cTn>
                                        <p:tgtEl>
                                          <p:spTgt spid="2"/>
                                        </p:tgtEl>
                                        <p:attrNameLst>
                                          <p:attrName>r</p:attrName>
                                        </p:attrNameLst>
                                      </p:cBhvr>
                                    </p:animRot>
                                    <p:animRot by="1500000">
                                      <p:cBhvr>
                                        <p:cTn id="10" dur="125" fill="hold">
                                          <p:stCondLst>
                                            <p:cond delay="375"/>
                                          </p:stCondLst>
                                        </p:cTn>
                                        <p:tgtEl>
                                          <p:spTgt spid="2"/>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768095" y="361282"/>
            <a:ext cx="8021341" cy="721070"/>
          </a:xfrm>
          <a:prstGeom prst="rect">
            <a:avLst/>
          </a:prstGeom>
        </p:spPr>
        <p:txBody>
          <a:bodyPr vert="horz" lIns="91440" tIns="45720" rIns="91440" bIns="45720" rtlCol="0" anchor="ctr">
            <a:noAutofit/>
          </a:bodyPr>
          <a:lstStyle>
            <a:lvl1pPr algn="l" defTabSz="914400" rtl="0" eaLnBrk="1" latinLnBrk="0" hangingPunct="1">
              <a:lnSpc>
                <a:spcPct val="80000"/>
              </a:lnSpc>
              <a:spcBef>
                <a:spcPct val="0"/>
              </a:spcBef>
              <a:buNone/>
              <a:defRPr sz="4400" kern="1200" cap="all" spc="100" baseline="0">
                <a:solidFill>
                  <a:schemeClr val="tx1">
                    <a:lumMod val="95000"/>
                    <a:lumOff val="5000"/>
                  </a:schemeClr>
                </a:solidFill>
                <a:latin typeface="+mj-lt"/>
                <a:ea typeface="+mj-ea"/>
                <a:cs typeface="+mj-cs"/>
              </a:defRPr>
            </a:lvl1pPr>
          </a:lstStyle>
          <a:p>
            <a:r>
              <a:rPr lang="en-AU" sz="2400" dirty="0">
                <a:latin typeface="FSFFatBottom" panose="02000603000000000000" pitchFamily="2" charset="0"/>
                <a:ea typeface="FSFFatBottom" panose="02000603000000000000" pitchFamily="2" charset="0"/>
              </a:rPr>
              <a:t>Can we create simple geometric patterns?</a:t>
            </a:r>
            <a:br>
              <a:rPr lang="en-AU" sz="2400" dirty="0">
                <a:latin typeface="FSFFatBottom" panose="02000603000000000000" pitchFamily="2" charset="0"/>
                <a:ea typeface="FSFFatBottom" panose="02000603000000000000" pitchFamily="2" charset="0"/>
              </a:rPr>
            </a:br>
            <a:endParaRPr lang="en-AU" sz="2400" dirty="0"/>
          </a:p>
        </p:txBody>
      </p:sp>
      <p:sp>
        <p:nvSpPr>
          <p:cNvPr id="9" name="TextBox 8"/>
          <p:cNvSpPr txBox="1"/>
          <p:nvPr/>
        </p:nvSpPr>
        <p:spPr>
          <a:xfrm>
            <a:off x="858416" y="961053"/>
            <a:ext cx="7613780" cy="369332"/>
          </a:xfrm>
          <a:prstGeom prst="rect">
            <a:avLst/>
          </a:prstGeom>
          <a:noFill/>
        </p:spPr>
        <p:txBody>
          <a:bodyPr wrap="square" rtlCol="0">
            <a:spAutoFit/>
          </a:bodyPr>
          <a:lstStyle/>
          <a:p>
            <a:r>
              <a:rPr lang="en-AU" u="sng" dirty="0">
                <a:latin typeface="FSFFatBottom" panose="02000603000000000000" pitchFamily="2" charset="0"/>
                <a:ea typeface="FSFFatBottom" panose="02000603000000000000" pitchFamily="2" charset="0"/>
              </a:rPr>
              <a:t>Independent Investigation:</a:t>
            </a:r>
          </a:p>
        </p:txBody>
      </p:sp>
      <p:graphicFrame>
        <p:nvGraphicFramePr>
          <p:cNvPr id="10" name="Table 9"/>
          <p:cNvGraphicFramePr>
            <a:graphicFrameLocks noGrp="1"/>
          </p:cNvGraphicFramePr>
          <p:nvPr>
            <p:extLst>
              <p:ext uri="{D42A27DB-BD31-4B8C-83A1-F6EECF244321}">
                <p14:modId xmlns:p14="http://schemas.microsoft.com/office/powerpoint/2010/main" val="3878257567"/>
              </p:ext>
            </p:extLst>
          </p:nvPr>
        </p:nvGraphicFramePr>
        <p:xfrm>
          <a:off x="102636" y="1396999"/>
          <a:ext cx="8957388" cy="5358364"/>
        </p:xfrm>
        <a:graphic>
          <a:graphicData uri="http://schemas.openxmlformats.org/drawingml/2006/table">
            <a:tbl>
              <a:tblPr firstRow="1" bandRow="1">
                <a:tableStyleId>{5C22544A-7EE6-4342-B048-85BDC9FD1C3A}</a:tableStyleId>
              </a:tblPr>
              <a:tblGrid>
                <a:gridCol w="2985796">
                  <a:extLst>
                    <a:ext uri="{9D8B030D-6E8A-4147-A177-3AD203B41FA5}">
                      <a16:colId xmlns:a16="http://schemas.microsoft.com/office/drawing/2014/main" val="1737334789"/>
                    </a:ext>
                  </a:extLst>
                </a:gridCol>
                <a:gridCol w="2985796">
                  <a:extLst>
                    <a:ext uri="{9D8B030D-6E8A-4147-A177-3AD203B41FA5}">
                      <a16:colId xmlns:a16="http://schemas.microsoft.com/office/drawing/2014/main" val="2614159524"/>
                    </a:ext>
                  </a:extLst>
                </a:gridCol>
                <a:gridCol w="2985796">
                  <a:extLst>
                    <a:ext uri="{9D8B030D-6E8A-4147-A177-3AD203B41FA5}">
                      <a16:colId xmlns:a16="http://schemas.microsoft.com/office/drawing/2014/main" val="1479587845"/>
                    </a:ext>
                  </a:extLst>
                </a:gridCol>
              </a:tblGrid>
              <a:tr h="107167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2800" dirty="0">
                          <a:latin typeface="FSFFatBottom" panose="02000603000000000000" pitchFamily="2" charset="0"/>
                          <a:ea typeface="FSFFatBottom" panose="02000603000000000000" pitchFamily="2" charset="0"/>
                        </a:rPr>
                        <a:t>Group One</a:t>
                      </a:r>
                    </a:p>
                  </a:txBody>
                  <a:tcPr anchor="ctr">
                    <a:solidFill>
                      <a:schemeClr val="accent2">
                        <a:lumMod val="7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2800" dirty="0">
                          <a:latin typeface="FSFFatBottom" panose="02000603000000000000" pitchFamily="2" charset="0"/>
                          <a:ea typeface="FSFFatBottom" panose="02000603000000000000" pitchFamily="2" charset="0"/>
                        </a:rPr>
                        <a:t>Group Two</a:t>
                      </a:r>
                    </a:p>
                  </a:txBody>
                  <a:tcPr anchor="ctr">
                    <a:solidFill>
                      <a:schemeClr val="accent3">
                        <a:lumMod val="75000"/>
                      </a:schemeClr>
                    </a:solidFill>
                  </a:tcPr>
                </a:tc>
                <a:tc>
                  <a:txBody>
                    <a:bodyPr/>
                    <a:lstStyle/>
                    <a:p>
                      <a:pPr algn="ctr"/>
                      <a:r>
                        <a:rPr lang="en-AU" sz="2800" dirty="0">
                          <a:latin typeface="FSFFatBottom" panose="02000603000000000000" pitchFamily="2" charset="0"/>
                          <a:ea typeface="FSFFatBottom" panose="02000603000000000000" pitchFamily="2" charset="0"/>
                        </a:rPr>
                        <a:t>Group Three</a:t>
                      </a:r>
                    </a:p>
                  </a:txBody>
                  <a:tcPr anchor="ctr">
                    <a:solidFill>
                      <a:srgbClr val="6C0000"/>
                    </a:solidFill>
                  </a:tcPr>
                </a:tc>
                <a:extLst>
                  <a:ext uri="{0D108BD9-81ED-4DB2-BD59-A6C34878D82A}">
                    <a16:rowId xmlns:a16="http://schemas.microsoft.com/office/drawing/2014/main" val="2968481084"/>
                  </a:ext>
                </a:extLst>
              </a:tr>
              <a:tr h="1720773">
                <a:tc>
                  <a:txBody>
                    <a:bodyPr/>
                    <a:lstStyle/>
                    <a:p>
                      <a:pPr marL="285750" indent="-285750">
                        <a:buFont typeface="Wingdings" panose="05000000000000000000" pitchFamily="2" charset="2"/>
                        <a:buChar char="§"/>
                      </a:pPr>
                      <a:r>
                        <a:rPr lang="en-AU" sz="1600" kern="1200" dirty="0">
                          <a:solidFill>
                            <a:schemeClr val="dk1"/>
                          </a:solidFill>
                          <a:effectLst/>
                          <a:latin typeface="FSFFatBottom" panose="02000603000000000000" pitchFamily="2" charset="0"/>
                          <a:ea typeface="FSFFatBottom" panose="02000603000000000000" pitchFamily="2" charset="0"/>
                          <a:cs typeface="+mn-cs"/>
                        </a:rPr>
                        <a:t>Create this geometric pattern using blocks:</a:t>
                      </a:r>
                      <a:endParaRPr lang="en-AU" sz="1600" dirty="0">
                        <a:latin typeface="FSFFatBottom" panose="02000603000000000000" pitchFamily="2" charset="0"/>
                        <a:ea typeface="FSFFatBottom" panose="02000603000000000000" pitchFamily="2" charset="0"/>
                      </a:endParaRPr>
                    </a:p>
                  </a:txBody>
                  <a:tcPr>
                    <a:solidFill>
                      <a:schemeClr val="accent2">
                        <a:lumMod val="20000"/>
                        <a:lumOff val="80000"/>
                      </a:schemeClr>
                    </a:solidFill>
                  </a:tcPr>
                </a:tc>
                <a:tc>
                  <a:txBody>
                    <a:bodyPr/>
                    <a:lstStyle/>
                    <a:p>
                      <a:pPr marL="285750" indent="-285750">
                        <a:buFont typeface="Wingdings" panose="05000000000000000000" pitchFamily="2" charset="2"/>
                        <a:buChar char="§"/>
                      </a:pPr>
                      <a:r>
                        <a:rPr lang="en-AU" sz="1600" kern="1200" dirty="0">
                          <a:solidFill>
                            <a:schemeClr val="dk1"/>
                          </a:solidFill>
                          <a:effectLst/>
                          <a:latin typeface="FSFFatBottom" panose="02000603000000000000" pitchFamily="2" charset="0"/>
                          <a:ea typeface="FSFFatBottom" panose="02000603000000000000" pitchFamily="2" charset="0"/>
                          <a:cs typeface="+mn-cs"/>
                        </a:rPr>
                        <a:t>Create this geometric pattern using counters:</a:t>
                      </a:r>
                      <a:endParaRPr lang="en-AU" sz="1400" dirty="0">
                        <a:latin typeface="FSFFatBottom" panose="02000603000000000000" pitchFamily="2" charset="0"/>
                        <a:ea typeface="FSFFatBottom" panose="02000603000000000000" pitchFamily="2" charset="0"/>
                      </a:endParaRPr>
                    </a:p>
                  </a:txBody>
                  <a:tcPr>
                    <a:solidFill>
                      <a:schemeClr val="accent3">
                        <a:lumMod val="20000"/>
                        <a:lumOff val="80000"/>
                      </a:schemeClr>
                    </a:solidFill>
                  </a:tcPr>
                </a:tc>
                <a:tc>
                  <a:txBody>
                    <a:bodyPr/>
                    <a:lstStyle/>
                    <a:p>
                      <a:pPr marL="285750" indent="-285750">
                        <a:buFont typeface="Wingdings" panose="05000000000000000000" pitchFamily="2" charset="2"/>
                        <a:buChar char="§"/>
                      </a:pPr>
                      <a:r>
                        <a:rPr lang="en-AU" sz="1400" kern="1200" dirty="0">
                          <a:solidFill>
                            <a:schemeClr val="dk1"/>
                          </a:solidFill>
                          <a:effectLst/>
                          <a:latin typeface="FSFFatBottom" panose="02000603000000000000" pitchFamily="2" charset="0"/>
                          <a:ea typeface="FSFFatBottom" panose="02000603000000000000" pitchFamily="2" charset="0"/>
                          <a:cs typeface="+mn-cs"/>
                        </a:rPr>
                        <a:t>Create this geometric pattern using matchsticks:</a:t>
                      </a:r>
                      <a:endParaRPr lang="en-AU" sz="1200" dirty="0">
                        <a:latin typeface="FSFFatBottom" panose="02000603000000000000" pitchFamily="2" charset="0"/>
                        <a:ea typeface="FSFFatBottom" panose="02000603000000000000" pitchFamily="2" charset="0"/>
                      </a:endParaRPr>
                    </a:p>
                  </a:txBody>
                  <a:tcPr>
                    <a:solidFill>
                      <a:srgbClr val="FFE7E7"/>
                    </a:solidFill>
                  </a:tcPr>
                </a:tc>
                <a:extLst>
                  <a:ext uri="{0D108BD9-81ED-4DB2-BD59-A6C34878D82A}">
                    <a16:rowId xmlns:a16="http://schemas.microsoft.com/office/drawing/2014/main" val="776115684"/>
                  </a:ext>
                </a:extLst>
              </a:tr>
              <a:tr h="905069">
                <a:tc>
                  <a:txBody>
                    <a:bodyPr/>
                    <a:lstStyle/>
                    <a:p>
                      <a:pPr marL="285750" indent="-285750">
                        <a:buFont typeface="Wingdings" panose="05000000000000000000" pitchFamily="2" charset="2"/>
                        <a:buChar char="§"/>
                      </a:pPr>
                      <a:r>
                        <a:rPr lang="en-AU" sz="1800" kern="1200" dirty="0">
                          <a:solidFill>
                            <a:schemeClr val="dk1"/>
                          </a:solidFill>
                          <a:effectLst/>
                          <a:latin typeface="FSFFatBottom" panose="02000603000000000000" pitchFamily="2" charset="0"/>
                          <a:ea typeface="FSFFatBottom" panose="02000603000000000000" pitchFamily="2" charset="0"/>
                          <a:cs typeface="+mn-cs"/>
                        </a:rPr>
                        <a:t>Create a table of values about your geometric pattern.</a:t>
                      </a:r>
                      <a:endParaRPr lang="en-AU" sz="1600" dirty="0">
                        <a:latin typeface="FSFFatBottom" panose="02000603000000000000" pitchFamily="2" charset="0"/>
                        <a:ea typeface="FSFFatBottom" panose="02000603000000000000" pitchFamily="2" charset="0"/>
                      </a:endParaRPr>
                    </a:p>
                  </a:txBody>
                  <a:tcPr>
                    <a:solidFill>
                      <a:schemeClr val="accent2">
                        <a:lumMod val="20000"/>
                        <a:lumOff val="80000"/>
                      </a:schemeClr>
                    </a:solidFill>
                  </a:tcPr>
                </a:tc>
                <a:tc>
                  <a:txBody>
                    <a:bodyPr/>
                    <a:lstStyle/>
                    <a:p>
                      <a:pPr marL="285750" indent="-285750">
                        <a:buFont typeface="Wingdings" panose="05000000000000000000" pitchFamily="2" charset="2"/>
                        <a:buChar char="§"/>
                      </a:pPr>
                      <a:r>
                        <a:rPr lang="en-AU" sz="1600" kern="1200" dirty="0">
                          <a:solidFill>
                            <a:schemeClr val="dk1"/>
                          </a:solidFill>
                          <a:effectLst/>
                          <a:latin typeface="FSFFatBottom" panose="02000603000000000000" pitchFamily="2" charset="0"/>
                          <a:ea typeface="FSFFatBottom" panose="02000603000000000000" pitchFamily="2" charset="0"/>
                          <a:cs typeface="+mn-cs"/>
                        </a:rPr>
                        <a:t>Create a table of values about your geometric pattern.</a:t>
                      </a:r>
                      <a:endParaRPr lang="en-AU" sz="1400" dirty="0">
                        <a:latin typeface="FSFFatBottom" panose="02000603000000000000" pitchFamily="2" charset="0"/>
                        <a:ea typeface="FSFFatBottom" panose="02000603000000000000" pitchFamily="2" charset="0"/>
                      </a:endParaRPr>
                    </a:p>
                  </a:txBody>
                  <a:tcPr>
                    <a:solidFill>
                      <a:schemeClr val="accent3">
                        <a:lumMod val="20000"/>
                        <a:lumOff val="80000"/>
                      </a:schemeClr>
                    </a:solidFill>
                  </a:tcPr>
                </a:tc>
                <a:tc>
                  <a:txBody>
                    <a:bodyPr/>
                    <a:lstStyle/>
                    <a:p>
                      <a:pPr marL="285750" indent="-285750">
                        <a:buFont typeface="Wingdings" panose="05000000000000000000" pitchFamily="2" charset="2"/>
                        <a:buChar char="§"/>
                      </a:pPr>
                      <a:r>
                        <a:rPr lang="en-AU" sz="1600" kern="1200" dirty="0">
                          <a:solidFill>
                            <a:schemeClr val="dk1"/>
                          </a:solidFill>
                          <a:effectLst/>
                          <a:latin typeface="FSFFatBottom" panose="02000603000000000000" pitchFamily="2" charset="0"/>
                          <a:ea typeface="FSFFatBottom" panose="02000603000000000000" pitchFamily="2" charset="0"/>
                          <a:cs typeface="+mn-cs"/>
                        </a:rPr>
                        <a:t>Create a table of values about your geometric pattern.</a:t>
                      </a:r>
                      <a:endParaRPr lang="en-AU" sz="1400" dirty="0">
                        <a:latin typeface="FSFFatBottom" panose="02000603000000000000" pitchFamily="2" charset="0"/>
                        <a:ea typeface="FSFFatBottom" panose="02000603000000000000" pitchFamily="2" charset="0"/>
                      </a:endParaRPr>
                    </a:p>
                  </a:txBody>
                  <a:tcPr>
                    <a:solidFill>
                      <a:srgbClr val="FFE7E7"/>
                    </a:solidFill>
                  </a:tcPr>
                </a:tc>
                <a:extLst>
                  <a:ext uri="{0D108BD9-81ED-4DB2-BD59-A6C34878D82A}">
                    <a16:rowId xmlns:a16="http://schemas.microsoft.com/office/drawing/2014/main" val="2201021045"/>
                  </a:ext>
                </a:extLst>
              </a:tr>
              <a:tr h="737118">
                <a:tc>
                  <a:txBody>
                    <a:bodyPr/>
                    <a:lstStyle/>
                    <a:p>
                      <a:pPr marL="285750" indent="-285750">
                        <a:buFont typeface="Wingdings" panose="05000000000000000000" pitchFamily="2" charset="2"/>
                        <a:buChar char="§"/>
                      </a:pPr>
                      <a:r>
                        <a:rPr lang="en-AU" sz="1800" kern="1200" dirty="0">
                          <a:solidFill>
                            <a:schemeClr val="dk1"/>
                          </a:solidFill>
                          <a:effectLst/>
                          <a:latin typeface="FSFFatBottom" panose="02000603000000000000" pitchFamily="2" charset="0"/>
                          <a:ea typeface="FSFFatBottom" panose="02000603000000000000" pitchFamily="2" charset="0"/>
                          <a:cs typeface="+mn-cs"/>
                        </a:rPr>
                        <a:t>Repeat your pattern 3 more times.</a:t>
                      </a:r>
                      <a:endParaRPr lang="en-AU" sz="1600" dirty="0">
                        <a:latin typeface="FSFFatBottom" panose="02000603000000000000" pitchFamily="2" charset="0"/>
                        <a:ea typeface="FSFFatBottom" panose="02000603000000000000" pitchFamily="2" charset="0"/>
                      </a:endParaRPr>
                    </a:p>
                  </a:txBody>
                  <a:tcPr>
                    <a:solidFill>
                      <a:schemeClr val="accent2">
                        <a:lumMod val="20000"/>
                        <a:lumOff val="80000"/>
                      </a:schemeClr>
                    </a:solidFill>
                  </a:tcPr>
                </a:tc>
                <a:tc>
                  <a:txBody>
                    <a:bodyPr/>
                    <a:lstStyle/>
                    <a:p>
                      <a:pPr marL="285750" indent="-285750">
                        <a:buFont typeface="Wingdings" panose="05000000000000000000" pitchFamily="2" charset="2"/>
                        <a:buChar char="§"/>
                      </a:pPr>
                      <a:r>
                        <a:rPr lang="en-AU" sz="1600" kern="1200" dirty="0">
                          <a:solidFill>
                            <a:schemeClr val="dk1"/>
                          </a:solidFill>
                          <a:effectLst/>
                          <a:latin typeface="FSFFatBottom" panose="02000603000000000000" pitchFamily="2" charset="0"/>
                          <a:ea typeface="FSFFatBottom" panose="02000603000000000000" pitchFamily="2" charset="0"/>
                          <a:cs typeface="+mn-cs"/>
                        </a:rPr>
                        <a:t>Repeat your pattern 3 more times.</a:t>
                      </a:r>
                      <a:endParaRPr lang="en-AU" sz="1400" dirty="0">
                        <a:latin typeface="FSFFatBottom" panose="02000603000000000000" pitchFamily="2" charset="0"/>
                        <a:ea typeface="FSFFatBottom" panose="02000603000000000000" pitchFamily="2" charset="0"/>
                      </a:endParaRPr>
                    </a:p>
                  </a:txBody>
                  <a:tcPr>
                    <a:solidFill>
                      <a:schemeClr val="accent3">
                        <a:lumMod val="20000"/>
                        <a:lumOff val="80000"/>
                      </a:schemeClr>
                    </a:solidFill>
                  </a:tcPr>
                </a:tc>
                <a:tc>
                  <a:txBody>
                    <a:bodyPr/>
                    <a:lstStyle/>
                    <a:p>
                      <a:pPr marL="285750" indent="-285750">
                        <a:buFont typeface="Wingdings" panose="05000000000000000000" pitchFamily="2" charset="2"/>
                        <a:buChar char="§"/>
                      </a:pPr>
                      <a:r>
                        <a:rPr lang="en-AU" sz="1600" kern="1200" dirty="0">
                          <a:solidFill>
                            <a:schemeClr val="dk1"/>
                          </a:solidFill>
                          <a:effectLst/>
                          <a:latin typeface="FSFFatBottom" panose="02000603000000000000" pitchFamily="2" charset="0"/>
                          <a:ea typeface="FSFFatBottom" panose="02000603000000000000" pitchFamily="2" charset="0"/>
                          <a:cs typeface="+mn-cs"/>
                        </a:rPr>
                        <a:t>Repeat your pattern 3 more times.</a:t>
                      </a:r>
                      <a:endParaRPr lang="en-AU" sz="1400" dirty="0">
                        <a:latin typeface="FSFFatBottom" panose="02000603000000000000" pitchFamily="2" charset="0"/>
                        <a:ea typeface="FSFFatBottom" panose="02000603000000000000" pitchFamily="2" charset="0"/>
                      </a:endParaRPr>
                    </a:p>
                  </a:txBody>
                  <a:tcPr>
                    <a:solidFill>
                      <a:srgbClr val="FFE7E7"/>
                    </a:solidFill>
                  </a:tcPr>
                </a:tc>
                <a:extLst>
                  <a:ext uri="{0D108BD9-81ED-4DB2-BD59-A6C34878D82A}">
                    <a16:rowId xmlns:a16="http://schemas.microsoft.com/office/drawing/2014/main" val="1755146552"/>
                  </a:ext>
                </a:extLst>
              </a:tr>
              <a:tr h="849086">
                <a:tc>
                  <a:txBody>
                    <a:bodyPr/>
                    <a:lstStyle/>
                    <a:p>
                      <a:pPr marL="285750" indent="-285750">
                        <a:buFont typeface="Wingdings" panose="05000000000000000000" pitchFamily="2" charset="2"/>
                        <a:buChar char="§"/>
                      </a:pPr>
                      <a:r>
                        <a:rPr lang="en-AU" sz="1800" kern="1200" dirty="0">
                          <a:solidFill>
                            <a:schemeClr val="dk1"/>
                          </a:solidFill>
                          <a:effectLst/>
                          <a:latin typeface="FSFFatBottom" panose="02000603000000000000" pitchFamily="2" charset="0"/>
                          <a:ea typeface="FSFFatBottom" panose="02000603000000000000" pitchFamily="2" charset="0"/>
                          <a:cs typeface="+mn-cs"/>
                        </a:rPr>
                        <a:t>Challenge: What would the 10</a:t>
                      </a:r>
                      <a:r>
                        <a:rPr lang="en-AU" sz="1800" kern="1200" baseline="30000" dirty="0">
                          <a:solidFill>
                            <a:schemeClr val="dk1"/>
                          </a:solidFill>
                          <a:effectLst/>
                          <a:latin typeface="FSFFatBottom" panose="02000603000000000000" pitchFamily="2" charset="0"/>
                          <a:ea typeface="FSFFatBottom" panose="02000603000000000000" pitchFamily="2" charset="0"/>
                          <a:cs typeface="+mn-cs"/>
                        </a:rPr>
                        <a:t>th</a:t>
                      </a:r>
                      <a:r>
                        <a:rPr lang="en-AU" sz="1800" kern="1200" dirty="0">
                          <a:solidFill>
                            <a:schemeClr val="dk1"/>
                          </a:solidFill>
                          <a:effectLst/>
                          <a:latin typeface="FSFFatBottom" panose="02000603000000000000" pitchFamily="2" charset="0"/>
                          <a:ea typeface="FSFFatBottom" panose="02000603000000000000" pitchFamily="2" charset="0"/>
                          <a:cs typeface="+mn-cs"/>
                        </a:rPr>
                        <a:t> term be?</a:t>
                      </a:r>
                      <a:endParaRPr lang="en-AU" sz="1600" dirty="0">
                        <a:latin typeface="FSFFatBottom" panose="02000603000000000000" pitchFamily="2" charset="0"/>
                        <a:ea typeface="FSFFatBottom" panose="02000603000000000000" pitchFamily="2" charset="0"/>
                      </a:endParaRPr>
                    </a:p>
                  </a:txBody>
                  <a:tcPr>
                    <a:solidFill>
                      <a:schemeClr val="accent2">
                        <a:lumMod val="20000"/>
                        <a:lumOff val="80000"/>
                      </a:schemeClr>
                    </a:solidFill>
                  </a:tcPr>
                </a:tc>
                <a:tc>
                  <a:txBody>
                    <a:bodyPr/>
                    <a:lstStyle/>
                    <a:p>
                      <a:pPr marL="285750" indent="-285750">
                        <a:buFont typeface="Wingdings" panose="05000000000000000000" pitchFamily="2" charset="2"/>
                        <a:buChar char="§"/>
                      </a:pPr>
                      <a:r>
                        <a:rPr lang="en-AU" sz="1600" kern="1200" dirty="0">
                          <a:solidFill>
                            <a:schemeClr val="dk1"/>
                          </a:solidFill>
                          <a:effectLst/>
                          <a:latin typeface="FSFFatBottom" panose="02000603000000000000" pitchFamily="2" charset="0"/>
                          <a:ea typeface="FSFFatBottom" panose="02000603000000000000" pitchFamily="2" charset="0"/>
                          <a:cs typeface="+mn-cs"/>
                        </a:rPr>
                        <a:t>Challenge: What would the 10</a:t>
                      </a:r>
                      <a:r>
                        <a:rPr lang="en-AU" sz="1600" kern="1200" baseline="30000" dirty="0">
                          <a:solidFill>
                            <a:schemeClr val="dk1"/>
                          </a:solidFill>
                          <a:effectLst/>
                          <a:latin typeface="FSFFatBottom" panose="02000603000000000000" pitchFamily="2" charset="0"/>
                          <a:ea typeface="FSFFatBottom" panose="02000603000000000000" pitchFamily="2" charset="0"/>
                          <a:cs typeface="+mn-cs"/>
                        </a:rPr>
                        <a:t>th</a:t>
                      </a:r>
                      <a:r>
                        <a:rPr lang="en-AU" sz="1600" kern="1200" dirty="0">
                          <a:solidFill>
                            <a:schemeClr val="dk1"/>
                          </a:solidFill>
                          <a:effectLst/>
                          <a:latin typeface="FSFFatBottom" panose="02000603000000000000" pitchFamily="2" charset="0"/>
                          <a:ea typeface="FSFFatBottom" panose="02000603000000000000" pitchFamily="2" charset="0"/>
                          <a:cs typeface="+mn-cs"/>
                        </a:rPr>
                        <a:t> and 15</a:t>
                      </a:r>
                      <a:r>
                        <a:rPr lang="en-AU" sz="1600" kern="1200" baseline="30000" dirty="0">
                          <a:solidFill>
                            <a:schemeClr val="dk1"/>
                          </a:solidFill>
                          <a:effectLst/>
                          <a:latin typeface="FSFFatBottom" panose="02000603000000000000" pitchFamily="2" charset="0"/>
                          <a:ea typeface="FSFFatBottom" panose="02000603000000000000" pitchFamily="2" charset="0"/>
                          <a:cs typeface="+mn-cs"/>
                        </a:rPr>
                        <a:t>th</a:t>
                      </a:r>
                      <a:r>
                        <a:rPr lang="en-AU" sz="1600" kern="1200" dirty="0">
                          <a:solidFill>
                            <a:schemeClr val="dk1"/>
                          </a:solidFill>
                          <a:effectLst/>
                          <a:latin typeface="FSFFatBottom" panose="02000603000000000000" pitchFamily="2" charset="0"/>
                          <a:ea typeface="FSFFatBottom" panose="02000603000000000000" pitchFamily="2" charset="0"/>
                          <a:cs typeface="+mn-cs"/>
                        </a:rPr>
                        <a:t> terms be?</a:t>
                      </a:r>
                      <a:endParaRPr lang="en-AU" sz="1400" dirty="0">
                        <a:latin typeface="FSFFatBottom" panose="02000603000000000000" pitchFamily="2" charset="0"/>
                        <a:ea typeface="FSFFatBottom" panose="02000603000000000000" pitchFamily="2" charset="0"/>
                      </a:endParaRPr>
                    </a:p>
                  </a:txBody>
                  <a:tcPr>
                    <a:solidFill>
                      <a:schemeClr val="accent3">
                        <a:lumMod val="20000"/>
                        <a:lumOff val="80000"/>
                      </a:schemeClr>
                    </a:solidFill>
                  </a:tcPr>
                </a:tc>
                <a:tc>
                  <a:txBody>
                    <a:bodyPr/>
                    <a:lstStyle/>
                    <a:p>
                      <a:pPr marL="285750" indent="-285750">
                        <a:buFont typeface="Wingdings" panose="05000000000000000000" pitchFamily="2" charset="2"/>
                        <a:buChar char="§"/>
                      </a:pPr>
                      <a:r>
                        <a:rPr lang="en-AU" sz="1600" kern="1200" dirty="0">
                          <a:solidFill>
                            <a:schemeClr val="dk1"/>
                          </a:solidFill>
                          <a:effectLst/>
                          <a:latin typeface="FSFFatBottom" panose="02000603000000000000" pitchFamily="2" charset="0"/>
                          <a:ea typeface="FSFFatBottom" panose="02000603000000000000" pitchFamily="2" charset="0"/>
                          <a:cs typeface="+mn-cs"/>
                        </a:rPr>
                        <a:t>Challenge: What would the 15</a:t>
                      </a:r>
                      <a:r>
                        <a:rPr lang="en-AU" sz="1600" kern="1200" baseline="30000" dirty="0">
                          <a:solidFill>
                            <a:schemeClr val="dk1"/>
                          </a:solidFill>
                          <a:effectLst/>
                          <a:latin typeface="FSFFatBottom" panose="02000603000000000000" pitchFamily="2" charset="0"/>
                          <a:ea typeface="FSFFatBottom" panose="02000603000000000000" pitchFamily="2" charset="0"/>
                          <a:cs typeface="+mn-cs"/>
                        </a:rPr>
                        <a:t>th</a:t>
                      </a:r>
                      <a:r>
                        <a:rPr lang="en-AU" sz="1600" kern="1200" dirty="0">
                          <a:solidFill>
                            <a:schemeClr val="dk1"/>
                          </a:solidFill>
                          <a:effectLst/>
                          <a:latin typeface="FSFFatBottom" panose="02000603000000000000" pitchFamily="2" charset="0"/>
                          <a:ea typeface="FSFFatBottom" panose="02000603000000000000" pitchFamily="2" charset="0"/>
                          <a:cs typeface="+mn-cs"/>
                        </a:rPr>
                        <a:t> and 32</a:t>
                      </a:r>
                      <a:r>
                        <a:rPr lang="en-AU" sz="1600" kern="1200" baseline="30000" dirty="0">
                          <a:solidFill>
                            <a:schemeClr val="dk1"/>
                          </a:solidFill>
                          <a:effectLst/>
                          <a:latin typeface="FSFFatBottom" panose="02000603000000000000" pitchFamily="2" charset="0"/>
                          <a:ea typeface="FSFFatBottom" panose="02000603000000000000" pitchFamily="2" charset="0"/>
                          <a:cs typeface="+mn-cs"/>
                        </a:rPr>
                        <a:t>nd </a:t>
                      </a:r>
                      <a:r>
                        <a:rPr lang="en-AU" sz="1600" kern="1200" dirty="0">
                          <a:solidFill>
                            <a:schemeClr val="dk1"/>
                          </a:solidFill>
                          <a:effectLst/>
                          <a:latin typeface="FSFFatBottom" panose="02000603000000000000" pitchFamily="2" charset="0"/>
                          <a:ea typeface="FSFFatBottom" panose="02000603000000000000" pitchFamily="2" charset="0"/>
                          <a:cs typeface="+mn-cs"/>
                        </a:rPr>
                        <a:t>terms be?</a:t>
                      </a:r>
                      <a:endParaRPr lang="en-AU" sz="1400" dirty="0">
                        <a:latin typeface="FSFFatBottom" panose="02000603000000000000" pitchFamily="2" charset="0"/>
                        <a:ea typeface="FSFFatBottom" panose="02000603000000000000" pitchFamily="2" charset="0"/>
                      </a:endParaRPr>
                    </a:p>
                  </a:txBody>
                  <a:tcPr>
                    <a:solidFill>
                      <a:srgbClr val="FFE7E7"/>
                    </a:solidFill>
                  </a:tcPr>
                </a:tc>
                <a:extLst>
                  <a:ext uri="{0D108BD9-81ED-4DB2-BD59-A6C34878D82A}">
                    <a16:rowId xmlns:a16="http://schemas.microsoft.com/office/drawing/2014/main" val="3674496521"/>
                  </a:ext>
                </a:extLst>
              </a:tr>
            </a:tbl>
          </a:graphicData>
        </a:graphic>
      </p:graphicFrame>
      <p:pic>
        <p:nvPicPr>
          <p:cNvPr id="4098" name="Picture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6612" y="3026293"/>
            <a:ext cx="2780523" cy="1068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99" name="Picture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186501" y="3026293"/>
            <a:ext cx="2785091" cy="1068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0" name="Picture 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190958" y="3026293"/>
            <a:ext cx="2794422" cy="1068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extBox 7">
            <a:extLst>
              <a:ext uri="{FF2B5EF4-FFF2-40B4-BE49-F238E27FC236}">
                <a16:creationId xmlns:a16="http://schemas.microsoft.com/office/drawing/2014/main" id="{6F496739-8E41-415E-8961-359F6EFFC603}"/>
              </a:ext>
            </a:extLst>
          </p:cNvPr>
          <p:cNvSpPr txBox="1"/>
          <p:nvPr/>
        </p:nvSpPr>
        <p:spPr>
          <a:xfrm>
            <a:off x="4081000" y="6457890"/>
            <a:ext cx="979714" cy="400110"/>
          </a:xfrm>
          <a:prstGeom prst="rect">
            <a:avLst/>
          </a:prstGeom>
          <a:noFill/>
        </p:spPr>
        <p:txBody>
          <a:bodyPr wrap="square" rtlCol="0">
            <a:spAutoFit/>
          </a:bodyPr>
          <a:lstStyle/>
          <a:p>
            <a:pPr algn="ctr"/>
            <a:r>
              <a:rPr lang="en-AU" sz="1000" dirty="0">
                <a:latin typeface="HelloWhimsy" panose="02000603000000000000" pitchFamily="2" charset="0"/>
                <a:ea typeface="HelloWhimsy" panose="02000603000000000000" pitchFamily="2" charset="0"/>
              </a:rPr>
              <a:t>Alice Vigors 2017</a:t>
            </a:r>
          </a:p>
        </p:txBody>
      </p:sp>
    </p:spTree>
    <p:extLst>
      <p:ext uri="{BB962C8B-B14F-4D97-AF65-F5344CB8AC3E}">
        <p14:creationId xmlns:p14="http://schemas.microsoft.com/office/powerpoint/2010/main" val="2538358205"/>
      </p:ext>
    </p:extLst>
  </p:cSld>
  <p:clrMapOvr>
    <a:masterClrMapping/>
  </p:clrMapOvr>
  <mc:AlternateContent xmlns:mc="http://schemas.openxmlformats.org/markup-compatibility/2006" xmlns:p14="http://schemas.microsoft.com/office/powerpoint/2010/main">
    <mc:Choice Requires="p14">
      <p:transition spd="slow" p14:dur="1250">
        <p14:flip dir="l"/>
      </p:transition>
    </mc:Choice>
    <mc:Fallback xmlns="">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AU" dirty="0">
                <a:latin typeface="HelloFickleJuice" panose="02000603000000000000" pitchFamily="2" charset="0"/>
                <a:ea typeface="HelloFickleJuice" panose="02000603000000000000" pitchFamily="2" charset="0"/>
              </a:rPr>
              <a:t>Session Three</a:t>
            </a:r>
          </a:p>
        </p:txBody>
      </p:sp>
      <p:sp>
        <p:nvSpPr>
          <p:cNvPr id="4" name="Text Placeholder 3"/>
          <p:cNvSpPr>
            <a:spLocks noGrp="1"/>
          </p:cNvSpPr>
          <p:nvPr>
            <p:ph type="body" sz="half" idx="2"/>
          </p:nvPr>
        </p:nvSpPr>
        <p:spPr/>
        <p:txBody>
          <a:bodyPr>
            <a:normAutofit lnSpcReduction="10000"/>
          </a:bodyPr>
          <a:lstStyle/>
          <a:p>
            <a:r>
              <a:rPr lang="en-AU" dirty="0">
                <a:latin typeface="FSFFatBottom" panose="02000603000000000000" pitchFamily="2" charset="0"/>
                <a:ea typeface="FSFFatBottom" panose="02000603000000000000" pitchFamily="2" charset="0"/>
              </a:rPr>
              <a:t>Can we identify the rule to describe the pattern and calculate the corresponding value for a larger number?</a:t>
            </a:r>
          </a:p>
        </p:txBody>
      </p:sp>
      <p:pic>
        <p:nvPicPr>
          <p:cNvPr id="11" name="Picture Placeholder 10" descr="Recent Photos The Commons Getty Collection Galleries World Map App ..."/>
          <p:cNvPicPr>
            <a:picLocks noGrp="1" noChangeAspect="1"/>
          </p:cNvPicPr>
          <p:nvPr>
            <p:ph type="pic" idx="1"/>
          </p:nvPr>
        </p:nvPicPr>
        <p:blipFill>
          <a:blip r:embed="rId3">
            <a:extLst>
              <a:ext uri="{28A0092B-C50C-407E-A947-70E740481C1C}">
                <a14:useLocalDpi xmlns:a14="http://schemas.microsoft.com/office/drawing/2010/main" val="0"/>
              </a:ext>
            </a:extLst>
          </a:blip>
          <a:srcRect t="16661" b="16661"/>
          <a:stretch>
            <a:fillRect/>
          </a:stretch>
        </p:blipFill>
        <p:spPr/>
      </p:pic>
      <p:sp>
        <p:nvSpPr>
          <p:cNvPr id="5" name="TextBox 4">
            <a:extLst>
              <a:ext uri="{FF2B5EF4-FFF2-40B4-BE49-F238E27FC236}">
                <a16:creationId xmlns:a16="http://schemas.microsoft.com/office/drawing/2014/main" id="{E6B61907-4C09-4D80-8DBF-3261B51891D4}"/>
              </a:ext>
            </a:extLst>
          </p:cNvPr>
          <p:cNvSpPr txBox="1"/>
          <p:nvPr/>
        </p:nvSpPr>
        <p:spPr>
          <a:xfrm>
            <a:off x="4081000" y="6457890"/>
            <a:ext cx="979714" cy="400110"/>
          </a:xfrm>
          <a:prstGeom prst="rect">
            <a:avLst/>
          </a:prstGeom>
          <a:noFill/>
        </p:spPr>
        <p:txBody>
          <a:bodyPr wrap="square" rtlCol="0">
            <a:spAutoFit/>
          </a:bodyPr>
          <a:lstStyle/>
          <a:p>
            <a:pPr algn="ctr"/>
            <a:r>
              <a:rPr lang="en-AU" sz="1000" dirty="0">
                <a:latin typeface="HelloWhimsy" panose="02000603000000000000" pitchFamily="2" charset="0"/>
                <a:ea typeface="HelloWhimsy" panose="02000603000000000000" pitchFamily="2" charset="0"/>
              </a:rPr>
              <a:t>Alice Vigors 2017</a:t>
            </a:r>
          </a:p>
        </p:txBody>
      </p:sp>
    </p:spTree>
    <p:extLst>
      <p:ext uri="{BB962C8B-B14F-4D97-AF65-F5344CB8AC3E}">
        <p14:creationId xmlns:p14="http://schemas.microsoft.com/office/powerpoint/2010/main" val="1224962623"/>
      </p:ext>
    </p:extLst>
  </p:cSld>
  <p:clrMapOvr>
    <a:masterClrMapping/>
  </p:clrMapOvr>
  <mc:AlternateContent xmlns:mc="http://schemas.openxmlformats.org/markup-compatibility/2006" xmlns:p14="http://schemas.microsoft.com/office/powerpoint/2010/main">
    <mc:Choice Requires="p14">
      <p:transition spd="slow" p14:dur="1250">
        <p14:flip dir="l"/>
      </p:transition>
    </mc:Choice>
    <mc:Fallback xmlns="">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84120" y="2502552"/>
            <a:ext cx="8021340" cy="4215489"/>
          </a:xfrm>
        </p:spPr>
        <p:txBody>
          <a:bodyPr>
            <a:normAutofit lnSpcReduction="10000"/>
          </a:bodyPr>
          <a:lstStyle/>
          <a:p>
            <a:pPr marL="457200" indent="-457200">
              <a:buFont typeface="+mj-lt"/>
              <a:buAutoNum type="arabicPeriod"/>
            </a:pPr>
            <a:r>
              <a:rPr lang="en-AU" dirty="0">
                <a:latin typeface="FSFFatBottom" panose="02000603000000000000" pitchFamily="2" charset="0"/>
                <a:ea typeface="FSFFatBottom" panose="02000603000000000000" pitchFamily="2" charset="0"/>
              </a:rPr>
              <a:t>What do you </a:t>
            </a:r>
            <a:r>
              <a:rPr lang="en-AU" b="1" dirty="0">
                <a:latin typeface="FSFFatBottom" panose="02000603000000000000" pitchFamily="2" charset="0"/>
                <a:ea typeface="FSFFatBottom" panose="02000603000000000000" pitchFamily="2" charset="0"/>
              </a:rPr>
              <a:t>notice</a:t>
            </a:r>
            <a:r>
              <a:rPr lang="en-AU" dirty="0">
                <a:latin typeface="FSFFatBottom" panose="02000603000000000000" pitchFamily="2" charset="0"/>
                <a:ea typeface="FSFFatBottom" panose="02000603000000000000" pitchFamily="2" charset="0"/>
              </a:rPr>
              <a:t> about how the pattern changes from the 1</a:t>
            </a:r>
            <a:r>
              <a:rPr lang="en-AU" baseline="30000" dirty="0">
                <a:latin typeface="FSFFatBottom" panose="02000603000000000000" pitchFamily="2" charset="0"/>
                <a:ea typeface="FSFFatBottom" panose="02000603000000000000" pitchFamily="2" charset="0"/>
              </a:rPr>
              <a:t>st</a:t>
            </a:r>
            <a:r>
              <a:rPr lang="en-AU" dirty="0">
                <a:latin typeface="FSFFatBottom" panose="02000603000000000000" pitchFamily="2" charset="0"/>
                <a:ea typeface="FSFFatBottom" panose="02000603000000000000" pitchFamily="2" charset="0"/>
              </a:rPr>
              <a:t> term to the 2</a:t>
            </a:r>
            <a:r>
              <a:rPr lang="en-AU" baseline="30000" dirty="0">
                <a:latin typeface="FSFFatBottom" panose="02000603000000000000" pitchFamily="2" charset="0"/>
                <a:ea typeface="FSFFatBottom" panose="02000603000000000000" pitchFamily="2" charset="0"/>
              </a:rPr>
              <a:t>nd</a:t>
            </a:r>
            <a:r>
              <a:rPr lang="en-AU" dirty="0">
                <a:latin typeface="FSFFatBottom" panose="02000603000000000000" pitchFamily="2" charset="0"/>
                <a:ea typeface="FSFFatBottom" panose="02000603000000000000" pitchFamily="2" charset="0"/>
              </a:rPr>
              <a:t> term?</a:t>
            </a:r>
          </a:p>
          <a:p>
            <a:pPr marL="457200" indent="-457200">
              <a:buFont typeface="+mj-lt"/>
              <a:buAutoNum type="arabicPeriod"/>
            </a:pPr>
            <a:endParaRPr lang="en-AU" u="sng" dirty="0">
              <a:latin typeface="FSFFatBottom" panose="02000603000000000000" pitchFamily="2" charset="0"/>
              <a:ea typeface="FSFFatBottom" panose="02000603000000000000" pitchFamily="2" charset="0"/>
            </a:endParaRPr>
          </a:p>
          <a:p>
            <a:pPr marL="457200" indent="-457200">
              <a:buFont typeface="+mj-lt"/>
              <a:buAutoNum type="arabicPeriod"/>
            </a:pPr>
            <a:r>
              <a:rPr lang="en-AU" dirty="0">
                <a:latin typeface="FSFFatBottom" panose="02000603000000000000" pitchFamily="2" charset="0"/>
                <a:ea typeface="FSFFatBottom" panose="02000603000000000000" pitchFamily="2" charset="0"/>
              </a:rPr>
              <a:t>What do you </a:t>
            </a:r>
            <a:r>
              <a:rPr lang="en-AU" b="1" dirty="0">
                <a:latin typeface="FSFFatBottom" panose="02000603000000000000" pitchFamily="2" charset="0"/>
                <a:ea typeface="FSFFatBottom" panose="02000603000000000000" pitchFamily="2" charset="0"/>
              </a:rPr>
              <a:t>notice</a:t>
            </a:r>
            <a:r>
              <a:rPr lang="en-AU" dirty="0">
                <a:latin typeface="FSFFatBottom" panose="02000603000000000000" pitchFamily="2" charset="0"/>
                <a:ea typeface="FSFFatBottom" panose="02000603000000000000" pitchFamily="2" charset="0"/>
              </a:rPr>
              <a:t> about how the pattern is arranged?</a:t>
            </a:r>
          </a:p>
          <a:p>
            <a:pPr marL="457200" indent="-457200">
              <a:buFont typeface="+mj-lt"/>
              <a:buAutoNum type="arabicPeriod"/>
            </a:pPr>
            <a:endParaRPr lang="en-AU" dirty="0">
              <a:latin typeface="FSFFatBottom" panose="02000603000000000000" pitchFamily="2" charset="0"/>
              <a:ea typeface="FSFFatBottom" panose="02000603000000000000" pitchFamily="2" charset="0"/>
            </a:endParaRPr>
          </a:p>
          <a:p>
            <a:pPr marL="457200" indent="-457200">
              <a:buFont typeface="+mj-lt"/>
              <a:buAutoNum type="arabicPeriod"/>
            </a:pPr>
            <a:r>
              <a:rPr lang="en-AU" dirty="0">
                <a:latin typeface="FSFFatBottom" panose="02000603000000000000" pitchFamily="2" charset="0"/>
                <a:ea typeface="FSFFatBottom" panose="02000603000000000000" pitchFamily="2" charset="0"/>
              </a:rPr>
              <a:t>What do you </a:t>
            </a:r>
            <a:r>
              <a:rPr lang="en-AU" b="1" dirty="0">
                <a:latin typeface="FSFFatBottom" panose="02000603000000000000" pitchFamily="2" charset="0"/>
                <a:ea typeface="FSFFatBottom" panose="02000603000000000000" pitchFamily="2" charset="0"/>
              </a:rPr>
              <a:t>think</a:t>
            </a:r>
            <a:r>
              <a:rPr lang="en-AU" dirty="0">
                <a:latin typeface="FSFFatBottom" panose="02000603000000000000" pitchFamily="2" charset="0"/>
                <a:ea typeface="FSFFatBottom" panose="02000603000000000000" pitchFamily="2" charset="0"/>
              </a:rPr>
              <a:t> is happening here?</a:t>
            </a:r>
          </a:p>
          <a:p>
            <a:pPr marL="457200" indent="-457200">
              <a:buFont typeface="+mj-lt"/>
              <a:buAutoNum type="arabicPeriod"/>
            </a:pPr>
            <a:endParaRPr lang="en-AU" dirty="0">
              <a:latin typeface="FSFFatBottom" panose="02000603000000000000" pitchFamily="2" charset="0"/>
              <a:ea typeface="FSFFatBottom" panose="02000603000000000000" pitchFamily="2" charset="0"/>
            </a:endParaRPr>
          </a:p>
          <a:p>
            <a:pPr marL="457200" indent="-457200">
              <a:buFont typeface="+mj-lt"/>
              <a:buAutoNum type="arabicPeriod"/>
            </a:pPr>
            <a:r>
              <a:rPr lang="en-AU" dirty="0">
                <a:latin typeface="FSFFatBottom" panose="02000603000000000000" pitchFamily="2" charset="0"/>
                <a:ea typeface="FSFFatBottom" panose="02000603000000000000" pitchFamily="2" charset="0"/>
              </a:rPr>
              <a:t>What </a:t>
            </a:r>
            <a:r>
              <a:rPr lang="en-AU" b="1" dirty="0">
                <a:latin typeface="FSFFatBottom" panose="02000603000000000000" pitchFamily="2" charset="0"/>
                <a:ea typeface="FSFFatBottom" panose="02000603000000000000" pitchFamily="2" charset="0"/>
              </a:rPr>
              <a:t>questions</a:t>
            </a:r>
            <a:r>
              <a:rPr lang="en-AU" dirty="0">
                <a:latin typeface="FSFFatBottom" panose="02000603000000000000" pitchFamily="2" charset="0"/>
                <a:ea typeface="FSFFatBottom" panose="02000603000000000000" pitchFamily="2" charset="0"/>
              </a:rPr>
              <a:t> or </a:t>
            </a:r>
            <a:r>
              <a:rPr lang="en-AU" b="1" dirty="0">
                <a:latin typeface="FSFFatBottom" panose="02000603000000000000" pitchFamily="2" charset="0"/>
                <a:ea typeface="FSFFatBottom" panose="02000603000000000000" pitchFamily="2" charset="0"/>
              </a:rPr>
              <a:t>puzzles</a:t>
            </a:r>
            <a:r>
              <a:rPr lang="en-AU" dirty="0">
                <a:latin typeface="FSFFatBottom" panose="02000603000000000000" pitchFamily="2" charset="0"/>
                <a:ea typeface="FSFFatBottom" panose="02000603000000000000" pitchFamily="2" charset="0"/>
              </a:rPr>
              <a:t> do you have about this pattern?</a:t>
            </a:r>
          </a:p>
          <a:p>
            <a:pPr marL="457200" indent="-457200">
              <a:buFont typeface="+mj-lt"/>
              <a:buAutoNum type="arabicPeriod"/>
            </a:pPr>
            <a:endParaRPr lang="en-AU" dirty="0">
              <a:latin typeface="FSFFatBottom" panose="02000603000000000000" pitchFamily="2" charset="0"/>
              <a:ea typeface="FSFFatBottom" panose="02000603000000000000" pitchFamily="2" charset="0"/>
            </a:endParaRPr>
          </a:p>
          <a:p>
            <a:pPr marL="457200" indent="-457200">
              <a:buFont typeface="+mj-lt"/>
              <a:buAutoNum type="arabicPeriod"/>
            </a:pPr>
            <a:r>
              <a:rPr lang="en-AU" dirty="0">
                <a:latin typeface="FSFFatBottom" panose="02000603000000000000" pitchFamily="2" charset="0"/>
                <a:ea typeface="FSFFatBottom" panose="02000603000000000000" pitchFamily="2" charset="0"/>
              </a:rPr>
              <a:t>How might we work out what the 3</a:t>
            </a:r>
            <a:r>
              <a:rPr lang="en-AU" baseline="30000" dirty="0">
                <a:latin typeface="FSFFatBottom" panose="02000603000000000000" pitchFamily="2" charset="0"/>
                <a:ea typeface="FSFFatBottom" panose="02000603000000000000" pitchFamily="2" charset="0"/>
              </a:rPr>
              <a:t>rd</a:t>
            </a:r>
            <a:r>
              <a:rPr lang="en-AU" dirty="0">
                <a:latin typeface="FSFFatBottom" panose="02000603000000000000" pitchFamily="2" charset="0"/>
                <a:ea typeface="FSFFatBottom" panose="02000603000000000000" pitchFamily="2" charset="0"/>
              </a:rPr>
              <a:t> term would look like?</a:t>
            </a:r>
          </a:p>
        </p:txBody>
      </p:sp>
      <p:sp>
        <p:nvSpPr>
          <p:cNvPr id="4" name="Title 1"/>
          <p:cNvSpPr txBox="1">
            <a:spLocks/>
          </p:cNvSpPr>
          <p:nvPr/>
        </p:nvSpPr>
        <p:spPr>
          <a:xfrm>
            <a:off x="852071" y="512717"/>
            <a:ext cx="8021341" cy="721070"/>
          </a:xfrm>
          <a:prstGeom prst="rect">
            <a:avLst/>
          </a:prstGeom>
        </p:spPr>
        <p:txBody>
          <a:bodyPr vert="horz" lIns="91440" tIns="45720" rIns="91440" bIns="45720" rtlCol="0" anchor="ctr">
            <a:noAutofit/>
          </a:bodyPr>
          <a:lstStyle>
            <a:lvl1pPr algn="l" defTabSz="914400" rtl="0" eaLnBrk="1" latinLnBrk="0" hangingPunct="1">
              <a:lnSpc>
                <a:spcPct val="80000"/>
              </a:lnSpc>
              <a:spcBef>
                <a:spcPct val="0"/>
              </a:spcBef>
              <a:buNone/>
              <a:defRPr sz="4400" kern="1200" cap="all" spc="100" baseline="0">
                <a:solidFill>
                  <a:schemeClr val="tx1">
                    <a:lumMod val="95000"/>
                    <a:lumOff val="5000"/>
                  </a:schemeClr>
                </a:solidFill>
                <a:latin typeface="+mj-lt"/>
                <a:ea typeface="+mj-ea"/>
                <a:cs typeface="+mj-cs"/>
              </a:defRPr>
            </a:lvl1pPr>
          </a:lstStyle>
          <a:p>
            <a:r>
              <a:rPr lang="en-AU" sz="2400" dirty="0">
                <a:latin typeface="FSFFatBottom" panose="02000603000000000000" pitchFamily="2" charset="0"/>
                <a:ea typeface="FSFFatBottom" panose="02000603000000000000" pitchFamily="2" charset="0"/>
              </a:rPr>
              <a:t>Can we identify the rule to describe the pattern and calculate the corresponding value for a larger number?</a:t>
            </a:r>
            <a:br>
              <a:rPr lang="en-AU" sz="2400" dirty="0">
                <a:latin typeface="FSFFatBottom" panose="02000603000000000000" pitchFamily="2" charset="0"/>
                <a:ea typeface="FSFFatBottom" panose="02000603000000000000" pitchFamily="2" charset="0"/>
              </a:rPr>
            </a:br>
            <a:endParaRPr lang="en-AU" sz="2400" dirty="0"/>
          </a:p>
        </p:txBody>
      </p:sp>
      <p:pic>
        <p:nvPicPr>
          <p:cNvPr id="5122" name="Picture 1"/>
          <p:cNvPicPr>
            <a:picLocks noChangeAspect="1" noChangeArrowheads="1"/>
          </p:cNvPicPr>
          <p:nvPr/>
        </p:nvPicPr>
        <p:blipFill rotWithShape="1">
          <a:blip r:embed="rId3">
            <a:duotone>
              <a:schemeClr val="accent2">
                <a:shade val="45000"/>
                <a:satMod val="135000"/>
              </a:schemeClr>
              <a:prstClr val="white"/>
            </a:duotone>
            <a:extLst>
              <a:ext uri="{28A0092B-C50C-407E-A947-70E740481C1C}">
                <a14:useLocalDpi xmlns:a14="http://schemas.microsoft.com/office/drawing/2010/main" val="0"/>
              </a:ext>
            </a:extLst>
          </a:blip>
          <a:srcRect r="61675"/>
          <a:stretch/>
        </p:blipFill>
        <p:spPr bwMode="auto">
          <a:xfrm>
            <a:off x="1725886" y="1301814"/>
            <a:ext cx="1197305" cy="1012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1"/>
          <p:cNvPicPr>
            <a:picLocks noChangeAspect="1" noChangeArrowheads="1"/>
          </p:cNvPicPr>
          <p:nvPr/>
        </p:nvPicPr>
        <p:blipFill rotWithShape="1">
          <a:blip r:embed="rId3">
            <a:duotone>
              <a:schemeClr val="accent2">
                <a:shade val="45000"/>
                <a:satMod val="135000"/>
              </a:schemeClr>
              <a:prstClr val="white"/>
            </a:duotone>
            <a:extLst>
              <a:ext uri="{28A0092B-C50C-407E-A947-70E740481C1C}">
                <a14:useLocalDpi xmlns:a14="http://schemas.microsoft.com/office/drawing/2010/main" val="0"/>
              </a:ext>
            </a:extLst>
          </a:blip>
          <a:srcRect l="49211"/>
          <a:stretch/>
        </p:blipFill>
        <p:spPr bwMode="auto">
          <a:xfrm>
            <a:off x="3713584" y="1446008"/>
            <a:ext cx="1328953" cy="8443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5">
            <a:extLst>
              <a:ext uri="{FF2B5EF4-FFF2-40B4-BE49-F238E27FC236}">
                <a16:creationId xmlns:a16="http://schemas.microsoft.com/office/drawing/2014/main" id="{963C9601-54C2-4539-B9FE-E9174F950912}"/>
              </a:ext>
            </a:extLst>
          </p:cNvPr>
          <p:cNvSpPr txBox="1"/>
          <p:nvPr/>
        </p:nvSpPr>
        <p:spPr>
          <a:xfrm>
            <a:off x="4081000" y="6457890"/>
            <a:ext cx="979714" cy="400110"/>
          </a:xfrm>
          <a:prstGeom prst="rect">
            <a:avLst/>
          </a:prstGeom>
          <a:noFill/>
        </p:spPr>
        <p:txBody>
          <a:bodyPr wrap="square" rtlCol="0">
            <a:spAutoFit/>
          </a:bodyPr>
          <a:lstStyle/>
          <a:p>
            <a:pPr algn="ctr"/>
            <a:r>
              <a:rPr lang="en-AU" sz="1000" dirty="0">
                <a:latin typeface="HelloWhimsy" panose="02000603000000000000" pitchFamily="2" charset="0"/>
                <a:ea typeface="HelloWhimsy" panose="02000603000000000000" pitchFamily="2" charset="0"/>
              </a:rPr>
              <a:t>Alice Vigors 2017</a:t>
            </a:r>
          </a:p>
        </p:txBody>
      </p:sp>
    </p:spTree>
    <p:extLst>
      <p:ext uri="{BB962C8B-B14F-4D97-AF65-F5344CB8AC3E}">
        <p14:creationId xmlns:p14="http://schemas.microsoft.com/office/powerpoint/2010/main" val="855276504"/>
      </p:ext>
    </p:extLst>
  </p:cSld>
  <p:clrMapOvr>
    <a:masterClrMapping/>
  </p:clrMapOvr>
  <mc:AlternateContent xmlns:mc="http://schemas.openxmlformats.org/markup-compatibility/2006" xmlns:p14="http://schemas.microsoft.com/office/powerpoint/2010/main">
    <mc:Choice Requires="p14">
      <p:transition spd="slow" p14:dur="1250">
        <p14:flip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8" fill="hold" nodeType="afterEffect">
                                  <p:stCondLst>
                                    <p:cond delay="0"/>
                                  </p:stCondLst>
                                  <p:childTnLst>
                                    <p:set>
                                      <p:cBhvr>
                                        <p:cTn id="6" dur="1" fill="hold">
                                          <p:stCondLst>
                                            <p:cond delay="0"/>
                                          </p:stCondLst>
                                        </p:cTn>
                                        <p:tgtEl>
                                          <p:spTgt spid="5122"/>
                                        </p:tgtEl>
                                        <p:attrNameLst>
                                          <p:attrName>style.visibility</p:attrName>
                                        </p:attrNameLst>
                                      </p:cBhvr>
                                      <p:to>
                                        <p:strVal val="visible"/>
                                      </p:to>
                                    </p:set>
                                    <p:animEffect transition="in" filter="wheel(8)">
                                      <p:cBhvr>
                                        <p:cTn id="7" dur="2000"/>
                                        <p:tgtEl>
                                          <p:spTgt spid="5122"/>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4"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wheel(4)">
                                      <p:cBhvr>
                                        <p:cTn id="12" dur="20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3" fill="hold" grpId="0" nodeType="clickEffect">
                                  <p:stCondLst>
                                    <p:cond delay="0"/>
                                  </p:stCondLst>
                                  <p:iterate type="wd">
                                    <p:tmPct val="10000"/>
                                  </p:iterate>
                                  <p:childTnLst>
                                    <p:set>
                                      <p:cBhvr>
                                        <p:cTn id="16" dur="1" fill="hold">
                                          <p:stCondLst>
                                            <p:cond delay="0"/>
                                          </p:stCondLst>
                                        </p:cTn>
                                        <p:tgtEl>
                                          <p:spTgt spid="3">
                                            <p:txEl>
                                              <p:pRg st="0" end="0"/>
                                            </p:txEl>
                                          </p:spTgt>
                                        </p:tgtEl>
                                        <p:attrNameLst>
                                          <p:attrName>style.visibility</p:attrName>
                                        </p:attrNameLst>
                                      </p:cBhvr>
                                      <p:to>
                                        <p:strVal val="visible"/>
                                      </p:to>
                                    </p:set>
                                    <p:anim calcmode="lin" valueType="num">
                                      <p:cBhvr additive="base">
                                        <p:cTn id="17" dur="1000" fill="hold"/>
                                        <p:tgtEl>
                                          <p:spTgt spid="3">
                                            <p:txEl>
                                              <p:pRg st="0" end="0"/>
                                            </p:txEl>
                                          </p:spTgt>
                                        </p:tgtEl>
                                        <p:attrNameLst>
                                          <p:attrName>ppt_x</p:attrName>
                                        </p:attrNameLst>
                                      </p:cBhvr>
                                      <p:tavLst>
                                        <p:tav tm="0">
                                          <p:val>
                                            <p:strVal val="1+#ppt_w/2"/>
                                          </p:val>
                                        </p:tav>
                                        <p:tav tm="100000">
                                          <p:val>
                                            <p:strVal val="#ppt_x"/>
                                          </p:val>
                                        </p:tav>
                                      </p:tavLst>
                                    </p:anim>
                                    <p:anim calcmode="lin" valueType="num">
                                      <p:cBhvr additive="base">
                                        <p:cTn id="18" dur="1000" fill="hold"/>
                                        <p:tgtEl>
                                          <p:spTgt spid="3">
                                            <p:txEl>
                                              <p:pRg st="0" end="0"/>
                                            </p:txEl>
                                          </p:spTgt>
                                        </p:tgtEl>
                                        <p:attrNameLst>
                                          <p:attrName>ppt_y</p:attrName>
                                        </p:attrNameLst>
                                      </p:cBhvr>
                                      <p:tavLst>
                                        <p:tav tm="0">
                                          <p:val>
                                            <p:strVal val="0-#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3" fill="hold" grpId="0" nodeType="clickEffect">
                                  <p:stCondLst>
                                    <p:cond delay="0"/>
                                  </p:stCondLst>
                                  <p:iterate type="wd">
                                    <p:tmPct val="10000"/>
                                  </p:iterate>
                                  <p:childTnLst>
                                    <p:set>
                                      <p:cBhvr>
                                        <p:cTn id="22" dur="1" fill="hold">
                                          <p:stCondLst>
                                            <p:cond delay="0"/>
                                          </p:stCondLst>
                                        </p:cTn>
                                        <p:tgtEl>
                                          <p:spTgt spid="3">
                                            <p:txEl>
                                              <p:pRg st="2" end="2"/>
                                            </p:txEl>
                                          </p:spTgt>
                                        </p:tgtEl>
                                        <p:attrNameLst>
                                          <p:attrName>style.visibility</p:attrName>
                                        </p:attrNameLst>
                                      </p:cBhvr>
                                      <p:to>
                                        <p:strVal val="visible"/>
                                      </p:to>
                                    </p:set>
                                    <p:anim calcmode="lin" valueType="num">
                                      <p:cBhvr additive="base">
                                        <p:cTn id="23" dur="1000" fill="hold"/>
                                        <p:tgtEl>
                                          <p:spTgt spid="3">
                                            <p:txEl>
                                              <p:pRg st="2" end="2"/>
                                            </p:txEl>
                                          </p:spTgt>
                                        </p:tgtEl>
                                        <p:attrNameLst>
                                          <p:attrName>ppt_x</p:attrName>
                                        </p:attrNameLst>
                                      </p:cBhvr>
                                      <p:tavLst>
                                        <p:tav tm="0">
                                          <p:val>
                                            <p:strVal val="1+#ppt_w/2"/>
                                          </p:val>
                                        </p:tav>
                                        <p:tav tm="100000">
                                          <p:val>
                                            <p:strVal val="#ppt_x"/>
                                          </p:val>
                                        </p:tav>
                                      </p:tavLst>
                                    </p:anim>
                                    <p:anim calcmode="lin" valueType="num">
                                      <p:cBhvr additive="base">
                                        <p:cTn id="24" dur="1000" fill="hold"/>
                                        <p:tgtEl>
                                          <p:spTgt spid="3">
                                            <p:txEl>
                                              <p:pRg st="2" end="2"/>
                                            </p:txEl>
                                          </p:spTgt>
                                        </p:tgtEl>
                                        <p:attrNameLst>
                                          <p:attrName>ppt_y</p:attrName>
                                        </p:attrNameLst>
                                      </p:cBhvr>
                                      <p:tavLst>
                                        <p:tav tm="0">
                                          <p:val>
                                            <p:strVal val="0-#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3" fill="hold" grpId="0" nodeType="clickEffect">
                                  <p:stCondLst>
                                    <p:cond delay="0"/>
                                  </p:stCondLst>
                                  <p:iterate type="wd">
                                    <p:tmPct val="10000"/>
                                  </p:iterate>
                                  <p:childTnLst>
                                    <p:set>
                                      <p:cBhvr>
                                        <p:cTn id="28" dur="1" fill="hold">
                                          <p:stCondLst>
                                            <p:cond delay="0"/>
                                          </p:stCondLst>
                                        </p:cTn>
                                        <p:tgtEl>
                                          <p:spTgt spid="3">
                                            <p:txEl>
                                              <p:pRg st="4" end="4"/>
                                            </p:txEl>
                                          </p:spTgt>
                                        </p:tgtEl>
                                        <p:attrNameLst>
                                          <p:attrName>style.visibility</p:attrName>
                                        </p:attrNameLst>
                                      </p:cBhvr>
                                      <p:to>
                                        <p:strVal val="visible"/>
                                      </p:to>
                                    </p:set>
                                    <p:anim calcmode="lin" valueType="num">
                                      <p:cBhvr additive="base">
                                        <p:cTn id="29" dur="1000" fill="hold"/>
                                        <p:tgtEl>
                                          <p:spTgt spid="3">
                                            <p:txEl>
                                              <p:pRg st="4" end="4"/>
                                            </p:txEl>
                                          </p:spTgt>
                                        </p:tgtEl>
                                        <p:attrNameLst>
                                          <p:attrName>ppt_x</p:attrName>
                                        </p:attrNameLst>
                                      </p:cBhvr>
                                      <p:tavLst>
                                        <p:tav tm="0">
                                          <p:val>
                                            <p:strVal val="1+#ppt_w/2"/>
                                          </p:val>
                                        </p:tav>
                                        <p:tav tm="100000">
                                          <p:val>
                                            <p:strVal val="#ppt_x"/>
                                          </p:val>
                                        </p:tav>
                                      </p:tavLst>
                                    </p:anim>
                                    <p:anim calcmode="lin" valueType="num">
                                      <p:cBhvr additive="base">
                                        <p:cTn id="30" dur="1000" fill="hold"/>
                                        <p:tgtEl>
                                          <p:spTgt spid="3">
                                            <p:txEl>
                                              <p:pRg st="4" end="4"/>
                                            </p:txEl>
                                          </p:spTgt>
                                        </p:tgtEl>
                                        <p:attrNameLst>
                                          <p:attrName>ppt_y</p:attrName>
                                        </p:attrNameLst>
                                      </p:cBhvr>
                                      <p:tavLst>
                                        <p:tav tm="0">
                                          <p:val>
                                            <p:strVal val="0-#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3" fill="hold" grpId="0" nodeType="clickEffect">
                                  <p:stCondLst>
                                    <p:cond delay="0"/>
                                  </p:stCondLst>
                                  <p:iterate type="wd">
                                    <p:tmPct val="10000"/>
                                  </p:iterate>
                                  <p:childTnLst>
                                    <p:set>
                                      <p:cBhvr>
                                        <p:cTn id="34" dur="1" fill="hold">
                                          <p:stCondLst>
                                            <p:cond delay="0"/>
                                          </p:stCondLst>
                                        </p:cTn>
                                        <p:tgtEl>
                                          <p:spTgt spid="3">
                                            <p:txEl>
                                              <p:pRg st="6" end="6"/>
                                            </p:txEl>
                                          </p:spTgt>
                                        </p:tgtEl>
                                        <p:attrNameLst>
                                          <p:attrName>style.visibility</p:attrName>
                                        </p:attrNameLst>
                                      </p:cBhvr>
                                      <p:to>
                                        <p:strVal val="visible"/>
                                      </p:to>
                                    </p:set>
                                    <p:anim calcmode="lin" valueType="num">
                                      <p:cBhvr additive="base">
                                        <p:cTn id="35" dur="1000" fill="hold"/>
                                        <p:tgtEl>
                                          <p:spTgt spid="3">
                                            <p:txEl>
                                              <p:pRg st="6" end="6"/>
                                            </p:txEl>
                                          </p:spTgt>
                                        </p:tgtEl>
                                        <p:attrNameLst>
                                          <p:attrName>ppt_x</p:attrName>
                                        </p:attrNameLst>
                                      </p:cBhvr>
                                      <p:tavLst>
                                        <p:tav tm="0">
                                          <p:val>
                                            <p:strVal val="1+#ppt_w/2"/>
                                          </p:val>
                                        </p:tav>
                                        <p:tav tm="100000">
                                          <p:val>
                                            <p:strVal val="#ppt_x"/>
                                          </p:val>
                                        </p:tav>
                                      </p:tavLst>
                                    </p:anim>
                                    <p:anim calcmode="lin" valueType="num">
                                      <p:cBhvr additive="base">
                                        <p:cTn id="36" dur="1000" fill="hold"/>
                                        <p:tgtEl>
                                          <p:spTgt spid="3">
                                            <p:txEl>
                                              <p:pRg st="6" end="6"/>
                                            </p:txEl>
                                          </p:spTgt>
                                        </p:tgtEl>
                                        <p:attrNameLst>
                                          <p:attrName>ppt_y</p:attrName>
                                        </p:attrNameLst>
                                      </p:cBhvr>
                                      <p:tavLst>
                                        <p:tav tm="0">
                                          <p:val>
                                            <p:strVal val="0-#ppt_h/2"/>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2" presetClass="entr" presetSubtype="3" fill="hold" grpId="0" nodeType="clickEffect">
                                  <p:stCondLst>
                                    <p:cond delay="0"/>
                                  </p:stCondLst>
                                  <p:iterate type="wd">
                                    <p:tmPct val="10000"/>
                                  </p:iterate>
                                  <p:childTnLst>
                                    <p:set>
                                      <p:cBhvr>
                                        <p:cTn id="40" dur="1" fill="hold">
                                          <p:stCondLst>
                                            <p:cond delay="0"/>
                                          </p:stCondLst>
                                        </p:cTn>
                                        <p:tgtEl>
                                          <p:spTgt spid="3">
                                            <p:txEl>
                                              <p:pRg st="8" end="8"/>
                                            </p:txEl>
                                          </p:spTgt>
                                        </p:tgtEl>
                                        <p:attrNameLst>
                                          <p:attrName>style.visibility</p:attrName>
                                        </p:attrNameLst>
                                      </p:cBhvr>
                                      <p:to>
                                        <p:strVal val="visible"/>
                                      </p:to>
                                    </p:set>
                                    <p:anim calcmode="lin" valueType="num">
                                      <p:cBhvr additive="base">
                                        <p:cTn id="41" dur="1000" fill="hold"/>
                                        <p:tgtEl>
                                          <p:spTgt spid="3">
                                            <p:txEl>
                                              <p:pRg st="8" end="8"/>
                                            </p:txEl>
                                          </p:spTgt>
                                        </p:tgtEl>
                                        <p:attrNameLst>
                                          <p:attrName>ppt_x</p:attrName>
                                        </p:attrNameLst>
                                      </p:cBhvr>
                                      <p:tavLst>
                                        <p:tav tm="0">
                                          <p:val>
                                            <p:strVal val="1+#ppt_w/2"/>
                                          </p:val>
                                        </p:tav>
                                        <p:tav tm="100000">
                                          <p:val>
                                            <p:strVal val="#ppt_x"/>
                                          </p:val>
                                        </p:tav>
                                      </p:tavLst>
                                    </p:anim>
                                    <p:anim calcmode="lin" valueType="num">
                                      <p:cBhvr additive="base">
                                        <p:cTn id="42" dur="1000" fill="hold"/>
                                        <p:tgtEl>
                                          <p:spTgt spid="3">
                                            <p:txEl>
                                              <p:pRg st="8" end="8"/>
                                            </p:txEl>
                                          </p:spTgt>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68096" y="1184988"/>
            <a:ext cx="7461504" cy="3666930"/>
          </a:xfrm>
        </p:spPr>
        <p:txBody>
          <a:bodyPr>
            <a:normAutofit/>
          </a:bodyPr>
          <a:lstStyle/>
          <a:p>
            <a:r>
              <a:rPr lang="en-AU" u="sng" dirty="0">
                <a:latin typeface="FSFFatBottom" panose="02000603000000000000" pitchFamily="2" charset="0"/>
                <a:ea typeface="FSFFatBottom" panose="02000603000000000000" pitchFamily="2" charset="0"/>
              </a:rPr>
              <a:t>Independent Investigation:</a:t>
            </a:r>
            <a:endParaRPr lang="en-AU" dirty="0">
              <a:latin typeface="FSFFatBottom" panose="02000603000000000000" pitchFamily="2" charset="0"/>
              <a:ea typeface="FSFFatBottom" panose="02000603000000000000" pitchFamily="2" charset="0"/>
            </a:endParaRPr>
          </a:p>
          <a:p>
            <a:pPr>
              <a:buFont typeface="Wingdings" panose="05000000000000000000" pitchFamily="2" charset="2"/>
              <a:buChar char="q"/>
            </a:pPr>
            <a:r>
              <a:rPr lang="en-AU" dirty="0">
                <a:latin typeface="FSFFatBottom" panose="02000603000000000000" pitchFamily="2" charset="0"/>
                <a:ea typeface="FSFFatBottom" panose="02000603000000000000" pitchFamily="2" charset="0"/>
              </a:rPr>
              <a:t>Use matchsticks/ popsicle sticks to create a geometric pattern with two terms.</a:t>
            </a:r>
          </a:p>
          <a:p>
            <a:pPr>
              <a:buFont typeface="Wingdings" panose="05000000000000000000" pitchFamily="2" charset="2"/>
              <a:buChar char="q"/>
            </a:pPr>
            <a:r>
              <a:rPr lang="en-AU" dirty="0">
                <a:latin typeface="FSFFatBottom" panose="02000603000000000000" pitchFamily="2" charset="0"/>
                <a:ea typeface="FSFFatBottom" panose="02000603000000000000" pitchFamily="2" charset="0"/>
              </a:rPr>
              <a:t>Draw the visual representation of your pattern.</a:t>
            </a:r>
          </a:p>
          <a:p>
            <a:pPr>
              <a:buFont typeface="Wingdings" panose="05000000000000000000" pitchFamily="2" charset="2"/>
              <a:buChar char="q"/>
            </a:pPr>
            <a:r>
              <a:rPr lang="en-AU" sz="1800" dirty="0">
                <a:latin typeface="FSFFatBottom" panose="02000603000000000000" pitchFamily="2" charset="0"/>
                <a:ea typeface="FSFFatBottom" panose="02000603000000000000" pitchFamily="2" charset="0"/>
              </a:rPr>
              <a:t>Use a table of values to describe the pattern you have created. What is the rule for this pattern?</a:t>
            </a:r>
          </a:p>
          <a:p>
            <a:pPr>
              <a:buFont typeface="Wingdings" panose="05000000000000000000" pitchFamily="2" charset="2"/>
              <a:buChar char="q"/>
            </a:pPr>
            <a:r>
              <a:rPr lang="en-AU" sz="1800" dirty="0">
                <a:latin typeface="FSFFatBottom" panose="02000603000000000000" pitchFamily="2" charset="0"/>
                <a:ea typeface="FSFFatBottom" panose="02000603000000000000" pitchFamily="2" charset="0"/>
              </a:rPr>
              <a:t>Repeat the pattern two more times using this rule.</a:t>
            </a:r>
          </a:p>
          <a:p>
            <a:pPr>
              <a:buFont typeface="Wingdings" panose="05000000000000000000" pitchFamily="2" charset="2"/>
              <a:buChar char="q"/>
            </a:pPr>
            <a:r>
              <a:rPr lang="en-AU" sz="1800" dirty="0">
                <a:latin typeface="FSFFatBottom" panose="02000603000000000000" pitchFamily="2" charset="0"/>
                <a:ea typeface="FSFFatBottom" panose="02000603000000000000" pitchFamily="2" charset="0"/>
              </a:rPr>
              <a:t>What would the </a:t>
            </a:r>
            <a:r>
              <a:rPr lang="en-AU" sz="1800" b="1" dirty="0">
                <a:latin typeface="FSFFatBottom" panose="02000603000000000000" pitchFamily="2" charset="0"/>
                <a:ea typeface="FSFFatBottom" panose="02000603000000000000" pitchFamily="2" charset="0"/>
              </a:rPr>
              <a:t>5</a:t>
            </a:r>
            <a:r>
              <a:rPr lang="en-AU" sz="1800" b="1" baseline="30000" dirty="0">
                <a:latin typeface="FSFFatBottom" panose="02000603000000000000" pitchFamily="2" charset="0"/>
                <a:ea typeface="FSFFatBottom" panose="02000603000000000000" pitchFamily="2" charset="0"/>
              </a:rPr>
              <a:t>th</a:t>
            </a:r>
            <a:r>
              <a:rPr lang="en-AU" sz="1800" b="1" dirty="0">
                <a:latin typeface="FSFFatBottom" panose="02000603000000000000" pitchFamily="2" charset="0"/>
                <a:ea typeface="FSFFatBottom" panose="02000603000000000000" pitchFamily="2" charset="0"/>
              </a:rPr>
              <a:t>, 10</a:t>
            </a:r>
            <a:r>
              <a:rPr lang="en-AU" sz="1800" b="1" baseline="30000" dirty="0">
                <a:latin typeface="FSFFatBottom" panose="02000603000000000000" pitchFamily="2" charset="0"/>
                <a:ea typeface="FSFFatBottom" panose="02000603000000000000" pitchFamily="2" charset="0"/>
              </a:rPr>
              <a:t>th</a:t>
            </a:r>
            <a:r>
              <a:rPr lang="en-AU" sz="1800" b="1" dirty="0">
                <a:latin typeface="FSFFatBottom" panose="02000603000000000000" pitchFamily="2" charset="0"/>
                <a:ea typeface="FSFFatBottom" panose="02000603000000000000" pitchFamily="2" charset="0"/>
              </a:rPr>
              <a:t>, 25</a:t>
            </a:r>
            <a:r>
              <a:rPr lang="en-AU" sz="1800" b="1" baseline="30000" dirty="0">
                <a:latin typeface="FSFFatBottom" panose="02000603000000000000" pitchFamily="2" charset="0"/>
                <a:ea typeface="FSFFatBottom" panose="02000603000000000000" pitchFamily="2" charset="0"/>
              </a:rPr>
              <a:t>th</a:t>
            </a:r>
            <a:r>
              <a:rPr lang="en-AU" sz="1800" b="1" dirty="0">
                <a:latin typeface="FSFFatBottom" panose="02000603000000000000" pitchFamily="2" charset="0"/>
                <a:ea typeface="FSFFatBottom" panose="02000603000000000000" pitchFamily="2" charset="0"/>
              </a:rPr>
              <a:t>, 50</a:t>
            </a:r>
            <a:r>
              <a:rPr lang="en-AU" sz="1800" b="1" baseline="30000" dirty="0">
                <a:latin typeface="FSFFatBottom" panose="02000603000000000000" pitchFamily="2" charset="0"/>
                <a:ea typeface="FSFFatBottom" panose="02000603000000000000" pitchFamily="2" charset="0"/>
              </a:rPr>
              <a:t>th</a:t>
            </a:r>
            <a:r>
              <a:rPr lang="en-AU" sz="1800" b="1" dirty="0">
                <a:latin typeface="FSFFatBottom" panose="02000603000000000000" pitchFamily="2" charset="0"/>
                <a:ea typeface="FSFFatBottom" panose="02000603000000000000" pitchFamily="2" charset="0"/>
              </a:rPr>
              <a:t> and 100</a:t>
            </a:r>
            <a:r>
              <a:rPr lang="en-AU" sz="1800" b="1" baseline="30000" dirty="0">
                <a:latin typeface="FSFFatBottom" panose="02000603000000000000" pitchFamily="2" charset="0"/>
                <a:ea typeface="FSFFatBottom" panose="02000603000000000000" pitchFamily="2" charset="0"/>
              </a:rPr>
              <a:t>th</a:t>
            </a:r>
            <a:r>
              <a:rPr lang="en-AU" sz="1800" b="1" dirty="0">
                <a:latin typeface="FSFFatBottom" panose="02000603000000000000" pitchFamily="2" charset="0"/>
                <a:ea typeface="FSFFatBottom" panose="02000603000000000000" pitchFamily="2" charset="0"/>
              </a:rPr>
              <a:t> </a:t>
            </a:r>
            <a:r>
              <a:rPr lang="en-AU" sz="1800" dirty="0">
                <a:latin typeface="FSFFatBottom" panose="02000603000000000000" pitchFamily="2" charset="0"/>
                <a:ea typeface="FSFFatBottom" panose="02000603000000000000" pitchFamily="2" charset="0"/>
              </a:rPr>
              <a:t>terms be for this pattern?</a:t>
            </a:r>
          </a:p>
        </p:txBody>
      </p:sp>
      <p:sp>
        <p:nvSpPr>
          <p:cNvPr id="4" name="Title 1"/>
          <p:cNvSpPr txBox="1">
            <a:spLocks/>
          </p:cNvSpPr>
          <p:nvPr/>
        </p:nvSpPr>
        <p:spPr>
          <a:xfrm>
            <a:off x="768095" y="361282"/>
            <a:ext cx="8021341" cy="721070"/>
          </a:xfrm>
          <a:prstGeom prst="rect">
            <a:avLst/>
          </a:prstGeom>
        </p:spPr>
        <p:txBody>
          <a:bodyPr vert="horz" lIns="91440" tIns="45720" rIns="91440" bIns="45720" rtlCol="0" anchor="ctr">
            <a:noAutofit/>
          </a:bodyPr>
          <a:lstStyle>
            <a:lvl1pPr algn="l" defTabSz="914400" rtl="0" eaLnBrk="1" latinLnBrk="0" hangingPunct="1">
              <a:lnSpc>
                <a:spcPct val="80000"/>
              </a:lnSpc>
              <a:spcBef>
                <a:spcPct val="0"/>
              </a:spcBef>
              <a:buNone/>
              <a:defRPr sz="4400" kern="1200" cap="all" spc="100" baseline="0">
                <a:solidFill>
                  <a:schemeClr val="tx1">
                    <a:lumMod val="95000"/>
                    <a:lumOff val="5000"/>
                  </a:schemeClr>
                </a:solidFill>
                <a:latin typeface="+mj-lt"/>
                <a:ea typeface="+mj-ea"/>
                <a:cs typeface="+mj-cs"/>
              </a:defRPr>
            </a:lvl1pPr>
          </a:lstStyle>
          <a:p>
            <a:r>
              <a:rPr lang="en-AU" sz="2400">
                <a:latin typeface="FSFFatBottom" panose="02000603000000000000" pitchFamily="2" charset="0"/>
                <a:ea typeface="FSFFatBottom" panose="02000603000000000000" pitchFamily="2" charset="0"/>
              </a:rPr>
              <a:t>Can we continue and create number patterns and describe how they are created?</a:t>
            </a:r>
            <a:br>
              <a:rPr lang="en-AU" sz="2400">
                <a:latin typeface="FSFFatBottom" panose="02000603000000000000" pitchFamily="2" charset="0"/>
                <a:ea typeface="FSFFatBottom" panose="02000603000000000000" pitchFamily="2" charset="0"/>
              </a:rPr>
            </a:br>
            <a:endParaRPr lang="en-AU" sz="2400" dirty="0"/>
          </a:p>
        </p:txBody>
      </p:sp>
      <p:sp>
        <p:nvSpPr>
          <p:cNvPr id="2" name="Rectangle 1"/>
          <p:cNvSpPr/>
          <p:nvPr/>
        </p:nvSpPr>
        <p:spPr>
          <a:xfrm>
            <a:off x="8789436" y="0"/>
            <a:ext cx="354564" cy="6858000"/>
          </a:xfrm>
          <a:prstGeom prst="rect">
            <a:avLst/>
          </a:prstGeom>
          <a:solidFill>
            <a:srgbClr val="3333FF"/>
          </a:solidFill>
          <a:ln>
            <a:noFill/>
          </a:ln>
        </p:spPr>
        <p:style>
          <a:lnRef idx="2">
            <a:schemeClr val="accent5">
              <a:shade val="50000"/>
            </a:schemeClr>
          </a:lnRef>
          <a:fillRef idx="1">
            <a:schemeClr val="accent5"/>
          </a:fillRef>
          <a:effectRef idx="0">
            <a:schemeClr val="accent5"/>
          </a:effectRef>
          <a:fontRef idx="minor">
            <a:schemeClr val="lt1"/>
          </a:fontRef>
        </p:style>
        <p:txBody>
          <a:bodyPr vert="vert" rtlCol="0" anchor="ctr"/>
          <a:lstStyle/>
          <a:p>
            <a:pPr algn="ctr"/>
            <a:r>
              <a:rPr lang="en-AU" b="1" dirty="0">
                <a:solidFill>
                  <a:schemeClr val="bg1"/>
                </a:solidFill>
                <a:latin typeface="FSFFatBottom" panose="02000603000000000000" pitchFamily="2" charset="0"/>
                <a:ea typeface="FSFFatBottom" panose="02000603000000000000" pitchFamily="2" charset="0"/>
              </a:rPr>
              <a:t>Assessment – MA3-8NA</a:t>
            </a:r>
          </a:p>
        </p:txBody>
      </p:sp>
      <p:graphicFrame>
        <p:nvGraphicFramePr>
          <p:cNvPr id="6" name="Table 5"/>
          <p:cNvGraphicFramePr>
            <a:graphicFrameLocks noGrp="1"/>
          </p:cNvGraphicFramePr>
          <p:nvPr>
            <p:extLst>
              <p:ext uri="{D42A27DB-BD31-4B8C-83A1-F6EECF244321}">
                <p14:modId xmlns:p14="http://schemas.microsoft.com/office/powerpoint/2010/main" val="2169103667"/>
              </p:ext>
            </p:extLst>
          </p:nvPr>
        </p:nvGraphicFramePr>
        <p:xfrm>
          <a:off x="147736" y="5372481"/>
          <a:ext cx="8483080" cy="1261584"/>
        </p:xfrm>
        <a:graphic>
          <a:graphicData uri="http://schemas.openxmlformats.org/drawingml/2006/table">
            <a:tbl>
              <a:tblPr firstRow="1" bandRow="1">
                <a:tableStyleId>{5C22544A-7EE6-4342-B048-85BDC9FD1C3A}</a:tableStyleId>
              </a:tblPr>
              <a:tblGrid>
                <a:gridCol w="4069701">
                  <a:extLst>
                    <a:ext uri="{9D8B030D-6E8A-4147-A177-3AD203B41FA5}">
                      <a16:colId xmlns:a16="http://schemas.microsoft.com/office/drawing/2014/main" val="2593953330"/>
                    </a:ext>
                  </a:extLst>
                </a:gridCol>
                <a:gridCol w="1119674">
                  <a:extLst>
                    <a:ext uri="{9D8B030D-6E8A-4147-A177-3AD203B41FA5}">
                      <a16:colId xmlns:a16="http://schemas.microsoft.com/office/drawing/2014/main" val="3919093825"/>
                    </a:ext>
                  </a:extLst>
                </a:gridCol>
                <a:gridCol w="1166326">
                  <a:extLst>
                    <a:ext uri="{9D8B030D-6E8A-4147-A177-3AD203B41FA5}">
                      <a16:colId xmlns:a16="http://schemas.microsoft.com/office/drawing/2014/main" val="1711058988"/>
                    </a:ext>
                  </a:extLst>
                </a:gridCol>
                <a:gridCol w="1082351">
                  <a:extLst>
                    <a:ext uri="{9D8B030D-6E8A-4147-A177-3AD203B41FA5}">
                      <a16:colId xmlns:a16="http://schemas.microsoft.com/office/drawing/2014/main" val="2779733676"/>
                    </a:ext>
                  </a:extLst>
                </a:gridCol>
                <a:gridCol w="1045028">
                  <a:extLst>
                    <a:ext uri="{9D8B030D-6E8A-4147-A177-3AD203B41FA5}">
                      <a16:colId xmlns:a16="http://schemas.microsoft.com/office/drawing/2014/main" val="1439467335"/>
                    </a:ext>
                  </a:extLst>
                </a:gridCol>
              </a:tblGrid>
              <a:tr h="630792">
                <a:tc>
                  <a:txBody>
                    <a:bodyPr/>
                    <a:lstStyle/>
                    <a:p>
                      <a:pPr algn="l"/>
                      <a:r>
                        <a:rPr lang="en-AU" sz="2000" dirty="0">
                          <a:solidFill>
                            <a:schemeClr val="accent2">
                              <a:lumMod val="75000"/>
                            </a:schemeClr>
                          </a:solidFill>
                          <a:latin typeface="FSFFatBottom" panose="02000603000000000000" pitchFamily="2" charset="0"/>
                          <a:ea typeface="FSFFatBottom" panose="02000603000000000000" pitchFamily="2" charset="0"/>
                        </a:rPr>
                        <a:t>Term in the pattern (T)</a:t>
                      </a:r>
                    </a:p>
                  </a:txBody>
                  <a:tcPr anchor="ctr">
                    <a:solidFill>
                      <a:schemeClr val="accent2">
                        <a:lumMod val="40000"/>
                        <a:lumOff val="60000"/>
                      </a:schemeClr>
                    </a:solidFill>
                  </a:tcPr>
                </a:tc>
                <a:tc>
                  <a:txBody>
                    <a:bodyPr/>
                    <a:lstStyle/>
                    <a:p>
                      <a:pPr algn="ctr"/>
                      <a:endParaRPr lang="en-AU" sz="2000" dirty="0">
                        <a:solidFill>
                          <a:schemeClr val="accent2">
                            <a:lumMod val="75000"/>
                          </a:schemeClr>
                        </a:solidFill>
                        <a:latin typeface="FSFFatBottom" panose="02000603000000000000" pitchFamily="2" charset="0"/>
                        <a:ea typeface="FSFFatBottom" panose="02000603000000000000" pitchFamily="2" charset="0"/>
                      </a:endParaRPr>
                    </a:p>
                  </a:txBody>
                  <a:tcPr anchor="ctr">
                    <a:solidFill>
                      <a:schemeClr val="accent2">
                        <a:lumMod val="20000"/>
                        <a:lumOff val="80000"/>
                      </a:schemeClr>
                    </a:solidFill>
                  </a:tcPr>
                </a:tc>
                <a:tc>
                  <a:txBody>
                    <a:bodyPr/>
                    <a:lstStyle/>
                    <a:p>
                      <a:pPr algn="ctr"/>
                      <a:endParaRPr lang="en-AU" sz="2000" dirty="0">
                        <a:solidFill>
                          <a:schemeClr val="accent2">
                            <a:lumMod val="75000"/>
                          </a:schemeClr>
                        </a:solidFill>
                        <a:latin typeface="FSFFatBottom" panose="02000603000000000000" pitchFamily="2" charset="0"/>
                        <a:ea typeface="FSFFatBottom" panose="02000603000000000000" pitchFamily="2" charset="0"/>
                      </a:endParaRPr>
                    </a:p>
                  </a:txBody>
                  <a:tcPr anchor="ctr">
                    <a:solidFill>
                      <a:schemeClr val="accent2">
                        <a:lumMod val="20000"/>
                        <a:lumOff val="80000"/>
                      </a:schemeClr>
                    </a:solidFill>
                  </a:tcPr>
                </a:tc>
                <a:tc>
                  <a:txBody>
                    <a:bodyPr/>
                    <a:lstStyle/>
                    <a:p>
                      <a:pPr algn="ctr"/>
                      <a:endParaRPr lang="en-AU" sz="2000" dirty="0">
                        <a:solidFill>
                          <a:schemeClr val="accent2">
                            <a:lumMod val="75000"/>
                          </a:schemeClr>
                        </a:solidFill>
                        <a:latin typeface="FSFFatBottom" panose="02000603000000000000" pitchFamily="2" charset="0"/>
                        <a:ea typeface="FSFFatBottom" panose="02000603000000000000" pitchFamily="2" charset="0"/>
                      </a:endParaRPr>
                    </a:p>
                  </a:txBody>
                  <a:tcPr anchor="ctr">
                    <a:solidFill>
                      <a:schemeClr val="accent2">
                        <a:lumMod val="20000"/>
                        <a:lumOff val="80000"/>
                      </a:schemeClr>
                    </a:solidFill>
                  </a:tcPr>
                </a:tc>
                <a:tc>
                  <a:txBody>
                    <a:bodyPr/>
                    <a:lstStyle/>
                    <a:p>
                      <a:pPr algn="ctr"/>
                      <a:endParaRPr lang="en-AU" sz="2000" dirty="0">
                        <a:solidFill>
                          <a:schemeClr val="accent2">
                            <a:lumMod val="75000"/>
                          </a:schemeClr>
                        </a:solidFill>
                        <a:latin typeface="FSFFatBottom" panose="02000603000000000000" pitchFamily="2" charset="0"/>
                        <a:ea typeface="FSFFatBottom" panose="02000603000000000000" pitchFamily="2" charset="0"/>
                      </a:endParaRPr>
                    </a:p>
                  </a:txBody>
                  <a:tcPr anchor="ctr">
                    <a:solidFill>
                      <a:schemeClr val="accent2">
                        <a:lumMod val="20000"/>
                        <a:lumOff val="80000"/>
                      </a:schemeClr>
                    </a:solidFill>
                  </a:tcPr>
                </a:tc>
                <a:extLst>
                  <a:ext uri="{0D108BD9-81ED-4DB2-BD59-A6C34878D82A}">
                    <a16:rowId xmlns:a16="http://schemas.microsoft.com/office/drawing/2014/main" val="3758930034"/>
                  </a:ext>
                </a:extLst>
              </a:tr>
              <a:tr h="630792">
                <a:tc>
                  <a:txBody>
                    <a:bodyPr/>
                    <a:lstStyle/>
                    <a:p>
                      <a:pPr algn="l"/>
                      <a:r>
                        <a:rPr lang="en-AU" sz="2000" b="1" dirty="0">
                          <a:solidFill>
                            <a:schemeClr val="accent3">
                              <a:lumMod val="75000"/>
                            </a:schemeClr>
                          </a:solidFill>
                          <a:latin typeface="FSFFatBottom" panose="02000603000000000000" pitchFamily="2" charset="0"/>
                          <a:ea typeface="FSFFatBottom" panose="02000603000000000000" pitchFamily="2" charset="0"/>
                        </a:rPr>
                        <a:t>Matchsticks needed (M)</a:t>
                      </a:r>
                    </a:p>
                  </a:txBody>
                  <a:tcPr anchor="ctr">
                    <a:solidFill>
                      <a:schemeClr val="accent3">
                        <a:lumMod val="40000"/>
                        <a:lumOff val="60000"/>
                      </a:schemeClr>
                    </a:solidFill>
                  </a:tcPr>
                </a:tc>
                <a:tc>
                  <a:txBody>
                    <a:bodyPr/>
                    <a:lstStyle/>
                    <a:p>
                      <a:pPr algn="ctr"/>
                      <a:endParaRPr lang="en-AU" sz="2000" dirty="0">
                        <a:solidFill>
                          <a:schemeClr val="accent2">
                            <a:lumMod val="75000"/>
                          </a:schemeClr>
                        </a:solidFill>
                        <a:latin typeface="FSFFatBottom" panose="02000603000000000000" pitchFamily="2" charset="0"/>
                        <a:ea typeface="FSFFatBottom" panose="02000603000000000000" pitchFamily="2" charset="0"/>
                      </a:endParaRPr>
                    </a:p>
                  </a:txBody>
                  <a:tcPr anchor="ctr">
                    <a:solidFill>
                      <a:schemeClr val="accent3">
                        <a:lumMod val="20000"/>
                        <a:lumOff val="80000"/>
                      </a:schemeClr>
                    </a:solidFill>
                  </a:tcPr>
                </a:tc>
                <a:tc>
                  <a:txBody>
                    <a:bodyPr/>
                    <a:lstStyle/>
                    <a:p>
                      <a:pPr algn="ctr"/>
                      <a:endParaRPr lang="en-AU" sz="2000" dirty="0">
                        <a:solidFill>
                          <a:schemeClr val="accent2">
                            <a:lumMod val="75000"/>
                          </a:schemeClr>
                        </a:solidFill>
                        <a:latin typeface="FSFFatBottom" panose="02000603000000000000" pitchFamily="2" charset="0"/>
                        <a:ea typeface="FSFFatBottom" panose="02000603000000000000" pitchFamily="2" charset="0"/>
                      </a:endParaRPr>
                    </a:p>
                  </a:txBody>
                  <a:tcPr anchor="ctr">
                    <a:solidFill>
                      <a:schemeClr val="accent3">
                        <a:lumMod val="20000"/>
                        <a:lumOff val="80000"/>
                      </a:schemeClr>
                    </a:solidFill>
                  </a:tcPr>
                </a:tc>
                <a:tc>
                  <a:txBody>
                    <a:bodyPr/>
                    <a:lstStyle/>
                    <a:p>
                      <a:pPr algn="ctr"/>
                      <a:endParaRPr lang="en-AU" sz="2000" dirty="0">
                        <a:solidFill>
                          <a:schemeClr val="accent2">
                            <a:lumMod val="75000"/>
                          </a:schemeClr>
                        </a:solidFill>
                        <a:latin typeface="FSFFatBottom" panose="02000603000000000000" pitchFamily="2" charset="0"/>
                        <a:ea typeface="FSFFatBottom" panose="02000603000000000000" pitchFamily="2" charset="0"/>
                      </a:endParaRPr>
                    </a:p>
                  </a:txBody>
                  <a:tcPr anchor="ctr">
                    <a:solidFill>
                      <a:schemeClr val="accent3">
                        <a:lumMod val="20000"/>
                        <a:lumOff val="80000"/>
                      </a:schemeClr>
                    </a:solidFill>
                  </a:tcPr>
                </a:tc>
                <a:tc>
                  <a:txBody>
                    <a:bodyPr/>
                    <a:lstStyle/>
                    <a:p>
                      <a:pPr algn="ctr"/>
                      <a:endParaRPr lang="en-AU" sz="2000" dirty="0">
                        <a:solidFill>
                          <a:schemeClr val="accent2">
                            <a:lumMod val="75000"/>
                          </a:schemeClr>
                        </a:solidFill>
                        <a:latin typeface="FSFFatBottom" panose="02000603000000000000" pitchFamily="2" charset="0"/>
                        <a:ea typeface="FSFFatBottom" panose="02000603000000000000" pitchFamily="2" charset="0"/>
                      </a:endParaRPr>
                    </a:p>
                  </a:txBody>
                  <a:tcPr anchor="ctr">
                    <a:solidFill>
                      <a:schemeClr val="accent3">
                        <a:lumMod val="20000"/>
                        <a:lumOff val="80000"/>
                      </a:schemeClr>
                    </a:solidFill>
                  </a:tcPr>
                </a:tc>
                <a:extLst>
                  <a:ext uri="{0D108BD9-81ED-4DB2-BD59-A6C34878D82A}">
                    <a16:rowId xmlns:a16="http://schemas.microsoft.com/office/drawing/2014/main" val="3325253674"/>
                  </a:ext>
                </a:extLst>
              </a:tr>
            </a:tbl>
          </a:graphicData>
        </a:graphic>
      </p:graphicFrame>
      <p:sp>
        <p:nvSpPr>
          <p:cNvPr id="7" name="TextBox 6">
            <a:extLst>
              <a:ext uri="{FF2B5EF4-FFF2-40B4-BE49-F238E27FC236}">
                <a16:creationId xmlns:a16="http://schemas.microsoft.com/office/drawing/2014/main" id="{E74105A3-0BFF-421F-8DEF-CFFD9C34BFEA}"/>
              </a:ext>
            </a:extLst>
          </p:cNvPr>
          <p:cNvSpPr txBox="1"/>
          <p:nvPr/>
        </p:nvSpPr>
        <p:spPr>
          <a:xfrm>
            <a:off x="4081000" y="6457890"/>
            <a:ext cx="979714" cy="400110"/>
          </a:xfrm>
          <a:prstGeom prst="rect">
            <a:avLst/>
          </a:prstGeom>
          <a:noFill/>
        </p:spPr>
        <p:txBody>
          <a:bodyPr wrap="square" rtlCol="0">
            <a:spAutoFit/>
          </a:bodyPr>
          <a:lstStyle/>
          <a:p>
            <a:pPr algn="ctr"/>
            <a:r>
              <a:rPr lang="en-AU" sz="1000" dirty="0">
                <a:latin typeface="HelloWhimsy" panose="02000603000000000000" pitchFamily="2" charset="0"/>
                <a:ea typeface="HelloWhimsy" panose="02000603000000000000" pitchFamily="2" charset="0"/>
              </a:rPr>
              <a:t>Alice Vigors 2017</a:t>
            </a:r>
          </a:p>
        </p:txBody>
      </p:sp>
    </p:spTree>
    <p:extLst>
      <p:ext uri="{BB962C8B-B14F-4D97-AF65-F5344CB8AC3E}">
        <p14:creationId xmlns:p14="http://schemas.microsoft.com/office/powerpoint/2010/main" val="1335929877"/>
      </p:ext>
    </p:extLst>
  </p:cSld>
  <p:clrMapOvr>
    <a:masterClrMapping/>
  </p:clrMapOvr>
  <mc:AlternateContent xmlns:mc="http://schemas.openxmlformats.org/markup-compatibility/2006" xmlns:p14="http://schemas.microsoft.com/office/powerpoint/2010/main">
    <mc:Choice Requires="p14">
      <p:transition spd="slow" p14:dur="1250">
        <p14:flip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6"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1000" fill="hold"/>
                                        <p:tgtEl>
                                          <p:spTgt spid="3">
                                            <p:txEl>
                                              <p:pRg st="0" end="0"/>
                                            </p:txEl>
                                          </p:spTgt>
                                        </p:tgtEl>
                                        <p:attrNameLst>
                                          <p:attrName>ppt_x</p:attrName>
                                        </p:attrNameLst>
                                      </p:cBhvr>
                                      <p:tavLst>
                                        <p:tav tm="0">
                                          <p:val>
                                            <p:strVal val="1+#ppt_w/2"/>
                                          </p:val>
                                        </p:tav>
                                        <p:tav tm="100000">
                                          <p:val>
                                            <p:strVal val="#ppt_x"/>
                                          </p:val>
                                        </p:tav>
                                      </p:tavLst>
                                    </p:anim>
                                    <p:anim calcmode="lin" valueType="num">
                                      <p:cBhvr additive="base">
                                        <p:cTn id="8" dur="1000" fill="hold"/>
                                        <p:tgtEl>
                                          <p:spTgt spid="3">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6" fill="hold" grpId="0"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additive="base">
                                        <p:cTn id="11" dur="1000" fill="hold"/>
                                        <p:tgtEl>
                                          <p:spTgt spid="3">
                                            <p:txEl>
                                              <p:pRg st="1" end="1"/>
                                            </p:txEl>
                                          </p:spTgt>
                                        </p:tgtEl>
                                        <p:attrNameLst>
                                          <p:attrName>ppt_x</p:attrName>
                                        </p:attrNameLst>
                                      </p:cBhvr>
                                      <p:tavLst>
                                        <p:tav tm="0">
                                          <p:val>
                                            <p:strVal val="1+#ppt_w/2"/>
                                          </p:val>
                                        </p:tav>
                                        <p:tav tm="100000">
                                          <p:val>
                                            <p:strVal val="#ppt_x"/>
                                          </p:val>
                                        </p:tav>
                                      </p:tavLst>
                                    </p:anim>
                                    <p:anim calcmode="lin" valueType="num">
                                      <p:cBhvr additive="base">
                                        <p:cTn id="12" dur="10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6"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 calcmode="lin" valueType="num">
                                      <p:cBhvr additive="base">
                                        <p:cTn id="17" dur="1000" fill="hold"/>
                                        <p:tgtEl>
                                          <p:spTgt spid="3">
                                            <p:txEl>
                                              <p:pRg st="2" end="2"/>
                                            </p:txEl>
                                          </p:spTgt>
                                        </p:tgtEl>
                                        <p:attrNameLst>
                                          <p:attrName>ppt_x</p:attrName>
                                        </p:attrNameLst>
                                      </p:cBhvr>
                                      <p:tavLst>
                                        <p:tav tm="0">
                                          <p:val>
                                            <p:strVal val="1+#ppt_w/2"/>
                                          </p:val>
                                        </p:tav>
                                        <p:tav tm="100000">
                                          <p:val>
                                            <p:strVal val="#ppt_x"/>
                                          </p:val>
                                        </p:tav>
                                      </p:tavLst>
                                    </p:anim>
                                    <p:anim calcmode="lin" valueType="num">
                                      <p:cBhvr additive="base">
                                        <p:cTn id="18" dur="10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6" fill="hold" grpId="0" nodeType="click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anim calcmode="lin" valueType="num">
                                      <p:cBhvr additive="base">
                                        <p:cTn id="23" dur="1000" fill="hold"/>
                                        <p:tgtEl>
                                          <p:spTgt spid="3">
                                            <p:txEl>
                                              <p:pRg st="3" end="3"/>
                                            </p:txEl>
                                          </p:spTgt>
                                        </p:tgtEl>
                                        <p:attrNameLst>
                                          <p:attrName>ppt_x</p:attrName>
                                        </p:attrNameLst>
                                      </p:cBhvr>
                                      <p:tavLst>
                                        <p:tav tm="0">
                                          <p:val>
                                            <p:strVal val="1+#ppt_w/2"/>
                                          </p:val>
                                        </p:tav>
                                        <p:tav tm="100000">
                                          <p:val>
                                            <p:strVal val="#ppt_x"/>
                                          </p:val>
                                        </p:tav>
                                      </p:tavLst>
                                    </p:anim>
                                    <p:anim calcmode="lin" valueType="num">
                                      <p:cBhvr additive="base">
                                        <p:cTn id="24" dur="10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6" fill="hold" grpId="0" nodeType="clickEffect">
                                  <p:stCondLst>
                                    <p:cond delay="0"/>
                                  </p:stCondLst>
                                  <p:childTnLst>
                                    <p:set>
                                      <p:cBhvr>
                                        <p:cTn id="28" dur="1" fill="hold">
                                          <p:stCondLst>
                                            <p:cond delay="0"/>
                                          </p:stCondLst>
                                        </p:cTn>
                                        <p:tgtEl>
                                          <p:spTgt spid="3">
                                            <p:txEl>
                                              <p:pRg st="4" end="4"/>
                                            </p:txEl>
                                          </p:spTgt>
                                        </p:tgtEl>
                                        <p:attrNameLst>
                                          <p:attrName>style.visibility</p:attrName>
                                        </p:attrNameLst>
                                      </p:cBhvr>
                                      <p:to>
                                        <p:strVal val="visible"/>
                                      </p:to>
                                    </p:set>
                                    <p:anim calcmode="lin" valueType="num">
                                      <p:cBhvr additive="base">
                                        <p:cTn id="29" dur="1000" fill="hold"/>
                                        <p:tgtEl>
                                          <p:spTgt spid="3">
                                            <p:txEl>
                                              <p:pRg st="4" end="4"/>
                                            </p:txEl>
                                          </p:spTgt>
                                        </p:tgtEl>
                                        <p:attrNameLst>
                                          <p:attrName>ppt_x</p:attrName>
                                        </p:attrNameLst>
                                      </p:cBhvr>
                                      <p:tavLst>
                                        <p:tav tm="0">
                                          <p:val>
                                            <p:strVal val="1+#ppt_w/2"/>
                                          </p:val>
                                        </p:tav>
                                        <p:tav tm="100000">
                                          <p:val>
                                            <p:strVal val="#ppt_x"/>
                                          </p:val>
                                        </p:tav>
                                      </p:tavLst>
                                    </p:anim>
                                    <p:anim calcmode="lin" valueType="num">
                                      <p:cBhvr additive="base">
                                        <p:cTn id="30" dur="10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6" fill="hold" grpId="0" nodeType="clickEffect">
                                  <p:stCondLst>
                                    <p:cond delay="0"/>
                                  </p:stCondLst>
                                  <p:childTnLst>
                                    <p:set>
                                      <p:cBhvr>
                                        <p:cTn id="34" dur="1" fill="hold">
                                          <p:stCondLst>
                                            <p:cond delay="0"/>
                                          </p:stCondLst>
                                        </p:cTn>
                                        <p:tgtEl>
                                          <p:spTgt spid="3">
                                            <p:txEl>
                                              <p:pRg st="5" end="5"/>
                                            </p:txEl>
                                          </p:spTgt>
                                        </p:tgtEl>
                                        <p:attrNameLst>
                                          <p:attrName>style.visibility</p:attrName>
                                        </p:attrNameLst>
                                      </p:cBhvr>
                                      <p:to>
                                        <p:strVal val="visible"/>
                                      </p:to>
                                    </p:set>
                                    <p:anim calcmode="lin" valueType="num">
                                      <p:cBhvr additive="base">
                                        <p:cTn id="35" dur="1000" fill="hold"/>
                                        <p:tgtEl>
                                          <p:spTgt spid="3">
                                            <p:txEl>
                                              <p:pRg st="5" end="5"/>
                                            </p:txEl>
                                          </p:spTgt>
                                        </p:tgtEl>
                                        <p:attrNameLst>
                                          <p:attrName>ppt_x</p:attrName>
                                        </p:attrNameLst>
                                      </p:cBhvr>
                                      <p:tavLst>
                                        <p:tav tm="0">
                                          <p:val>
                                            <p:strVal val="1+#ppt_w/2"/>
                                          </p:val>
                                        </p:tav>
                                        <p:tav tm="100000">
                                          <p:val>
                                            <p:strVal val="#ppt_x"/>
                                          </p:val>
                                        </p:tav>
                                      </p:tavLst>
                                    </p:anim>
                                    <p:anim calcmode="lin" valueType="num">
                                      <p:cBhvr additive="base">
                                        <p:cTn id="36" dur="10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par>
                          <p:cTn id="37" fill="hold">
                            <p:stCondLst>
                              <p:cond delay="1000"/>
                            </p:stCondLst>
                            <p:childTnLst>
                              <p:par>
                                <p:cTn id="38" presetID="14" presetClass="entr" presetSubtype="5" fill="hold" nodeType="afterEffect">
                                  <p:stCondLst>
                                    <p:cond delay="0"/>
                                  </p:stCondLst>
                                  <p:childTnLst>
                                    <p:set>
                                      <p:cBhvr>
                                        <p:cTn id="39" dur="1" fill="hold">
                                          <p:stCondLst>
                                            <p:cond delay="0"/>
                                          </p:stCondLst>
                                        </p:cTn>
                                        <p:tgtEl>
                                          <p:spTgt spid="6"/>
                                        </p:tgtEl>
                                        <p:attrNameLst>
                                          <p:attrName>style.visibility</p:attrName>
                                        </p:attrNameLst>
                                      </p:cBhvr>
                                      <p:to>
                                        <p:strVal val="visible"/>
                                      </p:to>
                                    </p:set>
                                    <p:animEffect transition="in" filter="randombar(vertical)">
                                      <p:cBhvr>
                                        <p:cTn id="40"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142999" y="113915"/>
            <a:ext cx="5972175" cy="987303"/>
          </a:xfrm>
        </p:spPr>
        <p:txBody>
          <a:bodyPr>
            <a:normAutofit/>
          </a:bodyPr>
          <a:lstStyle/>
          <a:p>
            <a:pPr algn="ctr"/>
            <a:r>
              <a:rPr lang="en-AU" sz="3600" dirty="0">
                <a:latin typeface="FSFRainyFriday" panose="02000603000000000000" pitchFamily="2" charset="0"/>
                <a:ea typeface="FSFRainyFriday" panose="02000603000000000000" pitchFamily="2" charset="0"/>
              </a:rPr>
              <a:t>Teaching and Learning Sessions</a:t>
            </a:r>
          </a:p>
        </p:txBody>
      </p:sp>
      <p:sp>
        <p:nvSpPr>
          <p:cNvPr id="2" name="Content Placeholder 1"/>
          <p:cNvSpPr>
            <a:spLocks noGrp="1"/>
          </p:cNvSpPr>
          <p:nvPr>
            <p:ph idx="1"/>
          </p:nvPr>
        </p:nvSpPr>
        <p:spPr>
          <a:xfrm>
            <a:off x="1143000" y="1182757"/>
            <a:ext cx="5972175" cy="4994207"/>
          </a:xfrm>
        </p:spPr>
        <p:txBody>
          <a:bodyPr>
            <a:normAutofit/>
          </a:bodyPr>
          <a:lstStyle/>
          <a:p>
            <a:pPr marL="342900" indent="-342900">
              <a:buFont typeface="+mj-lt"/>
              <a:buAutoNum type="arabicPeriod"/>
            </a:pPr>
            <a:r>
              <a:rPr lang="en-AU" sz="1800" dirty="0">
                <a:latin typeface="FSFFatBottom" panose="02000603000000000000" pitchFamily="2" charset="0"/>
                <a:ea typeface="FSFFatBottom" panose="02000603000000000000" pitchFamily="2" charset="0"/>
                <a:hlinkClick r:id="rId3" action="ppaction://hlinksldjump"/>
              </a:rPr>
              <a:t>Can we continue and create number patterns and describe how they are created?</a:t>
            </a:r>
            <a:endParaRPr lang="en-AU" sz="1800" dirty="0">
              <a:latin typeface="FSFFatBottom" panose="02000603000000000000" pitchFamily="2" charset="0"/>
              <a:ea typeface="FSFFatBottom" panose="02000603000000000000" pitchFamily="2" charset="0"/>
            </a:endParaRPr>
          </a:p>
          <a:p>
            <a:pPr marL="342900" indent="-342900">
              <a:buFont typeface="+mj-lt"/>
              <a:buAutoNum type="arabicPeriod"/>
            </a:pPr>
            <a:endParaRPr lang="en-AU" sz="1800" dirty="0">
              <a:latin typeface="FSFFatBottom" panose="02000603000000000000" pitchFamily="2" charset="0"/>
              <a:ea typeface="FSFFatBottom" panose="02000603000000000000" pitchFamily="2" charset="0"/>
            </a:endParaRPr>
          </a:p>
          <a:p>
            <a:pPr marL="342900" indent="-342900">
              <a:buFont typeface="+mj-lt"/>
              <a:buAutoNum type="arabicPeriod"/>
            </a:pPr>
            <a:r>
              <a:rPr lang="en-AU" sz="1800" dirty="0">
                <a:latin typeface="FSFFatBottom" panose="02000603000000000000" pitchFamily="2" charset="0"/>
                <a:ea typeface="FSFFatBottom" panose="02000603000000000000" pitchFamily="2" charset="0"/>
                <a:hlinkClick r:id="rId4" action="ppaction://hlinksldjump"/>
              </a:rPr>
              <a:t>Can we create simple geometric patterns?</a:t>
            </a:r>
            <a:endParaRPr lang="en-AU" sz="1800" dirty="0">
              <a:latin typeface="FSFFatBottom" panose="02000603000000000000" pitchFamily="2" charset="0"/>
              <a:ea typeface="FSFFatBottom" panose="02000603000000000000" pitchFamily="2" charset="0"/>
            </a:endParaRPr>
          </a:p>
          <a:p>
            <a:pPr marL="342900" indent="-342900">
              <a:buFont typeface="+mj-lt"/>
              <a:buAutoNum type="arabicPeriod"/>
            </a:pPr>
            <a:endParaRPr lang="en-AU" sz="1800" dirty="0">
              <a:latin typeface="FSFFatBottom" panose="02000603000000000000" pitchFamily="2" charset="0"/>
              <a:ea typeface="FSFFatBottom" panose="02000603000000000000" pitchFamily="2" charset="0"/>
            </a:endParaRPr>
          </a:p>
          <a:p>
            <a:pPr marL="342900" indent="-342900">
              <a:buFont typeface="+mj-lt"/>
              <a:buAutoNum type="arabicPeriod"/>
            </a:pPr>
            <a:r>
              <a:rPr lang="en-AU" sz="1800" dirty="0">
                <a:latin typeface="FSFFatBottom" panose="02000603000000000000" pitchFamily="2" charset="0"/>
                <a:ea typeface="FSFFatBottom" panose="02000603000000000000" pitchFamily="2" charset="0"/>
                <a:hlinkClick r:id="rId5" action="ppaction://hlinksldjump"/>
              </a:rPr>
              <a:t>Can we identify the rule to describe the pattern and calculate the corresponding value for a larger number?</a:t>
            </a:r>
            <a:endParaRPr lang="en-AU" sz="1800" dirty="0">
              <a:latin typeface="FSFFatBottom" panose="02000603000000000000" pitchFamily="2" charset="0"/>
              <a:ea typeface="FSFFatBottom" panose="02000603000000000000" pitchFamily="2" charset="0"/>
            </a:endParaRPr>
          </a:p>
        </p:txBody>
      </p:sp>
      <p:sp>
        <p:nvSpPr>
          <p:cNvPr id="4" name="TextBox 3"/>
          <p:cNvSpPr txBox="1"/>
          <p:nvPr/>
        </p:nvSpPr>
        <p:spPr>
          <a:xfrm>
            <a:off x="864704" y="5103674"/>
            <a:ext cx="6331226" cy="1754326"/>
          </a:xfrm>
          <a:prstGeom prst="rect">
            <a:avLst/>
          </a:prstGeom>
          <a:noFill/>
          <a:ln>
            <a:noFill/>
          </a:ln>
        </p:spPr>
        <p:txBody>
          <a:bodyPr wrap="square" rtlCol="0" anchor="ctr" anchorCtr="1">
            <a:spAutoFit/>
          </a:bodyPr>
          <a:lstStyle/>
          <a:p>
            <a:pPr marL="171450" lvl="0" indent="-171450">
              <a:buFont typeface="Wingdings" panose="05000000000000000000" pitchFamily="2" charset="2"/>
              <a:buChar char="ü"/>
            </a:pPr>
            <a:r>
              <a:rPr lang="en-AU" sz="1200" dirty="0">
                <a:latin typeface="FSFFatBottom" panose="02000603000000000000" pitchFamily="2" charset="0"/>
                <a:ea typeface="FSFFatBottom" panose="02000603000000000000" pitchFamily="2" charset="0"/>
              </a:rPr>
              <a:t>Describes and represents mathematical situations in a variety of ways using mathematical terminology and some conventions </a:t>
            </a:r>
            <a:r>
              <a:rPr lang="en-AU" sz="1200" b="1" dirty="0">
                <a:latin typeface="FSFFatBottom" panose="02000603000000000000" pitchFamily="2" charset="0"/>
                <a:ea typeface="FSFFatBottom" panose="02000603000000000000" pitchFamily="2" charset="0"/>
              </a:rPr>
              <a:t>MA3-1WM</a:t>
            </a:r>
            <a:endParaRPr lang="en-AU" sz="1200" dirty="0">
              <a:latin typeface="FSFFatBottom" panose="02000603000000000000" pitchFamily="2" charset="0"/>
              <a:ea typeface="FSFFatBottom" panose="02000603000000000000" pitchFamily="2" charset="0"/>
            </a:endParaRPr>
          </a:p>
          <a:p>
            <a:pPr marL="171450" lvl="0" indent="-171450">
              <a:buFont typeface="Wingdings" panose="05000000000000000000" pitchFamily="2" charset="2"/>
              <a:buChar char="ü"/>
            </a:pPr>
            <a:r>
              <a:rPr lang="en-AU" sz="1200" dirty="0">
                <a:latin typeface="FSFFatBottom" panose="02000603000000000000" pitchFamily="2" charset="0"/>
                <a:ea typeface="FSFFatBottom" panose="02000603000000000000" pitchFamily="2" charset="0"/>
              </a:rPr>
              <a:t>Selects and applies appropriate problem-solving strategies, including the use of digital technologies, in undertaking investigations </a:t>
            </a:r>
            <a:r>
              <a:rPr lang="en-AU" sz="1200" b="1" dirty="0">
                <a:latin typeface="FSFFatBottom" panose="02000603000000000000" pitchFamily="2" charset="0"/>
                <a:ea typeface="FSFFatBottom" panose="02000603000000000000" pitchFamily="2" charset="0"/>
              </a:rPr>
              <a:t>MA3-2WM</a:t>
            </a:r>
            <a:endParaRPr lang="en-AU" sz="1200" dirty="0">
              <a:latin typeface="FSFFatBottom" panose="02000603000000000000" pitchFamily="2" charset="0"/>
              <a:ea typeface="FSFFatBottom" panose="02000603000000000000" pitchFamily="2" charset="0"/>
            </a:endParaRPr>
          </a:p>
          <a:p>
            <a:pPr marL="171450" lvl="0" indent="-171450">
              <a:buFont typeface="Wingdings" panose="05000000000000000000" pitchFamily="2" charset="2"/>
              <a:buChar char="ü"/>
            </a:pPr>
            <a:r>
              <a:rPr lang="en-AU" sz="1200" dirty="0">
                <a:latin typeface="FSFFatBottom" panose="02000603000000000000" pitchFamily="2" charset="0"/>
                <a:ea typeface="FSFFatBottom" panose="02000603000000000000" pitchFamily="2" charset="0"/>
              </a:rPr>
              <a:t>Gives a valid reason for supporting one possible solution over another </a:t>
            </a:r>
            <a:r>
              <a:rPr lang="en-AU" sz="1200" b="1" dirty="0">
                <a:latin typeface="FSFFatBottom" panose="02000603000000000000" pitchFamily="2" charset="0"/>
                <a:ea typeface="FSFFatBottom" panose="02000603000000000000" pitchFamily="2" charset="0"/>
              </a:rPr>
              <a:t>MA3-3WM</a:t>
            </a:r>
            <a:endParaRPr lang="en-AU" sz="1200" dirty="0">
              <a:latin typeface="FSFFatBottom" panose="02000603000000000000" pitchFamily="2" charset="0"/>
              <a:ea typeface="FSFFatBottom" panose="02000603000000000000" pitchFamily="2" charset="0"/>
            </a:endParaRPr>
          </a:p>
          <a:p>
            <a:pPr marL="171450" lvl="0" indent="-171450">
              <a:buFont typeface="Wingdings" panose="05000000000000000000" pitchFamily="2" charset="2"/>
              <a:buChar char="ü"/>
            </a:pPr>
            <a:r>
              <a:rPr lang="en-AU" sz="1200" dirty="0">
                <a:latin typeface="FSFFatBottom" panose="02000603000000000000" pitchFamily="2" charset="0"/>
                <a:ea typeface="FSFFatBottom" panose="02000603000000000000" pitchFamily="2" charset="0"/>
              </a:rPr>
              <a:t>Analyses and creates geometric and number patterns, constructs and completes number sentences, and locates points on the Cartesian plane </a:t>
            </a:r>
            <a:r>
              <a:rPr lang="en-AU" sz="1200" b="1" dirty="0">
                <a:latin typeface="FSFFatBottom" panose="02000603000000000000" pitchFamily="2" charset="0"/>
                <a:ea typeface="FSFFatBottom" panose="02000603000000000000" pitchFamily="2" charset="0"/>
              </a:rPr>
              <a:t>MA3-8NA</a:t>
            </a:r>
            <a:endParaRPr lang="en-AU" sz="1200" dirty="0">
              <a:latin typeface="FSFFatBottom" panose="02000603000000000000" pitchFamily="2" charset="0"/>
              <a:ea typeface="FSFFatBottom" panose="02000603000000000000" pitchFamily="2" charset="0"/>
            </a:endParaRPr>
          </a:p>
        </p:txBody>
      </p:sp>
      <p:pic>
        <p:nvPicPr>
          <p:cNvPr id="1030" name="Picture 6" descr="Related image"/>
          <p:cNvPicPr>
            <a:picLocks noChangeAspect="1" noChangeArrowheads="1"/>
          </p:cNvPicPr>
          <p:nvPr/>
        </p:nvPicPr>
        <p:blipFill rotWithShape="1">
          <a:blip r:embed="rId6">
            <a:extLst>
              <a:ext uri="{28A0092B-C50C-407E-A947-70E740481C1C}">
                <a14:useLocalDpi xmlns:a14="http://schemas.microsoft.com/office/drawing/2010/main" val="0"/>
              </a:ext>
            </a:extLst>
          </a:blip>
          <a:srcRect l="63088"/>
          <a:stretch/>
        </p:blipFill>
        <p:spPr bwMode="auto">
          <a:xfrm>
            <a:off x="7195930" y="0"/>
            <a:ext cx="1948070" cy="6857999"/>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59359425-06FA-4690-A110-8940971C1FB1}"/>
              </a:ext>
            </a:extLst>
          </p:cNvPr>
          <p:cNvSpPr txBox="1"/>
          <p:nvPr/>
        </p:nvSpPr>
        <p:spPr>
          <a:xfrm rot="1695012">
            <a:off x="-151354" y="6384996"/>
            <a:ext cx="979714" cy="400110"/>
          </a:xfrm>
          <a:prstGeom prst="rect">
            <a:avLst/>
          </a:prstGeom>
          <a:noFill/>
        </p:spPr>
        <p:txBody>
          <a:bodyPr wrap="square" rtlCol="0">
            <a:spAutoFit/>
          </a:bodyPr>
          <a:lstStyle/>
          <a:p>
            <a:pPr algn="ctr"/>
            <a:r>
              <a:rPr lang="en-AU" sz="1000" dirty="0">
                <a:latin typeface="HelloWhimsy" panose="02000603000000000000" pitchFamily="2" charset="0"/>
                <a:ea typeface="HelloWhimsy" panose="02000603000000000000" pitchFamily="2" charset="0"/>
              </a:rPr>
              <a:t>Alice Vigors 2017</a:t>
            </a:r>
          </a:p>
        </p:txBody>
      </p:sp>
    </p:spTree>
    <p:extLst>
      <p:ext uri="{BB962C8B-B14F-4D97-AF65-F5344CB8AC3E}">
        <p14:creationId xmlns:p14="http://schemas.microsoft.com/office/powerpoint/2010/main" val="3266016528"/>
      </p:ext>
    </p:extLst>
  </p:cSld>
  <p:clrMapOvr>
    <a:masterClrMapping/>
  </p:clrMapOvr>
  <mc:AlternateContent xmlns:mc="http://schemas.openxmlformats.org/markup-compatibility/2006" xmlns:p14="http://schemas.microsoft.com/office/powerpoint/2010/main">
    <mc:Choice Requires="p14">
      <p:transition spd="slow" p14:dur="1250">
        <p14:flip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4" presetClass="emph" presetSubtype="0" fill="hold" grpId="0" nodeType="afterEffect">
                                  <p:stCondLst>
                                    <p:cond delay="0"/>
                                  </p:stCondLst>
                                  <p:iterate type="lt">
                                    <p:tmPct val="10000"/>
                                  </p:iterate>
                                  <p:childTnLst>
                                    <p:animMotion origin="layout" path="M 0.0 0.0 L 0.0 -0.07213" pathEditMode="relative" ptsTypes="">
                                      <p:cBhvr>
                                        <p:cTn id="6" dur="250" accel="50000" decel="50000" autoRev="1" fill="hold">
                                          <p:stCondLst>
                                            <p:cond delay="0"/>
                                          </p:stCondLst>
                                        </p:cTn>
                                        <p:tgtEl>
                                          <p:spTgt spid="3"/>
                                        </p:tgtEl>
                                        <p:attrNameLst>
                                          <p:attrName>ppt_x</p:attrName>
                                          <p:attrName>ppt_y</p:attrName>
                                        </p:attrNameLst>
                                      </p:cBhvr>
                                    </p:animMotion>
                                    <p:animRot by="1500000">
                                      <p:cBhvr>
                                        <p:cTn id="7" dur="125" fill="hold">
                                          <p:stCondLst>
                                            <p:cond delay="0"/>
                                          </p:stCondLst>
                                        </p:cTn>
                                        <p:tgtEl>
                                          <p:spTgt spid="3"/>
                                        </p:tgtEl>
                                        <p:attrNameLst>
                                          <p:attrName>r</p:attrName>
                                        </p:attrNameLst>
                                      </p:cBhvr>
                                    </p:animRot>
                                    <p:animRot by="-1500000">
                                      <p:cBhvr>
                                        <p:cTn id="8" dur="125" fill="hold">
                                          <p:stCondLst>
                                            <p:cond delay="125"/>
                                          </p:stCondLst>
                                        </p:cTn>
                                        <p:tgtEl>
                                          <p:spTgt spid="3"/>
                                        </p:tgtEl>
                                        <p:attrNameLst>
                                          <p:attrName>r</p:attrName>
                                        </p:attrNameLst>
                                      </p:cBhvr>
                                    </p:animRot>
                                    <p:animRot by="-1500000">
                                      <p:cBhvr>
                                        <p:cTn id="9" dur="125" fill="hold">
                                          <p:stCondLst>
                                            <p:cond delay="250"/>
                                          </p:stCondLst>
                                        </p:cTn>
                                        <p:tgtEl>
                                          <p:spTgt spid="3"/>
                                        </p:tgtEl>
                                        <p:attrNameLst>
                                          <p:attrName>r</p:attrName>
                                        </p:attrNameLst>
                                      </p:cBhvr>
                                    </p:animRot>
                                    <p:animRot by="1500000">
                                      <p:cBhvr>
                                        <p:cTn id="10" dur="125" fill="hold">
                                          <p:stCondLst>
                                            <p:cond delay="375"/>
                                          </p:stCondLst>
                                        </p:cTn>
                                        <p:tgtEl>
                                          <p:spTgt spid="3"/>
                                        </p:tgtEl>
                                        <p:attrNameLst>
                                          <p:attrName>r</p:attrName>
                                        </p:attrNameLst>
                                      </p:cBhvr>
                                    </p:animRot>
                                  </p:childTnLst>
                                </p:cTn>
                              </p:par>
                            </p:childTnLst>
                          </p:cTn>
                        </p:par>
                        <p:par>
                          <p:cTn id="11" fill="hold">
                            <p:stCondLst>
                              <p:cond delay="1800"/>
                            </p:stCondLst>
                            <p:childTnLst>
                              <p:par>
                                <p:cTn id="12" presetID="2" presetClass="entr" presetSubtype="6" fill="hold" grpId="0" nodeType="afterEffect">
                                  <p:stCondLst>
                                    <p:cond delay="0"/>
                                  </p:stCondLst>
                                  <p:childTnLst>
                                    <p:set>
                                      <p:cBhvr>
                                        <p:cTn id="13" dur="1" fill="hold">
                                          <p:stCondLst>
                                            <p:cond delay="0"/>
                                          </p:stCondLst>
                                        </p:cTn>
                                        <p:tgtEl>
                                          <p:spTgt spid="2">
                                            <p:txEl>
                                              <p:pRg st="0" end="0"/>
                                            </p:txEl>
                                          </p:spTgt>
                                        </p:tgtEl>
                                        <p:attrNameLst>
                                          <p:attrName>style.visibility</p:attrName>
                                        </p:attrNameLst>
                                      </p:cBhvr>
                                      <p:to>
                                        <p:strVal val="visible"/>
                                      </p:to>
                                    </p:set>
                                    <p:anim calcmode="lin" valueType="num">
                                      <p:cBhvr additive="base">
                                        <p:cTn id="14" dur="1000" fill="hold"/>
                                        <p:tgtEl>
                                          <p:spTgt spid="2">
                                            <p:txEl>
                                              <p:pRg st="0" end="0"/>
                                            </p:txEl>
                                          </p:spTgt>
                                        </p:tgtEl>
                                        <p:attrNameLst>
                                          <p:attrName>ppt_x</p:attrName>
                                        </p:attrNameLst>
                                      </p:cBhvr>
                                      <p:tavLst>
                                        <p:tav tm="0">
                                          <p:val>
                                            <p:strVal val="1+#ppt_w/2"/>
                                          </p:val>
                                        </p:tav>
                                        <p:tav tm="100000">
                                          <p:val>
                                            <p:strVal val="#ppt_x"/>
                                          </p:val>
                                        </p:tav>
                                      </p:tavLst>
                                    </p:anim>
                                    <p:anim calcmode="lin" valueType="num">
                                      <p:cBhvr additive="base">
                                        <p:cTn id="15" dur="1000" fill="hold"/>
                                        <p:tgtEl>
                                          <p:spTgt spid="2">
                                            <p:txEl>
                                              <p:pRg st="0" end="0"/>
                                            </p:txEl>
                                          </p:spTgt>
                                        </p:tgtEl>
                                        <p:attrNameLst>
                                          <p:attrName>ppt_y</p:attrName>
                                        </p:attrNameLst>
                                      </p:cBhvr>
                                      <p:tavLst>
                                        <p:tav tm="0">
                                          <p:val>
                                            <p:strVal val="1+#ppt_h/2"/>
                                          </p:val>
                                        </p:tav>
                                        <p:tav tm="100000">
                                          <p:val>
                                            <p:strVal val="#ppt_y"/>
                                          </p:val>
                                        </p:tav>
                                      </p:tavLst>
                                    </p:anim>
                                  </p:childTnLst>
                                </p:cTn>
                              </p:par>
                            </p:childTnLst>
                          </p:cTn>
                        </p:par>
                        <p:par>
                          <p:cTn id="16" fill="hold">
                            <p:stCondLst>
                              <p:cond delay="2800"/>
                            </p:stCondLst>
                            <p:childTnLst>
                              <p:par>
                                <p:cTn id="17" presetID="2" presetClass="entr" presetSubtype="6" fill="hold" grpId="0" nodeType="afterEffect">
                                  <p:stCondLst>
                                    <p:cond delay="0"/>
                                  </p:stCondLst>
                                  <p:childTnLst>
                                    <p:set>
                                      <p:cBhvr>
                                        <p:cTn id="18" dur="1" fill="hold">
                                          <p:stCondLst>
                                            <p:cond delay="0"/>
                                          </p:stCondLst>
                                        </p:cTn>
                                        <p:tgtEl>
                                          <p:spTgt spid="2">
                                            <p:txEl>
                                              <p:pRg st="2" end="2"/>
                                            </p:txEl>
                                          </p:spTgt>
                                        </p:tgtEl>
                                        <p:attrNameLst>
                                          <p:attrName>style.visibility</p:attrName>
                                        </p:attrNameLst>
                                      </p:cBhvr>
                                      <p:to>
                                        <p:strVal val="visible"/>
                                      </p:to>
                                    </p:set>
                                    <p:anim calcmode="lin" valueType="num">
                                      <p:cBhvr additive="base">
                                        <p:cTn id="19" dur="1000" fill="hold"/>
                                        <p:tgtEl>
                                          <p:spTgt spid="2">
                                            <p:txEl>
                                              <p:pRg st="2" end="2"/>
                                            </p:txEl>
                                          </p:spTgt>
                                        </p:tgtEl>
                                        <p:attrNameLst>
                                          <p:attrName>ppt_x</p:attrName>
                                        </p:attrNameLst>
                                      </p:cBhvr>
                                      <p:tavLst>
                                        <p:tav tm="0">
                                          <p:val>
                                            <p:strVal val="1+#ppt_w/2"/>
                                          </p:val>
                                        </p:tav>
                                        <p:tav tm="100000">
                                          <p:val>
                                            <p:strVal val="#ppt_x"/>
                                          </p:val>
                                        </p:tav>
                                      </p:tavLst>
                                    </p:anim>
                                    <p:anim calcmode="lin" valueType="num">
                                      <p:cBhvr additive="base">
                                        <p:cTn id="20" dur="1000" fill="hold"/>
                                        <p:tgtEl>
                                          <p:spTgt spid="2">
                                            <p:txEl>
                                              <p:pRg st="2" end="2"/>
                                            </p:txEl>
                                          </p:spTgt>
                                        </p:tgtEl>
                                        <p:attrNameLst>
                                          <p:attrName>ppt_y</p:attrName>
                                        </p:attrNameLst>
                                      </p:cBhvr>
                                      <p:tavLst>
                                        <p:tav tm="0">
                                          <p:val>
                                            <p:strVal val="1+#ppt_h/2"/>
                                          </p:val>
                                        </p:tav>
                                        <p:tav tm="100000">
                                          <p:val>
                                            <p:strVal val="#ppt_y"/>
                                          </p:val>
                                        </p:tav>
                                      </p:tavLst>
                                    </p:anim>
                                  </p:childTnLst>
                                </p:cTn>
                              </p:par>
                            </p:childTnLst>
                          </p:cTn>
                        </p:par>
                        <p:par>
                          <p:cTn id="21" fill="hold">
                            <p:stCondLst>
                              <p:cond delay="3800"/>
                            </p:stCondLst>
                            <p:childTnLst>
                              <p:par>
                                <p:cTn id="22" presetID="2" presetClass="entr" presetSubtype="6" fill="hold" grpId="0" nodeType="afterEffect">
                                  <p:stCondLst>
                                    <p:cond delay="0"/>
                                  </p:stCondLst>
                                  <p:childTnLst>
                                    <p:set>
                                      <p:cBhvr>
                                        <p:cTn id="23" dur="1" fill="hold">
                                          <p:stCondLst>
                                            <p:cond delay="0"/>
                                          </p:stCondLst>
                                        </p:cTn>
                                        <p:tgtEl>
                                          <p:spTgt spid="2">
                                            <p:txEl>
                                              <p:pRg st="4" end="4"/>
                                            </p:txEl>
                                          </p:spTgt>
                                        </p:tgtEl>
                                        <p:attrNameLst>
                                          <p:attrName>style.visibility</p:attrName>
                                        </p:attrNameLst>
                                      </p:cBhvr>
                                      <p:to>
                                        <p:strVal val="visible"/>
                                      </p:to>
                                    </p:set>
                                    <p:anim calcmode="lin" valueType="num">
                                      <p:cBhvr additive="base">
                                        <p:cTn id="24" dur="1000" fill="hold"/>
                                        <p:tgtEl>
                                          <p:spTgt spid="2">
                                            <p:txEl>
                                              <p:pRg st="4" end="4"/>
                                            </p:txEl>
                                          </p:spTgt>
                                        </p:tgtEl>
                                        <p:attrNameLst>
                                          <p:attrName>ppt_x</p:attrName>
                                        </p:attrNameLst>
                                      </p:cBhvr>
                                      <p:tavLst>
                                        <p:tav tm="0">
                                          <p:val>
                                            <p:strVal val="1+#ppt_w/2"/>
                                          </p:val>
                                        </p:tav>
                                        <p:tav tm="100000">
                                          <p:val>
                                            <p:strVal val="#ppt_x"/>
                                          </p:val>
                                        </p:tav>
                                      </p:tavLst>
                                    </p:anim>
                                    <p:anim calcmode="lin" valueType="num">
                                      <p:cBhvr additive="base">
                                        <p:cTn id="25" dur="1000" fill="hold"/>
                                        <p:tgtEl>
                                          <p:spTgt spid="2">
                                            <p:txEl>
                                              <p:pRg st="4" end="4"/>
                                            </p:txEl>
                                          </p:spTgt>
                                        </p:tgtEl>
                                        <p:attrNameLst>
                                          <p:attrName>ppt_y</p:attrName>
                                        </p:attrNameLst>
                                      </p:cBhvr>
                                      <p:tavLst>
                                        <p:tav tm="0">
                                          <p:val>
                                            <p:strVal val="1+#ppt_h/2"/>
                                          </p:val>
                                        </p:tav>
                                        <p:tav tm="100000">
                                          <p:val>
                                            <p:strVal val="#ppt_y"/>
                                          </p:val>
                                        </p:tav>
                                      </p:tavLst>
                                    </p:anim>
                                  </p:childTnLst>
                                </p:cTn>
                              </p:par>
                            </p:childTnLst>
                          </p:cTn>
                        </p:par>
                        <p:par>
                          <p:cTn id="26" fill="hold">
                            <p:stCondLst>
                              <p:cond delay="4800"/>
                            </p:stCondLst>
                            <p:childTnLst>
                              <p:par>
                                <p:cTn id="27" presetID="47" presetClass="entr" presetSubtype="0" fill="hold" grpId="0" nodeType="afterEffect">
                                  <p:stCondLst>
                                    <p:cond delay="0"/>
                                  </p:stCondLst>
                                  <p:childTnLst>
                                    <p:set>
                                      <p:cBhvr>
                                        <p:cTn id="28" dur="1" fill="hold">
                                          <p:stCondLst>
                                            <p:cond delay="0"/>
                                          </p:stCondLst>
                                        </p:cTn>
                                        <p:tgtEl>
                                          <p:spTgt spid="4"/>
                                        </p:tgtEl>
                                        <p:attrNameLst>
                                          <p:attrName>style.visibility</p:attrName>
                                        </p:attrNameLst>
                                      </p:cBhvr>
                                      <p:to>
                                        <p:strVal val="visible"/>
                                      </p:to>
                                    </p:set>
                                    <p:animEffect transition="in" filter="fade">
                                      <p:cBhvr>
                                        <p:cTn id="29" dur="1000"/>
                                        <p:tgtEl>
                                          <p:spTgt spid="4"/>
                                        </p:tgtEl>
                                      </p:cBhvr>
                                    </p:animEffect>
                                    <p:anim calcmode="lin" valueType="num">
                                      <p:cBhvr>
                                        <p:cTn id="30" dur="1000" fill="hold"/>
                                        <p:tgtEl>
                                          <p:spTgt spid="4"/>
                                        </p:tgtEl>
                                        <p:attrNameLst>
                                          <p:attrName>ppt_x</p:attrName>
                                        </p:attrNameLst>
                                      </p:cBhvr>
                                      <p:tavLst>
                                        <p:tav tm="0">
                                          <p:val>
                                            <p:strVal val="#ppt_x"/>
                                          </p:val>
                                        </p:tav>
                                        <p:tav tm="100000">
                                          <p:val>
                                            <p:strVal val="#ppt_x"/>
                                          </p:val>
                                        </p:tav>
                                      </p:tavLst>
                                    </p:anim>
                                    <p:anim calcmode="lin" valueType="num">
                                      <p:cBhvr>
                                        <p:cTn id="31"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2" grpId="0" build="p"/>
      <p:bldP spid="4"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AU" dirty="0">
                <a:latin typeface="HelloFickleJuice" panose="02000603000000000000" pitchFamily="2" charset="0"/>
                <a:ea typeface="HelloFickleJuice" panose="02000603000000000000" pitchFamily="2" charset="0"/>
              </a:rPr>
              <a:t>Session One</a:t>
            </a:r>
          </a:p>
        </p:txBody>
      </p:sp>
      <p:pic>
        <p:nvPicPr>
          <p:cNvPr id="6" name="Picture Placeholder 5" descr="Macro Photography Photograph - &lt;strong&gt;Patterns In Nature&lt;/strong&gt; No.1 by Bonnie Bruno"/>
          <p:cNvPicPr>
            <a:picLocks noGrp="1" noChangeAspect="1"/>
          </p:cNvPicPr>
          <p:nvPr>
            <p:ph type="pic" idx="1"/>
          </p:nvPr>
        </p:nvPicPr>
        <p:blipFill>
          <a:blip r:embed="rId2">
            <a:extLst>
              <a:ext uri="{28A0092B-C50C-407E-A947-70E740481C1C}">
                <a14:useLocalDpi xmlns:a14="http://schemas.microsoft.com/office/drawing/2010/main" val="0"/>
              </a:ext>
            </a:extLst>
          </a:blip>
          <a:srcRect t="12493" b="12493"/>
          <a:stretch>
            <a:fillRect/>
          </a:stretch>
        </p:blipFill>
        <p:spPr/>
      </p:pic>
      <p:sp>
        <p:nvSpPr>
          <p:cNvPr id="4" name="Text Placeholder 3"/>
          <p:cNvSpPr>
            <a:spLocks noGrp="1"/>
          </p:cNvSpPr>
          <p:nvPr>
            <p:ph type="body" sz="half" idx="2"/>
          </p:nvPr>
        </p:nvSpPr>
        <p:spPr/>
        <p:txBody>
          <a:bodyPr/>
          <a:lstStyle/>
          <a:p>
            <a:r>
              <a:rPr lang="en-AU" dirty="0">
                <a:latin typeface="FSFFatBottom" panose="02000603000000000000" pitchFamily="2" charset="0"/>
                <a:ea typeface="FSFFatBottom" panose="02000603000000000000" pitchFamily="2" charset="0"/>
              </a:rPr>
              <a:t>Can we continue and create number patterns and describe how they are created?</a:t>
            </a:r>
          </a:p>
        </p:txBody>
      </p:sp>
      <p:sp>
        <p:nvSpPr>
          <p:cNvPr id="5" name="TextBox 4">
            <a:extLst>
              <a:ext uri="{FF2B5EF4-FFF2-40B4-BE49-F238E27FC236}">
                <a16:creationId xmlns:a16="http://schemas.microsoft.com/office/drawing/2014/main" id="{5A18E778-4DA1-40BD-8733-5D2267E02D9A}"/>
              </a:ext>
            </a:extLst>
          </p:cNvPr>
          <p:cNvSpPr txBox="1"/>
          <p:nvPr/>
        </p:nvSpPr>
        <p:spPr>
          <a:xfrm>
            <a:off x="4081000" y="6457890"/>
            <a:ext cx="979714" cy="400110"/>
          </a:xfrm>
          <a:prstGeom prst="rect">
            <a:avLst/>
          </a:prstGeom>
          <a:noFill/>
        </p:spPr>
        <p:txBody>
          <a:bodyPr wrap="square" rtlCol="0">
            <a:spAutoFit/>
          </a:bodyPr>
          <a:lstStyle/>
          <a:p>
            <a:pPr algn="ctr"/>
            <a:r>
              <a:rPr lang="en-AU" sz="1000" dirty="0">
                <a:latin typeface="HelloWhimsy" panose="02000603000000000000" pitchFamily="2" charset="0"/>
                <a:ea typeface="HelloWhimsy" panose="02000603000000000000" pitchFamily="2" charset="0"/>
              </a:rPr>
              <a:t>Alice Vigors 2017</a:t>
            </a:r>
          </a:p>
        </p:txBody>
      </p:sp>
    </p:spTree>
    <p:extLst>
      <p:ext uri="{BB962C8B-B14F-4D97-AF65-F5344CB8AC3E}">
        <p14:creationId xmlns:p14="http://schemas.microsoft.com/office/powerpoint/2010/main" val="761908131"/>
      </p:ext>
    </p:extLst>
  </p:cSld>
  <p:clrMapOvr>
    <a:masterClrMapping/>
  </p:clrMapOvr>
  <mc:AlternateContent xmlns:mc="http://schemas.openxmlformats.org/markup-compatibility/2006" xmlns:p14="http://schemas.microsoft.com/office/powerpoint/2010/main">
    <mc:Choice Requires="p14">
      <p:transition spd="slow" p14:dur="1250">
        <p14:flip dir="l"/>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8095" y="361282"/>
            <a:ext cx="8021341" cy="721070"/>
          </a:xfrm>
        </p:spPr>
        <p:txBody>
          <a:bodyPr>
            <a:noAutofit/>
          </a:bodyPr>
          <a:lstStyle/>
          <a:p>
            <a:r>
              <a:rPr lang="en-AU" sz="2400" dirty="0">
                <a:latin typeface="FSFFatBottom" panose="02000603000000000000" pitchFamily="2" charset="0"/>
                <a:ea typeface="FSFFatBottom" panose="02000603000000000000" pitchFamily="2" charset="0"/>
              </a:rPr>
              <a:t>Can we continue and create number patterns and describe how they are created?</a:t>
            </a:r>
            <a:br>
              <a:rPr lang="en-AU" sz="2400" dirty="0">
                <a:latin typeface="FSFFatBottom" panose="02000603000000000000" pitchFamily="2" charset="0"/>
                <a:ea typeface="FSFFatBottom" panose="02000603000000000000" pitchFamily="2" charset="0"/>
              </a:rPr>
            </a:br>
            <a:endParaRPr lang="en-AU" sz="2400" dirty="0"/>
          </a:p>
        </p:txBody>
      </p:sp>
      <p:sp>
        <p:nvSpPr>
          <p:cNvPr id="3" name="Content Placeholder 2"/>
          <p:cNvSpPr>
            <a:spLocks noGrp="1"/>
          </p:cNvSpPr>
          <p:nvPr>
            <p:ph idx="1"/>
          </p:nvPr>
        </p:nvSpPr>
        <p:spPr>
          <a:xfrm>
            <a:off x="768096" y="3368350"/>
            <a:ext cx="8095986" cy="2941009"/>
          </a:xfrm>
        </p:spPr>
        <p:txBody>
          <a:bodyPr/>
          <a:lstStyle/>
          <a:p>
            <a:pPr marL="457200" indent="-457200">
              <a:buFont typeface="+mj-lt"/>
              <a:buAutoNum type="arabicPeriod"/>
            </a:pPr>
            <a:r>
              <a:rPr lang="en-AU" dirty="0">
                <a:latin typeface="FSFFatBottom" panose="02000603000000000000" pitchFamily="2" charset="0"/>
                <a:ea typeface="FSFFatBottom" panose="02000603000000000000" pitchFamily="2" charset="0"/>
              </a:rPr>
              <a:t>What do you </a:t>
            </a:r>
            <a:r>
              <a:rPr lang="en-AU" b="1" dirty="0">
                <a:latin typeface="FSFFatBottom" panose="02000603000000000000" pitchFamily="2" charset="0"/>
                <a:ea typeface="FSFFatBottom" panose="02000603000000000000" pitchFamily="2" charset="0"/>
              </a:rPr>
              <a:t>see</a:t>
            </a:r>
            <a:r>
              <a:rPr lang="en-AU" dirty="0">
                <a:latin typeface="FSFFatBottom" panose="02000603000000000000" pitchFamily="2" charset="0"/>
                <a:ea typeface="FSFFatBottom" panose="02000603000000000000" pitchFamily="2" charset="0"/>
              </a:rPr>
              <a:t>, observe or notice?</a:t>
            </a:r>
          </a:p>
          <a:p>
            <a:pPr marL="457200" indent="-457200">
              <a:buFont typeface="+mj-lt"/>
              <a:buAutoNum type="arabicPeriod"/>
            </a:pPr>
            <a:endParaRPr lang="en-AU" dirty="0">
              <a:latin typeface="FSFFatBottom" panose="02000603000000000000" pitchFamily="2" charset="0"/>
              <a:ea typeface="FSFFatBottom" panose="02000603000000000000" pitchFamily="2" charset="0"/>
            </a:endParaRPr>
          </a:p>
          <a:p>
            <a:pPr marL="457200" indent="-457200">
              <a:buFont typeface="+mj-lt"/>
              <a:buAutoNum type="arabicPeriod"/>
            </a:pPr>
            <a:r>
              <a:rPr lang="en-AU" dirty="0">
                <a:latin typeface="FSFFatBottom" panose="02000603000000000000" pitchFamily="2" charset="0"/>
                <a:ea typeface="FSFFatBottom" panose="02000603000000000000" pitchFamily="2" charset="0"/>
              </a:rPr>
              <a:t>What does this make you think, in terms of how the pattern is created? How it is repeated?</a:t>
            </a:r>
          </a:p>
          <a:p>
            <a:pPr marL="457200" indent="-457200">
              <a:buFont typeface="+mj-lt"/>
              <a:buAutoNum type="arabicPeriod"/>
            </a:pPr>
            <a:endParaRPr lang="en-AU" dirty="0">
              <a:latin typeface="FSFFatBottom" panose="02000603000000000000" pitchFamily="2" charset="0"/>
              <a:ea typeface="FSFFatBottom" panose="02000603000000000000" pitchFamily="2" charset="0"/>
            </a:endParaRPr>
          </a:p>
          <a:p>
            <a:pPr marL="457200" indent="-457200">
              <a:buFont typeface="+mj-lt"/>
              <a:buAutoNum type="arabicPeriod"/>
            </a:pPr>
            <a:r>
              <a:rPr lang="en-AU" dirty="0">
                <a:latin typeface="FSFFatBottom" panose="02000603000000000000" pitchFamily="2" charset="0"/>
                <a:ea typeface="FSFFatBottom" panose="02000603000000000000" pitchFamily="2" charset="0"/>
              </a:rPr>
              <a:t>What questions or puzzles do you still have about these numbers?</a:t>
            </a:r>
          </a:p>
        </p:txBody>
      </p:sp>
      <p:grpSp>
        <p:nvGrpSpPr>
          <p:cNvPr id="31" name="Group 30"/>
          <p:cNvGrpSpPr/>
          <p:nvPr/>
        </p:nvGrpSpPr>
        <p:grpSpPr>
          <a:xfrm>
            <a:off x="712237" y="2225351"/>
            <a:ext cx="541177" cy="989342"/>
            <a:chOff x="712237" y="2225351"/>
            <a:chExt cx="541177" cy="989342"/>
          </a:xfrm>
        </p:grpSpPr>
        <p:sp>
          <p:nvSpPr>
            <p:cNvPr id="4" name="Oval 3"/>
            <p:cNvSpPr/>
            <p:nvPr/>
          </p:nvSpPr>
          <p:spPr>
            <a:xfrm>
              <a:off x="749561" y="2225351"/>
              <a:ext cx="503853" cy="494522"/>
            </a:xfrm>
            <a:prstGeom prst="ellipse">
              <a:avLst/>
            </a:pr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AU"/>
            </a:p>
          </p:txBody>
        </p:sp>
        <p:sp>
          <p:nvSpPr>
            <p:cNvPr id="27" name="TextBox 26"/>
            <p:cNvSpPr txBox="1"/>
            <p:nvPr/>
          </p:nvSpPr>
          <p:spPr>
            <a:xfrm>
              <a:off x="712237" y="2753028"/>
              <a:ext cx="503853" cy="461665"/>
            </a:xfrm>
            <a:prstGeom prst="rect">
              <a:avLst/>
            </a:prstGeom>
            <a:noFill/>
          </p:spPr>
          <p:txBody>
            <a:bodyPr wrap="square" rtlCol="0">
              <a:spAutoFit/>
            </a:bodyPr>
            <a:lstStyle/>
            <a:p>
              <a:pPr algn="ctr"/>
              <a:r>
                <a:rPr lang="en-AU" sz="2400" dirty="0">
                  <a:latin typeface="Comic Sans MS" panose="030F0702030302020204" pitchFamily="66" charset="0"/>
                  <a:ea typeface="FSFFatBottom" panose="02000603000000000000" pitchFamily="2" charset="0"/>
                </a:rPr>
                <a:t>1</a:t>
              </a:r>
            </a:p>
          </p:txBody>
        </p:sp>
      </p:grpSp>
      <p:grpSp>
        <p:nvGrpSpPr>
          <p:cNvPr id="32" name="Group 31"/>
          <p:cNvGrpSpPr/>
          <p:nvPr/>
        </p:nvGrpSpPr>
        <p:grpSpPr>
          <a:xfrm>
            <a:off x="2161593" y="1730829"/>
            <a:ext cx="1088571" cy="1483566"/>
            <a:chOff x="2161593" y="1730829"/>
            <a:chExt cx="1088571" cy="1483566"/>
          </a:xfrm>
        </p:grpSpPr>
        <p:grpSp>
          <p:nvGrpSpPr>
            <p:cNvPr id="14" name="Group 13"/>
            <p:cNvGrpSpPr/>
            <p:nvPr/>
          </p:nvGrpSpPr>
          <p:grpSpPr>
            <a:xfrm>
              <a:off x="2161593" y="1730829"/>
              <a:ext cx="1088571" cy="989044"/>
              <a:chOff x="2146041" y="1483568"/>
              <a:chExt cx="1088571" cy="989044"/>
            </a:xfrm>
          </p:grpSpPr>
          <p:sp>
            <p:nvSpPr>
              <p:cNvPr id="5" name="Oval 4"/>
              <p:cNvSpPr/>
              <p:nvPr/>
            </p:nvSpPr>
            <p:spPr>
              <a:xfrm>
                <a:off x="2447731" y="1483568"/>
                <a:ext cx="503853" cy="494522"/>
              </a:xfrm>
              <a:prstGeom prst="ellipse">
                <a:avLst/>
              </a:pr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AU"/>
              </a:p>
            </p:txBody>
          </p:sp>
          <p:sp>
            <p:nvSpPr>
              <p:cNvPr id="6" name="Oval 5"/>
              <p:cNvSpPr/>
              <p:nvPr/>
            </p:nvSpPr>
            <p:spPr>
              <a:xfrm>
                <a:off x="2730759" y="1978090"/>
                <a:ext cx="503853" cy="494522"/>
              </a:xfrm>
              <a:prstGeom prst="ellipse">
                <a:avLst/>
              </a:pr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AU"/>
              </a:p>
            </p:txBody>
          </p:sp>
          <p:sp>
            <p:nvSpPr>
              <p:cNvPr id="7" name="Oval 6"/>
              <p:cNvSpPr/>
              <p:nvPr/>
            </p:nvSpPr>
            <p:spPr>
              <a:xfrm>
                <a:off x="2146041" y="1978090"/>
                <a:ext cx="503853" cy="494522"/>
              </a:xfrm>
              <a:prstGeom prst="ellipse">
                <a:avLst/>
              </a:pr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AU"/>
              </a:p>
            </p:txBody>
          </p:sp>
        </p:grpSp>
        <p:sp>
          <p:nvSpPr>
            <p:cNvPr id="28" name="TextBox 27"/>
            <p:cNvSpPr txBox="1"/>
            <p:nvPr/>
          </p:nvSpPr>
          <p:spPr>
            <a:xfrm>
              <a:off x="2463282" y="2752730"/>
              <a:ext cx="503853" cy="461665"/>
            </a:xfrm>
            <a:prstGeom prst="rect">
              <a:avLst/>
            </a:prstGeom>
            <a:noFill/>
          </p:spPr>
          <p:txBody>
            <a:bodyPr wrap="square" rtlCol="0">
              <a:spAutoFit/>
            </a:bodyPr>
            <a:lstStyle/>
            <a:p>
              <a:pPr algn="ctr"/>
              <a:r>
                <a:rPr lang="en-AU" sz="2400" dirty="0">
                  <a:latin typeface="Comic Sans MS" panose="030F0702030302020204" pitchFamily="66" charset="0"/>
                  <a:ea typeface="FSFFatBottom" panose="02000603000000000000" pitchFamily="2" charset="0"/>
                </a:rPr>
                <a:t>3</a:t>
              </a:r>
            </a:p>
          </p:txBody>
        </p:sp>
      </p:grpSp>
      <p:grpSp>
        <p:nvGrpSpPr>
          <p:cNvPr id="33" name="Group 32"/>
          <p:cNvGrpSpPr/>
          <p:nvPr/>
        </p:nvGrpSpPr>
        <p:grpSpPr>
          <a:xfrm>
            <a:off x="4133462" y="1236307"/>
            <a:ext cx="1673289" cy="1978087"/>
            <a:chOff x="4133462" y="1236307"/>
            <a:chExt cx="1673289" cy="1978087"/>
          </a:xfrm>
        </p:grpSpPr>
        <p:grpSp>
          <p:nvGrpSpPr>
            <p:cNvPr id="25" name="Group 24"/>
            <p:cNvGrpSpPr/>
            <p:nvPr/>
          </p:nvGrpSpPr>
          <p:grpSpPr>
            <a:xfrm>
              <a:off x="4133462" y="1236307"/>
              <a:ext cx="1673289" cy="1483566"/>
              <a:chOff x="4005942" y="989046"/>
              <a:chExt cx="1673289" cy="1483566"/>
            </a:xfrm>
          </p:grpSpPr>
          <p:sp>
            <p:nvSpPr>
              <p:cNvPr id="8" name="Oval 7"/>
              <p:cNvSpPr/>
              <p:nvPr/>
            </p:nvSpPr>
            <p:spPr>
              <a:xfrm>
                <a:off x="4559559" y="989046"/>
                <a:ext cx="503853" cy="494522"/>
              </a:xfrm>
              <a:prstGeom prst="ellipse">
                <a:avLst/>
              </a:pr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AU"/>
              </a:p>
            </p:txBody>
          </p:sp>
          <p:sp>
            <p:nvSpPr>
              <p:cNvPr id="9" name="Oval 8"/>
              <p:cNvSpPr/>
              <p:nvPr/>
            </p:nvSpPr>
            <p:spPr>
              <a:xfrm>
                <a:off x="4842587" y="1483568"/>
                <a:ext cx="503853" cy="494522"/>
              </a:xfrm>
              <a:prstGeom prst="ellipse">
                <a:avLst/>
              </a:pr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AU"/>
              </a:p>
            </p:txBody>
          </p:sp>
          <p:sp>
            <p:nvSpPr>
              <p:cNvPr id="10" name="Oval 9"/>
              <p:cNvSpPr/>
              <p:nvPr/>
            </p:nvSpPr>
            <p:spPr>
              <a:xfrm>
                <a:off x="4257869" y="1483568"/>
                <a:ext cx="503853" cy="494522"/>
              </a:xfrm>
              <a:prstGeom prst="ellipse">
                <a:avLst/>
              </a:pr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AU"/>
              </a:p>
            </p:txBody>
          </p:sp>
          <p:sp>
            <p:nvSpPr>
              <p:cNvPr id="11" name="Oval 10"/>
              <p:cNvSpPr/>
              <p:nvPr/>
            </p:nvSpPr>
            <p:spPr>
              <a:xfrm>
                <a:off x="4005942" y="1978090"/>
                <a:ext cx="503853" cy="494522"/>
              </a:xfrm>
              <a:prstGeom prst="ellipse">
                <a:avLst/>
              </a:pr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AU"/>
              </a:p>
            </p:txBody>
          </p:sp>
          <p:sp>
            <p:nvSpPr>
              <p:cNvPr id="12" name="Oval 11"/>
              <p:cNvSpPr/>
              <p:nvPr/>
            </p:nvSpPr>
            <p:spPr>
              <a:xfrm>
                <a:off x="5175378" y="1978090"/>
                <a:ext cx="503853" cy="494522"/>
              </a:xfrm>
              <a:prstGeom prst="ellipse">
                <a:avLst/>
              </a:pr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AU"/>
              </a:p>
            </p:txBody>
          </p:sp>
          <p:sp>
            <p:nvSpPr>
              <p:cNvPr id="13" name="Oval 12"/>
              <p:cNvSpPr/>
              <p:nvPr/>
            </p:nvSpPr>
            <p:spPr>
              <a:xfrm>
                <a:off x="4590660" y="1978090"/>
                <a:ext cx="503853" cy="494522"/>
              </a:xfrm>
              <a:prstGeom prst="ellipse">
                <a:avLst/>
              </a:pr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AU"/>
              </a:p>
            </p:txBody>
          </p:sp>
        </p:grpSp>
        <p:sp>
          <p:nvSpPr>
            <p:cNvPr id="29" name="TextBox 28"/>
            <p:cNvSpPr txBox="1"/>
            <p:nvPr/>
          </p:nvSpPr>
          <p:spPr>
            <a:xfrm>
              <a:off x="4718180" y="2752729"/>
              <a:ext cx="503853" cy="461665"/>
            </a:xfrm>
            <a:prstGeom prst="rect">
              <a:avLst/>
            </a:prstGeom>
            <a:noFill/>
          </p:spPr>
          <p:txBody>
            <a:bodyPr wrap="square" rtlCol="0">
              <a:spAutoFit/>
            </a:bodyPr>
            <a:lstStyle/>
            <a:p>
              <a:pPr algn="ctr"/>
              <a:r>
                <a:rPr lang="en-AU" sz="2400" dirty="0">
                  <a:latin typeface="Comic Sans MS" panose="030F0702030302020204" pitchFamily="66" charset="0"/>
                  <a:ea typeface="FSFFatBottom" panose="02000603000000000000" pitchFamily="2" charset="0"/>
                </a:rPr>
                <a:t>6</a:t>
              </a:r>
            </a:p>
          </p:txBody>
        </p:sp>
      </p:grpSp>
      <p:grpSp>
        <p:nvGrpSpPr>
          <p:cNvPr id="34" name="Group 33"/>
          <p:cNvGrpSpPr/>
          <p:nvPr/>
        </p:nvGrpSpPr>
        <p:grpSpPr>
          <a:xfrm>
            <a:off x="6714930" y="741785"/>
            <a:ext cx="2258007" cy="2472608"/>
            <a:chOff x="6714930" y="741785"/>
            <a:chExt cx="2258007" cy="2472608"/>
          </a:xfrm>
        </p:grpSpPr>
        <p:grpSp>
          <p:nvGrpSpPr>
            <p:cNvPr id="26" name="Group 25"/>
            <p:cNvGrpSpPr/>
            <p:nvPr/>
          </p:nvGrpSpPr>
          <p:grpSpPr>
            <a:xfrm>
              <a:off x="6714930" y="741785"/>
              <a:ext cx="2258007" cy="1978088"/>
              <a:chOff x="6714930" y="741785"/>
              <a:chExt cx="2258007" cy="1978088"/>
            </a:xfrm>
          </p:grpSpPr>
          <p:sp>
            <p:nvSpPr>
              <p:cNvPr id="15" name="Oval 14"/>
              <p:cNvSpPr/>
              <p:nvPr/>
            </p:nvSpPr>
            <p:spPr>
              <a:xfrm>
                <a:off x="7520474" y="741785"/>
                <a:ext cx="503853" cy="494522"/>
              </a:xfrm>
              <a:prstGeom prst="ellipse">
                <a:avLst/>
              </a:pr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AU"/>
              </a:p>
            </p:txBody>
          </p:sp>
          <p:sp>
            <p:nvSpPr>
              <p:cNvPr id="16" name="Oval 15"/>
              <p:cNvSpPr/>
              <p:nvPr/>
            </p:nvSpPr>
            <p:spPr>
              <a:xfrm>
                <a:off x="7803502" y="1236307"/>
                <a:ext cx="503853" cy="494522"/>
              </a:xfrm>
              <a:prstGeom prst="ellipse">
                <a:avLst/>
              </a:pr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AU"/>
              </a:p>
            </p:txBody>
          </p:sp>
          <p:sp>
            <p:nvSpPr>
              <p:cNvPr id="17" name="Oval 16"/>
              <p:cNvSpPr/>
              <p:nvPr/>
            </p:nvSpPr>
            <p:spPr>
              <a:xfrm>
                <a:off x="7218784" y="1236307"/>
                <a:ext cx="503853" cy="494522"/>
              </a:xfrm>
              <a:prstGeom prst="ellipse">
                <a:avLst/>
              </a:pr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AU"/>
              </a:p>
            </p:txBody>
          </p:sp>
          <p:sp>
            <p:nvSpPr>
              <p:cNvPr id="18" name="Oval 17"/>
              <p:cNvSpPr/>
              <p:nvPr/>
            </p:nvSpPr>
            <p:spPr>
              <a:xfrm>
                <a:off x="6966857" y="1730829"/>
                <a:ext cx="503853" cy="494522"/>
              </a:xfrm>
              <a:prstGeom prst="ellipse">
                <a:avLst/>
              </a:pr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AU"/>
              </a:p>
            </p:txBody>
          </p:sp>
          <p:sp>
            <p:nvSpPr>
              <p:cNvPr id="19" name="Oval 18"/>
              <p:cNvSpPr/>
              <p:nvPr/>
            </p:nvSpPr>
            <p:spPr>
              <a:xfrm>
                <a:off x="8136293" y="1730829"/>
                <a:ext cx="503853" cy="494522"/>
              </a:xfrm>
              <a:prstGeom prst="ellipse">
                <a:avLst/>
              </a:pr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AU"/>
              </a:p>
            </p:txBody>
          </p:sp>
          <p:sp>
            <p:nvSpPr>
              <p:cNvPr id="20" name="Oval 19"/>
              <p:cNvSpPr/>
              <p:nvPr/>
            </p:nvSpPr>
            <p:spPr>
              <a:xfrm>
                <a:off x="7551575" y="1730829"/>
                <a:ext cx="503853" cy="494522"/>
              </a:xfrm>
              <a:prstGeom prst="ellipse">
                <a:avLst/>
              </a:pr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AU"/>
              </a:p>
            </p:txBody>
          </p:sp>
          <p:sp>
            <p:nvSpPr>
              <p:cNvPr id="21" name="Oval 20"/>
              <p:cNvSpPr/>
              <p:nvPr/>
            </p:nvSpPr>
            <p:spPr>
              <a:xfrm>
                <a:off x="6714930" y="2225351"/>
                <a:ext cx="503853" cy="494522"/>
              </a:xfrm>
              <a:prstGeom prst="ellipse">
                <a:avLst/>
              </a:pr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AU"/>
              </a:p>
            </p:txBody>
          </p:sp>
          <p:sp>
            <p:nvSpPr>
              <p:cNvPr id="22" name="Oval 21"/>
              <p:cNvSpPr/>
              <p:nvPr/>
            </p:nvSpPr>
            <p:spPr>
              <a:xfrm>
                <a:off x="7299648" y="2225351"/>
                <a:ext cx="503853" cy="494522"/>
              </a:xfrm>
              <a:prstGeom prst="ellipse">
                <a:avLst/>
              </a:pr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AU"/>
              </a:p>
            </p:txBody>
          </p:sp>
          <p:sp>
            <p:nvSpPr>
              <p:cNvPr id="23" name="Oval 22"/>
              <p:cNvSpPr/>
              <p:nvPr/>
            </p:nvSpPr>
            <p:spPr>
              <a:xfrm>
                <a:off x="8469084" y="2225351"/>
                <a:ext cx="503853" cy="494522"/>
              </a:xfrm>
              <a:prstGeom prst="ellipse">
                <a:avLst/>
              </a:pr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AU"/>
              </a:p>
            </p:txBody>
          </p:sp>
          <p:sp>
            <p:nvSpPr>
              <p:cNvPr id="24" name="Oval 23"/>
              <p:cNvSpPr/>
              <p:nvPr/>
            </p:nvSpPr>
            <p:spPr>
              <a:xfrm>
                <a:off x="7884366" y="2225351"/>
                <a:ext cx="503853" cy="494522"/>
              </a:xfrm>
              <a:prstGeom prst="ellipse">
                <a:avLst/>
              </a:pr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AU"/>
              </a:p>
            </p:txBody>
          </p:sp>
        </p:grpSp>
        <p:sp>
          <p:nvSpPr>
            <p:cNvPr id="30" name="TextBox 29"/>
            <p:cNvSpPr txBox="1"/>
            <p:nvPr/>
          </p:nvSpPr>
          <p:spPr>
            <a:xfrm>
              <a:off x="7551575" y="2752728"/>
              <a:ext cx="584717" cy="461665"/>
            </a:xfrm>
            <a:prstGeom prst="rect">
              <a:avLst/>
            </a:prstGeom>
            <a:noFill/>
          </p:spPr>
          <p:txBody>
            <a:bodyPr wrap="square" rtlCol="0">
              <a:spAutoFit/>
            </a:bodyPr>
            <a:lstStyle/>
            <a:p>
              <a:pPr algn="ctr"/>
              <a:r>
                <a:rPr lang="en-AU" sz="2400" dirty="0">
                  <a:latin typeface="Comic Sans MS" panose="030F0702030302020204" pitchFamily="66" charset="0"/>
                  <a:ea typeface="FSFFatBottom" panose="02000603000000000000" pitchFamily="2" charset="0"/>
                </a:rPr>
                <a:t>10</a:t>
              </a:r>
            </a:p>
          </p:txBody>
        </p:sp>
      </p:grpSp>
      <p:sp>
        <p:nvSpPr>
          <p:cNvPr id="35" name="TextBox 34">
            <a:extLst>
              <a:ext uri="{FF2B5EF4-FFF2-40B4-BE49-F238E27FC236}">
                <a16:creationId xmlns:a16="http://schemas.microsoft.com/office/drawing/2014/main" id="{58A81241-BF09-40A7-AF31-F82DEA131FD7}"/>
              </a:ext>
            </a:extLst>
          </p:cNvPr>
          <p:cNvSpPr txBox="1"/>
          <p:nvPr/>
        </p:nvSpPr>
        <p:spPr>
          <a:xfrm>
            <a:off x="4081000" y="6457890"/>
            <a:ext cx="979714" cy="400110"/>
          </a:xfrm>
          <a:prstGeom prst="rect">
            <a:avLst/>
          </a:prstGeom>
          <a:noFill/>
        </p:spPr>
        <p:txBody>
          <a:bodyPr wrap="square" rtlCol="0">
            <a:spAutoFit/>
          </a:bodyPr>
          <a:lstStyle/>
          <a:p>
            <a:pPr algn="ctr"/>
            <a:r>
              <a:rPr lang="en-AU" sz="1000" dirty="0">
                <a:latin typeface="HelloWhimsy" panose="02000603000000000000" pitchFamily="2" charset="0"/>
                <a:ea typeface="HelloWhimsy" panose="02000603000000000000" pitchFamily="2" charset="0"/>
              </a:rPr>
              <a:t>Alice Vigors 2017</a:t>
            </a:r>
          </a:p>
        </p:txBody>
      </p:sp>
    </p:spTree>
    <p:extLst>
      <p:ext uri="{BB962C8B-B14F-4D97-AF65-F5344CB8AC3E}">
        <p14:creationId xmlns:p14="http://schemas.microsoft.com/office/powerpoint/2010/main" val="1864630242"/>
      </p:ext>
    </p:extLst>
  </p:cSld>
  <p:clrMapOvr>
    <a:masterClrMapping/>
  </p:clrMapOvr>
  <mc:AlternateContent xmlns:mc="http://schemas.openxmlformats.org/markup-compatibility/2006" xmlns:p14="http://schemas.microsoft.com/office/powerpoint/2010/main">
    <mc:Choice Requires="p14">
      <p:transition spd="slow" p14:dur="1250">
        <p14:flip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fade">
                                      <p:cBhvr>
                                        <p:cTn id="7" dur="1000"/>
                                        <p:tgtEl>
                                          <p:spTgt spid="31"/>
                                        </p:tgtEl>
                                      </p:cBhvr>
                                    </p:animEffect>
                                  </p:childTnLst>
                                </p:cTn>
                              </p:par>
                            </p:childTnLst>
                          </p:cTn>
                        </p:par>
                      </p:childTnLst>
                    </p:cTn>
                  </p:par>
                  <p:par>
                    <p:cTn id="8" fill="hold">
                      <p:stCondLst>
                        <p:cond delay="indefinite"/>
                      </p:stCondLst>
                      <p:childTnLst>
                        <p:par>
                          <p:cTn id="9" fill="hold">
                            <p:stCondLst>
                              <p:cond delay="0"/>
                            </p:stCondLst>
                            <p:childTnLst>
                              <p:par>
                                <p:cTn id="10" presetID="47" presetClass="entr" presetSubtype="0" fill="hold" nodeType="clickEffect">
                                  <p:stCondLst>
                                    <p:cond delay="0"/>
                                  </p:stCondLst>
                                  <p:childTnLst>
                                    <p:set>
                                      <p:cBhvr>
                                        <p:cTn id="11" dur="1" fill="hold">
                                          <p:stCondLst>
                                            <p:cond delay="0"/>
                                          </p:stCondLst>
                                        </p:cTn>
                                        <p:tgtEl>
                                          <p:spTgt spid="32"/>
                                        </p:tgtEl>
                                        <p:attrNameLst>
                                          <p:attrName>style.visibility</p:attrName>
                                        </p:attrNameLst>
                                      </p:cBhvr>
                                      <p:to>
                                        <p:strVal val="visible"/>
                                      </p:to>
                                    </p:set>
                                    <p:animEffect transition="in" filter="fade">
                                      <p:cBhvr>
                                        <p:cTn id="12" dur="1000"/>
                                        <p:tgtEl>
                                          <p:spTgt spid="32"/>
                                        </p:tgtEl>
                                      </p:cBhvr>
                                    </p:animEffect>
                                    <p:anim calcmode="lin" valueType="num">
                                      <p:cBhvr>
                                        <p:cTn id="13" dur="1000" fill="hold"/>
                                        <p:tgtEl>
                                          <p:spTgt spid="32"/>
                                        </p:tgtEl>
                                        <p:attrNameLst>
                                          <p:attrName>ppt_x</p:attrName>
                                        </p:attrNameLst>
                                      </p:cBhvr>
                                      <p:tavLst>
                                        <p:tav tm="0">
                                          <p:val>
                                            <p:strVal val="#ppt_x"/>
                                          </p:val>
                                        </p:tav>
                                        <p:tav tm="100000">
                                          <p:val>
                                            <p:strVal val="#ppt_x"/>
                                          </p:val>
                                        </p:tav>
                                      </p:tavLst>
                                    </p:anim>
                                    <p:anim calcmode="lin" valueType="num">
                                      <p:cBhvr>
                                        <p:cTn id="14" dur="1000" fill="hold"/>
                                        <p:tgtEl>
                                          <p:spTgt spid="32"/>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1" presetClass="entr" presetSubtype="1" fill="hold" nodeType="clickEffect">
                                  <p:stCondLst>
                                    <p:cond delay="0"/>
                                  </p:stCondLst>
                                  <p:childTnLst>
                                    <p:set>
                                      <p:cBhvr>
                                        <p:cTn id="18" dur="1" fill="hold">
                                          <p:stCondLst>
                                            <p:cond delay="0"/>
                                          </p:stCondLst>
                                        </p:cTn>
                                        <p:tgtEl>
                                          <p:spTgt spid="33"/>
                                        </p:tgtEl>
                                        <p:attrNameLst>
                                          <p:attrName>style.visibility</p:attrName>
                                        </p:attrNameLst>
                                      </p:cBhvr>
                                      <p:to>
                                        <p:strVal val="visible"/>
                                      </p:to>
                                    </p:set>
                                    <p:animEffect transition="in" filter="wheel(1)">
                                      <p:cBhvr>
                                        <p:cTn id="19" dur="2000"/>
                                        <p:tgtEl>
                                          <p:spTgt spid="33"/>
                                        </p:tgtEl>
                                      </p:cBhvr>
                                    </p:animEffect>
                                  </p:childTnLst>
                                </p:cTn>
                              </p:par>
                            </p:childTnLst>
                          </p:cTn>
                        </p:par>
                      </p:childTnLst>
                    </p:cTn>
                  </p:par>
                  <p:par>
                    <p:cTn id="20" fill="hold">
                      <p:stCondLst>
                        <p:cond delay="indefinite"/>
                      </p:stCondLst>
                      <p:childTnLst>
                        <p:par>
                          <p:cTn id="21" fill="hold">
                            <p:stCondLst>
                              <p:cond delay="0"/>
                            </p:stCondLst>
                            <p:childTnLst>
                              <p:par>
                                <p:cTn id="22" presetID="26" presetClass="entr" presetSubtype="0" fill="hold" nodeType="clickEffect">
                                  <p:stCondLst>
                                    <p:cond delay="0"/>
                                  </p:stCondLst>
                                  <p:childTnLst>
                                    <p:set>
                                      <p:cBhvr>
                                        <p:cTn id="23" dur="1" fill="hold">
                                          <p:stCondLst>
                                            <p:cond delay="0"/>
                                          </p:stCondLst>
                                        </p:cTn>
                                        <p:tgtEl>
                                          <p:spTgt spid="34"/>
                                        </p:tgtEl>
                                        <p:attrNameLst>
                                          <p:attrName>style.visibility</p:attrName>
                                        </p:attrNameLst>
                                      </p:cBhvr>
                                      <p:to>
                                        <p:strVal val="visible"/>
                                      </p:to>
                                    </p:set>
                                    <p:animEffect transition="in" filter="wipe(down)">
                                      <p:cBhvr>
                                        <p:cTn id="24" dur="580">
                                          <p:stCondLst>
                                            <p:cond delay="0"/>
                                          </p:stCondLst>
                                        </p:cTn>
                                        <p:tgtEl>
                                          <p:spTgt spid="34"/>
                                        </p:tgtEl>
                                      </p:cBhvr>
                                    </p:animEffect>
                                    <p:anim calcmode="lin" valueType="num">
                                      <p:cBhvr>
                                        <p:cTn id="25" dur="1822" tmFilter="0,0; 0.14,0.36; 0.43,0.73; 0.71,0.91; 1.0,1.0">
                                          <p:stCondLst>
                                            <p:cond delay="0"/>
                                          </p:stCondLst>
                                        </p:cTn>
                                        <p:tgtEl>
                                          <p:spTgt spid="34"/>
                                        </p:tgtEl>
                                        <p:attrNameLst>
                                          <p:attrName>ppt_x</p:attrName>
                                        </p:attrNameLst>
                                      </p:cBhvr>
                                      <p:tavLst>
                                        <p:tav tm="0">
                                          <p:val>
                                            <p:strVal val="#ppt_x-0.25"/>
                                          </p:val>
                                        </p:tav>
                                        <p:tav tm="100000">
                                          <p:val>
                                            <p:strVal val="#ppt_x"/>
                                          </p:val>
                                        </p:tav>
                                      </p:tavLst>
                                    </p:anim>
                                    <p:anim calcmode="lin" valueType="num">
                                      <p:cBhvr>
                                        <p:cTn id="26" dur="664" tmFilter="0.0,0.0; 0.25,0.07; 0.50,0.2; 0.75,0.467; 1.0,1.0">
                                          <p:stCondLst>
                                            <p:cond delay="0"/>
                                          </p:stCondLst>
                                        </p:cTn>
                                        <p:tgtEl>
                                          <p:spTgt spid="34"/>
                                        </p:tgtEl>
                                        <p:attrNameLst>
                                          <p:attrName>ppt_y</p:attrName>
                                        </p:attrNameLst>
                                      </p:cBhvr>
                                      <p:tavLst>
                                        <p:tav tm="0" fmla="#ppt_y-sin(pi*$)/3">
                                          <p:val>
                                            <p:fltVal val="0.5"/>
                                          </p:val>
                                        </p:tav>
                                        <p:tav tm="100000">
                                          <p:val>
                                            <p:fltVal val="1"/>
                                          </p:val>
                                        </p:tav>
                                      </p:tavLst>
                                    </p:anim>
                                    <p:anim calcmode="lin" valueType="num">
                                      <p:cBhvr>
                                        <p:cTn id="27" dur="664" tmFilter="0, 0; 0.125,0.2665; 0.25,0.4; 0.375,0.465; 0.5,0.5;  0.625,0.535; 0.75,0.6; 0.875,0.7335; 1,1">
                                          <p:stCondLst>
                                            <p:cond delay="664"/>
                                          </p:stCondLst>
                                        </p:cTn>
                                        <p:tgtEl>
                                          <p:spTgt spid="34"/>
                                        </p:tgtEl>
                                        <p:attrNameLst>
                                          <p:attrName>ppt_y</p:attrName>
                                        </p:attrNameLst>
                                      </p:cBhvr>
                                      <p:tavLst>
                                        <p:tav tm="0" fmla="#ppt_y-sin(pi*$)/9">
                                          <p:val>
                                            <p:fltVal val="0"/>
                                          </p:val>
                                        </p:tav>
                                        <p:tav tm="100000">
                                          <p:val>
                                            <p:fltVal val="1"/>
                                          </p:val>
                                        </p:tav>
                                      </p:tavLst>
                                    </p:anim>
                                    <p:anim calcmode="lin" valueType="num">
                                      <p:cBhvr>
                                        <p:cTn id="28" dur="332" tmFilter="0, 0; 0.125,0.2665; 0.25,0.4; 0.375,0.465; 0.5,0.5;  0.625,0.535; 0.75,0.6; 0.875,0.7335; 1,1">
                                          <p:stCondLst>
                                            <p:cond delay="1324"/>
                                          </p:stCondLst>
                                        </p:cTn>
                                        <p:tgtEl>
                                          <p:spTgt spid="34"/>
                                        </p:tgtEl>
                                        <p:attrNameLst>
                                          <p:attrName>ppt_y</p:attrName>
                                        </p:attrNameLst>
                                      </p:cBhvr>
                                      <p:tavLst>
                                        <p:tav tm="0" fmla="#ppt_y-sin(pi*$)/27">
                                          <p:val>
                                            <p:fltVal val="0"/>
                                          </p:val>
                                        </p:tav>
                                        <p:tav tm="100000">
                                          <p:val>
                                            <p:fltVal val="1"/>
                                          </p:val>
                                        </p:tav>
                                      </p:tavLst>
                                    </p:anim>
                                    <p:anim calcmode="lin" valueType="num">
                                      <p:cBhvr>
                                        <p:cTn id="29" dur="164" tmFilter="0, 0; 0.125,0.2665; 0.25,0.4; 0.375,0.465; 0.5,0.5;  0.625,0.535; 0.75,0.6; 0.875,0.7335; 1,1">
                                          <p:stCondLst>
                                            <p:cond delay="1656"/>
                                          </p:stCondLst>
                                        </p:cTn>
                                        <p:tgtEl>
                                          <p:spTgt spid="34"/>
                                        </p:tgtEl>
                                        <p:attrNameLst>
                                          <p:attrName>ppt_y</p:attrName>
                                        </p:attrNameLst>
                                      </p:cBhvr>
                                      <p:tavLst>
                                        <p:tav tm="0" fmla="#ppt_y-sin(pi*$)/81">
                                          <p:val>
                                            <p:fltVal val="0"/>
                                          </p:val>
                                        </p:tav>
                                        <p:tav tm="100000">
                                          <p:val>
                                            <p:fltVal val="1"/>
                                          </p:val>
                                        </p:tav>
                                      </p:tavLst>
                                    </p:anim>
                                    <p:animScale>
                                      <p:cBhvr>
                                        <p:cTn id="30" dur="26">
                                          <p:stCondLst>
                                            <p:cond delay="650"/>
                                          </p:stCondLst>
                                        </p:cTn>
                                        <p:tgtEl>
                                          <p:spTgt spid="34"/>
                                        </p:tgtEl>
                                      </p:cBhvr>
                                      <p:to x="100000" y="60000"/>
                                    </p:animScale>
                                    <p:animScale>
                                      <p:cBhvr>
                                        <p:cTn id="31" dur="166" decel="50000">
                                          <p:stCondLst>
                                            <p:cond delay="676"/>
                                          </p:stCondLst>
                                        </p:cTn>
                                        <p:tgtEl>
                                          <p:spTgt spid="34"/>
                                        </p:tgtEl>
                                      </p:cBhvr>
                                      <p:to x="100000" y="100000"/>
                                    </p:animScale>
                                    <p:animScale>
                                      <p:cBhvr>
                                        <p:cTn id="32" dur="26">
                                          <p:stCondLst>
                                            <p:cond delay="1312"/>
                                          </p:stCondLst>
                                        </p:cTn>
                                        <p:tgtEl>
                                          <p:spTgt spid="34"/>
                                        </p:tgtEl>
                                      </p:cBhvr>
                                      <p:to x="100000" y="80000"/>
                                    </p:animScale>
                                    <p:animScale>
                                      <p:cBhvr>
                                        <p:cTn id="33" dur="166" decel="50000">
                                          <p:stCondLst>
                                            <p:cond delay="1338"/>
                                          </p:stCondLst>
                                        </p:cTn>
                                        <p:tgtEl>
                                          <p:spTgt spid="34"/>
                                        </p:tgtEl>
                                      </p:cBhvr>
                                      <p:to x="100000" y="100000"/>
                                    </p:animScale>
                                    <p:animScale>
                                      <p:cBhvr>
                                        <p:cTn id="34" dur="26">
                                          <p:stCondLst>
                                            <p:cond delay="1642"/>
                                          </p:stCondLst>
                                        </p:cTn>
                                        <p:tgtEl>
                                          <p:spTgt spid="34"/>
                                        </p:tgtEl>
                                      </p:cBhvr>
                                      <p:to x="100000" y="90000"/>
                                    </p:animScale>
                                    <p:animScale>
                                      <p:cBhvr>
                                        <p:cTn id="35" dur="166" decel="50000">
                                          <p:stCondLst>
                                            <p:cond delay="1668"/>
                                          </p:stCondLst>
                                        </p:cTn>
                                        <p:tgtEl>
                                          <p:spTgt spid="34"/>
                                        </p:tgtEl>
                                      </p:cBhvr>
                                      <p:to x="100000" y="100000"/>
                                    </p:animScale>
                                    <p:animScale>
                                      <p:cBhvr>
                                        <p:cTn id="36" dur="26">
                                          <p:stCondLst>
                                            <p:cond delay="1808"/>
                                          </p:stCondLst>
                                        </p:cTn>
                                        <p:tgtEl>
                                          <p:spTgt spid="34"/>
                                        </p:tgtEl>
                                      </p:cBhvr>
                                      <p:to x="100000" y="95000"/>
                                    </p:animScale>
                                    <p:animScale>
                                      <p:cBhvr>
                                        <p:cTn id="37" dur="166" decel="50000">
                                          <p:stCondLst>
                                            <p:cond delay="1834"/>
                                          </p:stCondLst>
                                        </p:cTn>
                                        <p:tgtEl>
                                          <p:spTgt spid="34"/>
                                        </p:tgtEl>
                                      </p:cBhvr>
                                      <p:to x="100000" y="100000"/>
                                    </p:animScale>
                                  </p:childTnLst>
                                </p:cTn>
                              </p:par>
                            </p:childTnLst>
                          </p:cTn>
                        </p:par>
                      </p:childTnLst>
                    </p:cTn>
                  </p:par>
                  <p:par>
                    <p:cTn id="38" fill="hold">
                      <p:stCondLst>
                        <p:cond delay="indefinite"/>
                      </p:stCondLst>
                      <p:childTnLst>
                        <p:par>
                          <p:cTn id="39" fill="hold">
                            <p:stCondLst>
                              <p:cond delay="0"/>
                            </p:stCondLst>
                            <p:childTnLst>
                              <p:par>
                                <p:cTn id="40" presetID="2" presetClass="entr" presetSubtype="9" fill="hold" grpId="0" nodeType="clickEffect">
                                  <p:stCondLst>
                                    <p:cond delay="0"/>
                                  </p:stCondLst>
                                  <p:childTnLst>
                                    <p:set>
                                      <p:cBhvr>
                                        <p:cTn id="41" dur="1" fill="hold">
                                          <p:stCondLst>
                                            <p:cond delay="0"/>
                                          </p:stCondLst>
                                        </p:cTn>
                                        <p:tgtEl>
                                          <p:spTgt spid="3">
                                            <p:txEl>
                                              <p:pRg st="0" end="0"/>
                                            </p:txEl>
                                          </p:spTgt>
                                        </p:tgtEl>
                                        <p:attrNameLst>
                                          <p:attrName>style.visibility</p:attrName>
                                        </p:attrNameLst>
                                      </p:cBhvr>
                                      <p:to>
                                        <p:strVal val="visible"/>
                                      </p:to>
                                    </p:set>
                                    <p:anim calcmode="lin" valueType="num">
                                      <p:cBhvr additive="base">
                                        <p:cTn id="42" dur="1000" fill="hold"/>
                                        <p:tgtEl>
                                          <p:spTgt spid="3">
                                            <p:txEl>
                                              <p:pRg st="0" end="0"/>
                                            </p:txEl>
                                          </p:spTgt>
                                        </p:tgtEl>
                                        <p:attrNameLst>
                                          <p:attrName>ppt_x</p:attrName>
                                        </p:attrNameLst>
                                      </p:cBhvr>
                                      <p:tavLst>
                                        <p:tav tm="0">
                                          <p:val>
                                            <p:strVal val="0-#ppt_w/2"/>
                                          </p:val>
                                        </p:tav>
                                        <p:tav tm="100000">
                                          <p:val>
                                            <p:strVal val="#ppt_x"/>
                                          </p:val>
                                        </p:tav>
                                      </p:tavLst>
                                    </p:anim>
                                    <p:anim calcmode="lin" valueType="num">
                                      <p:cBhvr additive="base">
                                        <p:cTn id="43" dur="1000" fill="hold"/>
                                        <p:tgtEl>
                                          <p:spTgt spid="3">
                                            <p:txEl>
                                              <p:pRg st="0" end="0"/>
                                            </p:txEl>
                                          </p:spTgt>
                                        </p:tgtEl>
                                        <p:attrNameLst>
                                          <p:attrName>ppt_y</p:attrName>
                                        </p:attrNameLst>
                                      </p:cBhvr>
                                      <p:tavLst>
                                        <p:tav tm="0">
                                          <p:val>
                                            <p:strVal val="0-#ppt_h/2"/>
                                          </p:val>
                                        </p:tav>
                                        <p:tav tm="100000">
                                          <p:val>
                                            <p:strVal val="#ppt_y"/>
                                          </p:val>
                                        </p:tav>
                                      </p:tavLst>
                                    </p:anim>
                                  </p:childTnLst>
                                </p:cTn>
                              </p:par>
                            </p:childTnLst>
                          </p:cTn>
                        </p:par>
                      </p:childTnLst>
                    </p:cTn>
                  </p:par>
                  <p:par>
                    <p:cTn id="44" fill="hold">
                      <p:stCondLst>
                        <p:cond delay="indefinite"/>
                      </p:stCondLst>
                      <p:childTnLst>
                        <p:par>
                          <p:cTn id="45" fill="hold">
                            <p:stCondLst>
                              <p:cond delay="0"/>
                            </p:stCondLst>
                            <p:childTnLst>
                              <p:par>
                                <p:cTn id="46" presetID="2" presetClass="entr" presetSubtype="9" fill="hold" grpId="0" nodeType="clickEffect">
                                  <p:stCondLst>
                                    <p:cond delay="0"/>
                                  </p:stCondLst>
                                  <p:childTnLst>
                                    <p:set>
                                      <p:cBhvr>
                                        <p:cTn id="47" dur="1" fill="hold">
                                          <p:stCondLst>
                                            <p:cond delay="0"/>
                                          </p:stCondLst>
                                        </p:cTn>
                                        <p:tgtEl>
                                          <p:spTgt spid="3">
                                            <p:txEl>
                                              <p:pRg st="2" end="2"/>
                                            </p:txEl>
                                          </p:spTgt>
                                        </p:tgtEl>
                                        <p:attrNameLst>
                                          <p:attrName>style.visibility</p:attrName>
                                        </p:attrNameLst>
                                      </p:cBhvr>
                                      <p:to>
                                        <p:strVal val="visible"/>
                                      </p:to>
                                    </p:set>
                                    <p:anim calcmode="lin" valueType="num">
                                      <p:cBhvr additive="base">
                                        <p:cTn id="48" dur="1000" fill="hold"/>
                                        <p:tgtEl>
                                          <p:spTgt spid="3">
                                            <p:txEl>
                                              <p:pRg st="2" end="2"/>
                                            </p:txEl>
                                          </p:spTgt>
                                        </p:tgtEl>
                                        <p:attrNameLst>
                                          <p:attrName>ppt_x</p:attrName>
                                        </p:attrNameLst>
                                      </p:cBhvr>
                                      <p:tavLst>
                                        <p:tav tm="0">
                                          <p:val>
                                            <p:strVal val="0-#ppt_w/2"/>
                                          </p:val>
                                        </p:tav>
                                        <p:tav tm="100000">
                                          <p:val>
                                            <p:strVal val="#ppt_x"/>
                                          </p:val>
                                        </p:tav>
                                      </p:tavLst>
                                    </p:anim>
                                    <p:anim calcmode="lin" valueType="num">
                                      <p:cBhvr additive="base">
                                        <p:cTn id="49" dur="1000" fill="hold"/>
                                        <p:tgtEl>
                                          <p:spTgt spid="3">
                                            <p:txEl>
                                              <p:pRg st="2" end="2"/>
                                            </p:txEl>
                                          </p:spTgt>
                                        </p:tgtEl>
                                        <p:attrNameLst>
                                          <p:attrName>ppt_y</p:attrName>
                                        </p:attrNameLst>
                                      </p:cBhvr>
                                      <p:tavLst>
                                        <p:tav tm="0">
                                          <p:val>
                                            <p:strVal val="0-#ppt_h/2"/>
                                          </p:val>
                                        </p:tav>
                                        <p:tav tm="100000">
                                          <p:val>
                                            <p:strVal val="#ppt_y"/>
                                          </p:val>
                                        </p:tav>
                                      </p:tavLst>
                                    </p:anim>
                                  </p:childTnLst>
                                </p:cTn>
                              </p:par>
                            </p:childTnLst>
                          </p:cTn>
                        </p:par>
                      </p:childTnLst>
                    </p:cTn>
                  </p:par>
                  <p:par>
                    <p:cTn id="50" fill="hold">
                      <p:stCondLst>
                        <p:cond delay="indefinite"/>
                      </p:stCondLst>
                      <p:childTnLst>
                        <p:par>
                          <p:cTn id="51" fill="hold">
                            <p:stCondLst>
                              <p:cond delay="0"/>
                            </p:stCondLst>
                            <p:childTnLst>
                              <p:par>
                                <p:cTn id="52" presetID="2" presetClass="entr" presetSubtype="9" fill="hold" grpId="0" nodeType="clickEffect">
                                  <p:stCondLst>
                                    <p:cond delay="0"/>
                                  </p:stCondLst>
                                  <p:childTnLst>
                                    <p:set>
                                      <p:cBhvr>
                                        <p:cTn id="53" dur="1" fill="hold">
                                          <p:stCondLst>
                                            <p:cond delay="0"/>
                                          </p:stCondLst>
                                        </p:cTn>
                                        <p:tgtEl>
                                          <p:spTgt spid="3">
                                            <p:txEl>
                                              <p:pRg st="4" end="4"/>
                                            </p:txEl>
                                          </p:spTgt>
                                        </p:tgtEl>
                                        <p:attrNameLst>
                                          <p:attrName>style.visibility</p:attrName>
                                        </p:attrNameLst>
                                      </p:cBhvr>
                                      <p:to>
                                        <p:strVal val="visible"/>
                                      </p:to>
                                    </p:set>
                                    <p:anim calcmode="lin" valueType="num">
                                      <p:cBhvr additive="base">
                                        <p:cTn id="54" dur="1000" fill="hold"/>
                                        <p:tgtEl>
                                          <p:spTgt spid="3">
                                            <p:txEl>
                                              <p:pRg st="4" end="4"/>
                                            </p:txEl>
                                          </p:spTgt>
                                        </p:tgtEl>
                                        <p:attrNameLst>
                                          <p:attrName>ppt_x</p:attrName>
                                        </p:attrNameLst>
                                      </p:cBhvr>
                                      <p:tavLst>
                                        <p:tav tm="0">
                                          <p:val>
                                            <p:strVal val="0-#ppt_w/2"/>
                                          </p:val>
                                        </p:tav>
                                        <p:tav tm="100000">
                                          <p:val>
                                            <p:strVal val="#ppt_x"/>
                                          </p:val>
                                        </p:tav>
                                      </p:tavLst>
                                    </p:anim>
                                    <p:anim calcmode="lin" valueType="num">
                                      <p:cBhvr additive="base">
                                        <p:cTn id="55" dur="1000" fill="hold"/>
                                        <p:tgtEl>
                                          <p:spTgt spid="3">
                                            <p:txEl>
                                              <p:pRg st="4" end="4"/>
                                            </p:txEl>
                                          </p:spTgt>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68096" y="1184988"/>
            <a:ext cx="8021340" cy="1567543"/>
          </a:xfrm>
        </p:spPr>
        <p:txBody>
          <a:bodyPr>
            <a:normAutofit fontScale="92500" lnSpcReduction="20000"/>
          </a:bodyPr>
          <a:lstStyle/>
          <a:p>
            <a:r>
              <a:rPr lang="en-AU" u="sng" dirty="0">
                <a:latin typeface="FSFFatBottom" panose="02000603000000000000" pitchFamily="2" charset="0"/>
                <a:ea typeface="FSFFatBottom" panose="02000603000000000000" pitchFamily="2" charset="0"/>
              </a:rPr>
              <a:t>Independent Investigation:</a:t>
            </a:r>
            <a:endParaRPr lang="en-AU" dirty="0">
              <a:latin typeface="FSFFatBottom" panose="02000603000000000000" pitchFamily="2" charset="0"/>
              <a:ea typeface="FSFFatBottom" panose="02000603000000000000" pitchFamily="2" charset="0"/>
            </a:endParaRPr>
          </a:p>
          <a:p>
            <a:pPr>
              <a:buFont typeface="Wingdings" panose="05000000000000000000" pitchFamily="2" charset="2"/>
              <a:buChar char="q"/>
            </a:pPr>
            <a:r>
              <a:rPr lang="en-AU" dirty="0">
                <a:latin typeface="FSFFatBottom" panose="02000603000000000000" pitchFamily="2" charset="0"/>
                <a:ea typeface="FSFFatBottom" panose="02000603000000000000" pitchFamily="2" charset="0"/>
              </a:rPr>
              <a:t>Can you use this number pattern to determine the missing terms?</a:t>
            </a:r>
          </a:p>
          <a:p>
            <a:pPr>
              <a:buFont typeface="Wingdings" panose="05000000000000000000" pitchFamily="2" charset="2"/>
              <a:buChar char="q"/>
            </a:pPr>
            <a:r>
              <a:rPr lang="en-AU" dirty="0">
                <a:latin typeface="FSFFatBottom" panose="02000603000000000000" pitchFamily="2" charset="0"/>
                <a:ea typeface="FSFFatBottom" panose="02000603000000000000" pitchFamily="2" charset="0"/>
              </a:rPr>
              <a:t>What strategies can we use to determine a term in a number pattern? Can you show your thinking in a number of ways? </a:t>
            </a:r>
          </a:p>
        </p:txBody>
      </p:sp>
      <p:sp>
        <p:nvSpPr>
          <p:cNvPr id="4" name="Title 1"/>
          <p:cNvSpPr txBox="1">
            <a:spLocks/>
          </p:cNvSpPr>
          <p:nvPr/>
        </p:nvSpPr>
        <p:spPr>
          <a:xfrm>
            <a:off x="768095" y="361282"/>
            <a:ext cx="8021341" cy="721070"/>
          </a:xfrm>
          <a:prstGeom prst="rect">
            <a:avLst/>
          </a:prstGeom>
        </p:spPr>
        <p:txBody>
          <a:bodyPr vert="horz" lIns="91440" tIns="45720" rIns="91440" bIns="45720" rtlCol="0" anchor="ctr">
            <a:noAutofit/>
          </a:bodyPr>
          <a:lstStyle>
            <a:lvl1pPr algn="l" defTabSz="914400" rtl="0" eaLnBrk="1" latinLnBrk="0" hangingPunct="1">
              <a:lnSpc>
                <a:spcPct val="80000"/>
              </a:lnSpc>
              <a:spcBef>
                <a:spcPct val="0"/>
              </a:spcBef>
              <a:buNone/>
              <a:defRPr sz="4400" kern="1200" cap="all" spc="100" baseline="0">
                <a:solidFill>
                  <a:schemeClr val="tx1">
                    <a:lumMod val="95000"/>
                    <a:lumOff val="5000"/>
                  </a:schemeClr>
                </a:solidFill>
                <a:latin typeface="+mj-lt"/>
                <a:ea typeface="+mj-ea"/>
                <a:cs typeface="+mj-cs"/>
              </a:defRPr>
            </a:lvl1pPr>
          </a:lstStyle>
          <a:p>
            <a:r>
              <a:rPr lang="en-AU" sz="2400">
                <a:latin typeface="FSFFatBottom" panose="02000603000000000000" pitchFamily="2" charset="0"/>
                <a:ea typeface="FSFFatBottom" panose="02000603000000000000" pitchFamily="2" charset="0"/>
              </a:rPr>
              <a:t>Can we continue and create number patterns and describe how they are created?</a:t>
            </a:r>
            <a:br>
              <a:rPr lang="en-AU" sz="2400">
                <a:latin typeface="FSFFatBottom" panose="02000603000000000000" pitchFamily="2" charset="0"/>
                <a:ea typeface="FSFFatBottom" panose="02000603000000000000" pitchFamily="2" charset="0"/>
              </a:rPr>
            </a:br>
            <a:endParaRPr lang="en-AU" sz="2400" dirty="0"/>
          </a:p>
        </p:txBody>
      </p:sp>
      <p:graphicFrame>
        <p:nvGraphicFramePr>
          <p:cNvPr id="5" name="Table 4"/>
          <p:cNvGraphicFramePr>
            <a:graphicFrameLocks noGrp="1"/>
          </p:cNvGraphicFramePr>
          <p:nvPr>
            <p:extLst>
              <p:ext uri="{D42A27DB-BD31-4B8C-83A1-F6EECF244321}">
                <p14:modId xmlns:p14="http://schemas.microsoft.com/office/powerpoint/2010/main" val="2656827907"/>
              </p:ext>
            </p:extLst>
          </p:nvPr>
        </p:nvGraphicFramePr>
        <p:xfrm>
          <a:off x="102637" y="2752531"/>
          <a:ext cx="8910733" cy="3965094"/>
        </p:xfrm>
        <a:graphic>
          <a:graphicData uri="http://schemas.openxmlformats.org/drawingml/2006/table">
            <a:tbl>
              <a:tblPr firstRow="1" bandRow="1">
                <a:tableStyleId>{5C22544A-7EE6-4342-B048-85BDC9FD1C3A}</a:tableStyleId>
              </a:tblPr>
              <a:tblGrid>
                <a:gridCol w="1083101">
                  <a:extLst>
                    <a:ext uri="{9D8B030D-6E8A-4147-A177-3AD203B41FA5}">
                      <a16:colId xmlns:a16="http://schemas.microsoft.com/office/drawing/2014/main" val="3277681428"/>
                    </a:ext>
                  </a:extLst>
                </a:gridCol>
                <a:gridCol w="6082809">
                  <a:extLst>
                    <a:ext uri="{9D8B030D-6E8A-4147-A177-3AD203B41FA5}">
                      <a16:colId xmlns:a16="http://schemas.microsoft.com/office/drawing/2014/main" val="170130081"/>
                    </a:ext>
                  </a:extLst>
                </a:gridCol>
                <a:gridCol w="1744823">
                  <a:extLst>
                    <a:ext uri="{9D8B030D-6E8A-4147-A177-3AD203B41FA5}">
                      <a16:colId xmlns:a16="http://schemas.microsoft.com/office/drawing/2014/main" val="1325231687"/>
                    </a:ext>
                  </a:extLst>
                </a:gridCol>
              </a:tblGrid>
              <a:tr h="1321698">
                <a:tc>
                  <a:txBody>
                    <a:bodyPr/>
                    <a:lstStyle/>
                    <a:p>
                      <a:pPr algn="ctr"/>
                      <a:r>
                        <a:rPr lang="en-AU" dirty="0">
                          <a:latin typeface="FSFFatBottom" panose="02000603000000000000" pitchFamily="2" charset="0"/>
                          <a:ea typeface="FSFFatBottom" panose="02000603000000000000" pitchFamily="2" charset="0"/>
                        </a:rPr>
                        <a:t>Group One</a:t>
                      </a:r>
                    </a:p>
                  </a:txBody>
                  <a:tcPr anchor="ctr">
                    <a:solidFill>
                      <a:schemeClr val="accent2">
                        <a:lumMod val="75000"/>
                      </a:schemeClr>
                    </a:solidFill>
                  </a:tcPr>
                </a:tc>
                <a:tc>
                  <a:txBody>
                    <a:bodyPr/>
                    <a:lstStyle/>
                    <a:p>
                      <a:pPr algn="ctr"/>
                      <a:r>
                        <a:rPr lang="en-AU" sz="3600" dirty="0">
                          <a:solidFill>
                            <a:schemeClr val="accent2">
                              <a:lumMod val="75000"/>
                            </a:schemeClr>
                          </a:solidFill>
                          <a:latin typeface="FSFFatBottom" panose="02000603000000000000" pitchFamily="2" charset="0"/>
                          <a:ea typeface="FSFFatBottom" panose="02000603000000000000" pitchFamily="2" charset="0"/>
                        </a:rPr>
                        <a:t>2     6     10     14</a:t>
                      </a:r>
                    </a:p>
                  </a:txBody>
                  <a:tcPr anchor="ctr">
                    <a:solidFill>
                      <a:schemeClr val="bg1">
                        <a:lumMod val="95000"/>
                      </a:schemeClr>
                    </a:solidFill>
                  </a:tcPr>
                </a:tc>
                <a:tc>
                  <a:txBody>
                    <a:bodyPr/>
                    <a:lstStyle/>
                    <a:p>
                      <a:pPr algn="ctr"/>
                      <a:r>
                        <a:rPr lang="en-AU" dirty="0">
                          <a:solidFill>
                            <a:schemeClr val="accent2">
                              <a:lumMod val="75000"/>
                            </a:schemeClr>
                          </a:solidFill>
                          <a:latin typeface="FSFFatBottom" panose="02000603000000000000" pitchFamily="2" charset="0"/>
                          <a:ea typeface="FSFFatBottom" panose="02000603000000000000" pitchFamily="2" charset="0"/>
                        </a:rPr>
                        <a:t>5</a:t>
                      </a:r>
                      <a:r>
                        <a:rPr lang="en-AU" baseline="30000" dirty="0">
                          <a:solidFill>
                            <a:schemeClr val="accent2">
                              <a:lumMod val="75000"/>
                            </a:schemeClr>
                          </a:solidFill>
                          <a:latin typeface="FSFFatBottom" panose="02000603000000000000" pitchFamily="2" charset="0"/>
                          <a:ea typeface="FSFFatBottom" panose="02000603000000000000" pitchFamily="2" charset="0"/>
                        </a:rPr>
                        <a:t>th</a:t>
                      </a:r>
                      <a:r>
                        <a:rPr lang="en-AU" dirty="0">
                          <a:solidFill>
                            <a:schemeClr val="accent2">
                              <a:lumMod val="75000"/>
                            </a:schemeClr>
                          </a:solidFill>
                          <a:latin typeface="FSFFatBottom" panose="02000603000000000000" pitchFamily="2" charset="0"/>
                          <a:ea typeface="FSFFatBottom" panose="02000603000000000000" pitchFamily="2" charset="0"/>
                        </a:rPr>
                        <a:t>, 8</a:t>
                      </a:r>
                      <a:r>
                        <a:rPr lang="en-AU" baseline="30000" dirty="0">
                          <a:solidFill>
                            <a:schemeClr val="accent2">
                              <a:lumMod val="75000"/>
                            </a:schemeClr>
                          </a:solidFill>
                          <a:latin typeface="FSFFatBottom" panose="02000603000000000000" pitchFamily="2" charset="0"/>
                          <a:ea typeface="FSFFatBottom" panose="02000603000000000000" pitchFamily="2" charset="0"/>
                        </a:rPr>
                        <a:t>th</a:t>
                      </a:r>
                      <a:r>
                        <a:rPr lang="en-AU" dirty="0">
                          <a:solidFill>
                            <a:schemeClr val="accent2">
                              <a:lumMod val="75000"/>
                            </a:schemeClr>
                          </a:solidFill>
                          <a:latin typeface="FSFFatBottom" panose="02000603000000000000" pitchFamily="2" charset="0"/>
                          <a:ea typeface="FSFFatBottom" panose="02000603000000000000" pitchFamily="2" charset="0"/>
                        </a:rPr>
                        <a:t> and 10</a:t>
                      </a:r>
                      <a:r>
                        <a:rPr lang="en-AU" baseline="30000" dirty="0">
                          <a:solidFill>
                            <a:schemeClr val="accent2">
                              <a:lumMod val="75000"/>
                            </a:schemeClr>
                          </a:solidFill>
                          <a:latin typeface="FSFFatBottom" panose="02000603000000000000" pitchFamily="2" charset="0"/>
                          <a:ea typeface="FSFFatBottom" panose="02000603000000000000" pitchFamily="2" charset="0"/>
                        </a:rPr>
                        <a:t>th</a:t>
                      </a:r>
                      <a:r>
                        <a:rPr lang="en-AU" dirty="0">
                          <a:solidFill>
                            <a:schemeClr val="accent2">
                              <a:lumMod val="75000"/>
                            </a:schemeClr>
                          </a:solidFill>
                          <a:latin typeface="FSFFatBottom" panose="02000603000000000000" pitchFamily="2" charset="0"/>
                          <a:ea typeface="FSFFatBottom" panose="02000603000000000000" pitchFamily="2" charset="0"/>
                        </a:rPr>
                        <a:t> terms</a:t>
                      </a:r>
                    </a:p>
                  </a:txBody>
                  <a:tcPr anchor="ctr">
                    <a:solidFill>
                      <a:schemeClr val="bg1">
                        <a:lumMod val="95000"/>
                      </a:schemeClr>
                    </a:solidFill>
                  </a:tcPr>
                </a:tc>
                <a:extLst>
                  <a:ext uri="{0D108BD9-81ED-4DB2-BD59-A6C34878D82A}">
                    <a16:rowId xmlns:a16="http://schemas.microsoft.com/office/drawing/2014/main" val="2065704059"/>
                  </a:ext>
                </a:extLst>
              </a:tr>
              <a:tr h="1321698">
                <a:tc>
                  <a:txBody>
                    <a:bodyPr/>
                    <a:lstStyle/>
                    <a:p>
                      <a:pPr algn="ctr"/>
                      <a:r>
                        <a:rPr lang="en-AU" dirty="0">
                          <a:latin typeface="FSFFatBottom" panose="02000603000000000000" pitchFamily="2" charset="0"/>
                          <a:ea typeface="FSFFatBottom" panose="02000603000000000000" pitchFamily="2" charset="0"/>
                        </a:rPr>
                        <a:t>Group Two</a:t>
                      </a:r>
                    </a:p>
                  </a:txBody>
                  <a:tcPr anchor="ctr">
                    <a:solidFill>
                      <a:schemeClr val="accent4">
                        <a:lumMod val="75000"/>
                      </a:schemeClr>
                    </a:solidFill>
                  </a:tcPr>
                </a:tc>
                <a:tc>
                  <a:txBody>
                    <a:bodyPr/>
                    <a:lstStyle/>
                    <a:p>
                      <a:pPr algn="ctr"/>
                      <a:r>
                        <a:rPr lang="en-AU" sz="3600" dirty="0">
                          <a:solidFill>
                            <a:schemeClr val="accent4">
                              <a:lumMod val="75000"/>
                            </a:schemeClr>
                          </a:solidFill>
                          <a:latin typeface="FSFFatBottom" panose="02000603000000000000" pitchFamily="2" charset="0"/>
                          <a:ea typeface="FSFFatBottom" panose="02000603000000000000" pitchFamily="2" charset="0"/>
                        </a:rPr>
                        <a:t>7     17     27     37</a:t>
                      </a:r>
                    </a:p>
                  </a:txBody>
                  <a:tcPr anchor="ctr">
                    <a:solidFill>
                      <a:schemeClr val="bg1">
                        <a:lumMod val="95000"/>
                      </a:schemeClr>
                    </a:solidFill>
                  </a:tcPr>
                </a:tc>
                <a:tc>
                  <a:txBody>
                    <a:bodyPr/>
                    <a:lstStyle/>
                    <a:p>
                      <a:pPr algn="ctr"/>
                      <a:r>
                        <a:rPr lang="en-AU" dirty="0">
                          <a:solidFill>
                            <a:schemeClr val="accent4">
                              <a:lumMod val="75000"/>
                            </a:schemeClr>
                          </a:solidFill>
                          <a:latin typeface="FSFFatBottom" panose="02000603000000000000" pitchFamily="2" charset="0"/>
                          <a:ea typeface="FSFFatBottom" panose="02000603000000000000" pitchFamily="2" charset="0"/>
                        </a:rPr>
                        <a:t>5</a:t>
                      </a:r>
                      <a:r>
                        <a:rPr lang="en-AU" baseline="30000" dirty="0">
                          <a:solidFill>
                            <a:schemeClr val="accent4">
                              <a:lumMod val="75000"/>
                            </a:schemeClr>
                          </a:solidFill>
                          <a:latin typeface="FSFFatBottom" panose="02000603000000000000" pitchFamily="2" charset="0"/>
                          <a:ea typeface="FSFFatBottom" panose="02000603000000000000" pitchFamily="2" charset="0"/>
                        </a:rPr>
                        <a:t>th</a:t>
                      </a:r>
                      <a:r>
                        <a:rPr lang="en-AU" dirty="0">
                          <a:solidFill>
                            <a:schemeClr val="accent4">
                              <a:lumMod val="75000"/>
                            </a:schemeClr>
                          </a:solidFill>
                          <a:latin typeface="FSFFatBottom" panose="02000603000000000000" pitchFamily="2" charset="0"/>
                          <a:ea typeface="FSFFatBottom" panose="02000603000000000000" pitchFamily="2" charset="0"/>
                        </a:rPr>
                        <a:t>, 10</a:t>
                      </a:r>
                      <a:r>
                        <a:rPr lang="en-AU" baseline="30000" dirty="0">
                          <a:solidFill>
                            <a:schemeClr val="accent4">
                              <a:lumMod val="75000"/>
                            </a:schemeClr>
                          </a:solidFill>
                          <a:latin typeface="FSFFatBottom" panose="02000603000000000000" pitchFamily="2" charset="0"/>
                          <a:ea typeface="FSFFatBottom" panose="02000603000000000000" pitchFamily="2" charset="0"/>
                        </a:rPr>
                        <a:t>th</a:t>
                      </a:r>
                      <a:r>
                        <a:rPr lang="en-AU" dirty="0">
                          <a:solidFill>
                            <a:schemeClr val="accent4">
                              <a:lumMod val="75000"/>
                            </a:schemeClr>
                          </a:solidFill>
                          <a:latin typeface="FSFFatBottom" panose="02000603000000000000" pitchFamily="2" charset="0"/>
                          <a:ea typeface="FSFFatBottom" panose="02000603000000000000" pitchFamily="2" charset="0"/>
                        </a:rPr>
                        <a:t>, 15</a:t>
                      </a:r>
                      <a:r>
                        <a:rPr lang="en-AU" baseline="30000" dirty="0">
                          <a:solidFill>
                            <a:schemeClr val="accent4">
                              <a:lumMod val="75000"/>
                            </a:schemeClr>
                          </a:solidFill>
                          <a:latin typeface="FSFFatBottom" panose="02000603000000000000" pitchFamily="2" charset="0"/>
                          <a:ea typeface="FSFFatBottom" panose="02000603000000000000" pitchFamily="2" charset="0"/>
                        </a:rPr>
                        <a:t>th</a:t>
                      </a:r>
                      <a:r>
                        <a:rPr lang="en-AU" dirty="0">
                          <a:solidFill>
                            <a:schemeClr val="accent4">
                              <a:lumMod val="75000"/>
                            </a:schemeClr>
                          </a:solidFill>
                          <a:latin typeface="FSFFatBottom" panose="02000603000000000000" pitchFamily="2" charset="0"/>
                          <a:ea typeface="FSFFatBottom" panose="02000603000000000000" pitchFamily="2" charset="0"/>
                        </a:rPr>
                        <a:t> and 25</a:t>
                      </a:r>
                      <a:r>
                        <a:rPr lang="en-AU" baseline="30000" dirty="0">
                          <a:solidFill>
                            <a:schemeClr val="accent4">
                              <a:lumMod val="75000"/>
                            </a:schemeClr>
                          </a:solidFill>
                          <a:latin typeface="FSFFatBottom" panose="02000603000000000000" pitchFamily="2" charset="0"/>
                          <a:ea typeface="FSFFatBottom" panose="02000603000000000000" pitchFamily="2" charset="0"/>
                        </a:rPr>
                        <a:t>th</a:t>
                      </a:r>
                      <a:r>
                        <a:rPr lang="en-AU" dirty="0">
                          <a:solidFill>
                            <a:schemeClr val="accent4">
                              <a:lumMod val="75000"/>
                            </a:schemeClr>
                          </a:solidFill>
                          <a:latin typeface="FSFFatBottom" panose="02000603000000000000" pitchFamily="2" charset="0"/>
                          <a:ea typeface="FSFFatBottom" panose="02000603000000000000" pitchFamily="2" charset="0"/>
                        </a:rPr>
                        <a:t> terms</a:t>
                      </a:r>
                    </a:p>
                  </a:txBody>
                  <a:tcPr anchor="ctr">
                    <a:solidFill>
                      <a:schemeClr val="bg1">
                        <a:lumMod val="95000"/>
                      </a:schemeClr>
                    </a:solidFill>
                  </a:tcPr>
                </a:tc>
                <a:extLst>
                  <a:ext uri="{0D108BD9-81ED-4DB2-BD59-A6C34878D82A}">
                    <a16:rowId xmlns:a16="http://schemas.microsoft.com/office/drawing/2014/main" val="247752611"/>
                  </a:ext>
                </a:extLst>
              </a:tr>
              <a:tr h="1321698">
                <a:tc>
                  <a:txBody>
                    <a:bodyPr/>
                    <a:lstStyle/>
                    <a:p>
                      <a:pPr algn="ctr"/>
                      <a:r>
                        <a:rPr lang="en-AU">
                          <a:solidFill>
                            <a:schemeClr val="bg1">
                              <a:lumMod val="95000"/>
                            </a:schemeClr>
                          </a:solidFill>
                          <a:latin typeface="FSFFatBottom" panose="02000603000000000000" pitchFamily="2" charset="0"/>
                          <a:ea typeface="FSFFatBottom" panose="02000603000000000000" pitchFamily="2" charset="0"/>
                        </a:rPr>
                        <a:t>Group Three</a:t>
                      </a:r>
                      <a:endParaRPr lang="en-AU" dirty="0">
                        <a:solidFill>
                          <a:schemeClr val="bg1">
                            <a:lumMod val="95000"/>
                          </a:schemeClr>
                        </a:solidFill>
                        <a:latin typeface="FSFFatBottom" panose="02000603000000000000" pitchFamily="2" charset="0"/>
                        <a:ea typeface="FSFFatBottom" panose="02000603000000000000" pitchFamily="2" charset="0"/>
                      </a:endParaRPr>
                    </a:p>
                  </a:txBody>
                  <a:tcPr anchor="ctr">
                    <a:solidFill>
                      <a:srgbClr val="6C0000"/>
                    </a:solidFill>
                  </a:tcPr>
                </a:tc>
                <a:tc>
                  <a:txBody>
                    <a:bodyPr/>
                    <a:lstStyle/>
                    <a:p>
                      <a:pPr algn="ctr"/>
                      <a:r>
                        <a:rPr lang="en-AU" sz="3600">
                          <a:solidFill>
                            <a:srgbClr val="6C0000"/>
                          </a:solidFill>
                          <a:latin typeface="FSFFatBottom" panose="02000603000000000000" pitchFamily="2" charset="0"/>
                          <a:ea typeface="FSFFatBottom" panose="02000603000000000000" pitchFamily="2" charset="0"/>
                        </a:rPr>
                        <a:t>5 ¼    25 ½    45 ¾     65 ¼ </a:t>
                      </a:r>
                      <a:endParaRPr lang="en-AU" sz="3600" dirty="0">
                        <a:solidFill>
                          <a:srgbClr val="6C0000"/>
                        </a:solidFill>
                        <a:latin typeface="FSFFatBottom" panose="02000603000000000000" pitchFamily="2" charset="0"/>
                        <a:ea typeface="FSFFatBottom" panose="02000603000000000000" pitchFamily="2" charset="0"/>
                      </a:endParaRPr>
                    </a:p>
                  </a:txBody>
                  <a:tcPr anchor="ctr">
                    <a:solidFill>
                      <a:schemeClr val="bg1">
                        <a:lumMod val="95000"/>
                      </a:schemeClr>
                    </a:solidFill>
                  </a:tcPr>
                </a:tc>
                <a:tc>
                  <a:txBody>
                    <a:bodyPr/>
                    <a:lstStyle/>
                    <a:p>
                      <a:pPr algn="ctr"/>
                      <a:r>
                        <a:rPr lang="en-AU" sz="2000" dirty="0">
                          <a:solidFill>
                            <a:srgbClr val="6C0000"/>
                          </a:solidFill>
                          <a:latin typeface="FSFFatBottom" panose="02000603000000000000" pitchFamily="2" charset="0"/>
                          <a:ea typeface="FSFFatBottom" panose="02000603000000000000" pitchFamily="2" charset="0"/>
                        </a:rPr>
                        <a:t>5</a:t>
                      </a:r>
                      <a:r>
                        <a:rPr lang="en-AU" sz="2000" baseline="30000" dirty="0">
                          <a:solidFill>
                            <a:srgbClr val="6C0000"/>
                          </a:solidFill>
                          <a:latin typeface="FSFFatBottom" panose="02000603000000000000" pitchFamily="2" charset="0"/>
                          <a:ea typeface="FSFFatBottom" panose="02000603000000000000" pitchFamily="2" charset="0"/>
                        </a:rPr>
                        <a:t>th, 10th, 31st, 64th and 112th terms</a:t>
                      </a:r>
                      <a:endParaRPr lang="en-AU" sz="2000" dirty="0">
                        <a:solidFill>
                          <a:srgbClr val="6C0000"/>
                        </a:solidFill>
                        <a:latin typeface="FSFFatBottom" panose="02000603000000000000" pitchFamily="2" charset="0"/>
                        <a:ea typeface="FSFFatBottom" panose="02000603000000000000" pitchFamily="2" charset="0"/>
                      </a:endParaRPr>
                    </a:p>
                  </a:txBody>
                  <a:tcPr anchor="ctr">
                    <a:solidFill>
                      <a:schemeClr val="bg1">
                        <a:lumMod val="95000"/>
                      </a:schemeClr>
                    </a:solidFill>
                  </a:tcPr>
                </a:tc>
                <a:extLst>
                  <a:ext uri="{0D108BD9-81ED-4DB2-BD59-A6C34878D82A}">
                    <a16:rowId xmlns:a16="http://schemas.microsoft.com/office/drawing/2014/main" val="81841093"/>
                  </a:ext>
                </a:extLst>
              </a:tr>
            </a:tbl>
          </a:graphicData>
        </a:graphic>
      </p:graphicFrame>
      <p:sp>
        <p:nvSpPr>
          <p:cNvPr id="6" name="TextBox 5">
            <a:extLst>
              <a:ext uri="{FF2B5EF4-FFF2-40B4-BE49-F238E27FC236}">
                <a16:creationId xmlns:a16="http://schemas.microsoft.com/office/drawing/2014/main" id="{B3508E47-0B07-4EE5-988C-1E88994DC837}"/>
              </a:ext>
            </a:extLst>
          </p:cNvPr>
          <p:cNvSpPr txBox="1"/>
          <p:nvPr/>
        </p:nvSpPr>
        <p:spPr>
          <a:xfrm>
            <a:off x="4081000" y="6457890"/>
            <a:ext cx="979714" cy="400110"/>
          </a:xfrm>
          <a:prstGeom prst="rect">
            <a:avLst/>
          </a:prstGeom>
          <a:noFill/>
        </p:spPr>
        <p:txBody>
          <a:bodyPr wrap="square" rtlCol="0">
            <a:spAutoFit/>
          </a:bodyPr>
          <a:lstStyle/>
          <a:p>
            <a:pPr algn="ctr"/>
            <a:r>
              <a:rPr lang="en-AU" sz="1000" dirty="0">
                <a:latin typeface="HelloWhimsy" panose="02000603000000000000" pitchFamily="2" charset="0"/>
                <a:ea typeface="HelloWhimsy" panose="02000603000000000000" pitchFamily="2" charset="0"/>
              </a:rPr>
              <a:t>Alice Vigors 2017</a:t>
            </a:r>
          </a:p>
        </p:txBody>
      </p:sp>
    </p:spTree>
    <p:extLst>
      <p:ext uri="{BB962C8B-B14F-4D97-AF65-F5344CB8AC3E}">
        <p14:creationId xmlns:p14="http://schemas.microsoft.com/office/powerpoint/2010/main" val="446486444"/>
      </p:ext>
    </p:extLst>
  </p:cSld>
  <p:clrMapOvr>
    <a:masterClrMapping/>
  </p:clrMapOvr>
  <mc:AlternateContent xmlns:mc="http://schemas.openxmlformats.org/markup-compatibility/2006" xmlns:p14="http://schemas.microsoft.com/office/powerpoint/2010/main">
    <mc:Choice Requires="p14">
      <p:transition spd="slow" p14:dur="1250">
        <p14:flip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6"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1000" fill="hold"/>
                                        <p:tgtEl>
                                          <p:spTgt spid="3">
                                            <p:txEl>
                                              <p:pRg st="0" end="0"/>
                                            </p:txEl>
                                          </p:spTgt>
                                        </p:tgtEl>
                                        <p:attrNameLst>
                                          <p:attrName>ppt_x</p:attrName>
                                        </p:attrNameLst>
                                      </p:cBhvr>
                                      <p:tavLst>
                                        <p:tav tm="0">
                                          <p:val>
                                            <p:strVal val="1+#ppt_w/2"/>
                                          </p:val>
                                        </p:tav>
                                        <p:tav tm="100000">
                                          <p:val>
                                            <p:strVal val="#ppt_x"/>
                                          </p:val>
                                        </p:tav>
                                      </p:tavLst>
                                    </p:anim>
                                    <p:anim calcmode="lin" valueType="num">
                                      <p:cBhvr additive="base">
                                        <p:cTn id="8" dur="1000" fill="hold"/>
                                        <p:tgtEl>
                                          <p:spTgt spid="3">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6" fill="hold" grpId="0"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additive="base">
                                        <p:cTn id="11" dur="1000" fill="hold"/>
                                        <p:tgtEl>
                                          <p:spTgt spid="3">
                                            <p:txEl>
                                              <p:pRg st="1" end="1"/>
                                            </p:txEl>
                                          </p:spTgt>
                                        </p:tgtEl>
                                        <p:attrNameLst>
                                          <p:attrName>ppt_x</p:attrName>
                                        </p:attrNameLst>
                                      </p:cBhvr>
                                      <p:tavLst>
                                        <p:tav tm="0">
                                          <p:val>
                                            <p:strVal val="1+#ppt_w/2"/>
                                          </p:val>
                                        </p:tav>
                                        <p:tav tm="100000">
                                          <p:val>
                                            <p:strVal val="#ppt_x"/>
                                          </p:val>
                                        </p:tav>
                                      </p:tavLst>
                                    </p:anim>
                                    <p:anim calcmode="lin" valueType="num">
                                      <p:cBhvr additive="base">
                                        <p:cTn id="12" dur="1000" fill="hold"/>
                                        <p:tgtEl>
                                          <p:spTgt spid="3">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6" fill="hold" grpId="0"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 calcmode="lin" valueType="num">
                                      <p:cBhvr additive="base">
                                        <p:cTn id="15" dur="1000" fill="hold"/>
                                        <p:tgtEl>
                                          <p:spTgt spid="3">
                                            <p:txEl>
                                              <p:pRg st="2" end="2"/>
                                            </p:txEl>
                                          </p:spTgt>
                                        </p:tgtEl>
                                        <p:attrNameLst>
                                          <p:attrName>ppt_x</p:attrName>
                                        </p:attrNameLst>
                                      </p:cBhvr>
                                      <p:tavLst>
                                        <p:tav tm="0">
                                          <p:val>
                                            <p:strVal val="1+#ppt_w/2"/>
                                          </p:val>
                                        </p:tav>
                                        <p:tav tm="100000">
                                          <p:val>
                                            <p:strVal val="#ppt_x"/>
                                          </p:val>
                                        </p:tav>
                                      </p:tavLst>
                                    </p:anim>
                                    <p:anim calcmode="lin" valueType="num">
                                      <p:cBhvr additive="base">
                                        <p:cTn id="16" dur="10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par>
                          <p:cTn id="17" fill="hold">
                            <p:stCondLst>
                              <p:cond delay="1000"/>
                            </p:stCondLst>
                            <p:childTnLst>
                              <p:par>
                                <p:cTn id="18" presetID="53" presetClass="entr" presetSubtype="16" fill="hold" nodeType="afterEffect">
                                  <p:stCondLst>
                                    <p:cond delay="0"/>
                                  </p:stCondLst>
                                  <p:childTnLst>
                                    <p:set>
                                      <p:cBhvr>
                                        <p:cTn id="19" dur="1" fill="hold">
                                          <p:stCondLst>
                                            <p:cond delay="0"/>
                                          </p:stCondLst>
                                        </p:cTn>
                                        <p:tgtEl>
                                          <p:spTgt spid="5"/>
                                        </p:tgtEl>
                                        <p:attrNameLst>
                                          <p:attrName>style.visibility</p:attrName>
                                        </p:attrNameLst>
                                      </p:cBhvr>
                                      <p:to>
                                        <p:strVal val="visible"/>
                                      </p:to>
                                    </p:set>
                                    <p:anim calcmode="lin" valueType="num">
                                      <p:cBhvr>
                                        <p:cTn id="20" dur="2000" fill="hold"/>
                                        <p:tgtEl>
                                          <p:spTgt spid="5"/>
                                        </p:tgtEl>
                                        <p:attrNameLst>
                                          <p:attrName>ppt_w</p:attrName>
                                        </p:attrNameLst>
                                      </p:cBhvr>
                                      <p:tavLst>
                                        <p:tav tm="0">
                                          <p:val>
                                            <p:fltVal val="0"/>
                                          </p:val>
                                        </p:tav>
                                        <p:tav tm="100000">
                                          <p:val>
                                            <p:strVal val="#ppt_w"/>
                                          </p:val>
                                        </p:tav>
                                      </p:tavLst>
                                    </p:anim>
                                    <p:anim calcmode="lin" valueType="num">
                                      <p:cBhvr>
                                        <p:cTn id="21" dur="2000" fill="hold"/>
                                        <p:tgtEl>
                                          <p:spTgt spid="5"/>
                                        </p:tgtEl>
                                        <p:attrNameLst>
                                          <p:attrName>ppt_h</p:attrName>
                                        </p:attrNameLst>
                                      </p:cBhvr>
                                      <p:tavLst>
                                        <p:tav tm="0">
                                          <p:val>
                                            <p:fltVal val="0"/>
                                          </p:val>
                                        </p:tav>
                                        <p:tav tm="100000">
                                          <p:val>
                                            <p:strVal val="#ppt_h"/>
                                          </p:val>
                                        </p:tav>
                                      </p:tavLst>
                                    </p:anim>
                                    <p:animEffect transition="in" filter="fade">
                                      <p:cBhvr>
                                        <p:cTn id="22"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68096" y="1184988"/>
            <a:ext cx="8021340" cy="3116424"/>
          </a:xfrm>
        </p:spPr>
        <p:txBody>
          <a:bodyPr>
            <a:normAutofit/>
          </a:bodyPr>
          <a:lstStyle/>
          <a:p>
            <a:r>
              <a:rPr lang="en-AU" u="sng" dirty="0">
                <a:latin typeface="FSFFatBottom" panose="02000603000000000000" pitchFamily="2" charset="0"/>
                <a:ea typeface="FSFFatBottom" panose="02000603000000000000" pitchFamily="2" charset="0"/>
              </a:rPr>
              <a:t>Independent Investigation:</a:t>
            </a:r>
            <a:endParaRPr lang="en-AU" dirty="0">
              <a:latin typeface="FSFFatBottom" panose="02000603000000000000" pitchFamily="2" charset="0"/>
              <a:ea typeface="FSFFatBottom" panose="02000603000000000000" pitchFamily="2" charset="0"/>
            </a:endParaRPr>
          </a:p>
          <a:p>
            <a:pPr>
              <a:buFont typeface="Wingdings" panose="05000000000000000000" pitchFamily="2" charset="2"/>
              <a:buChar char="q"/>
            </a:pPr>
            <a:r>
              <a:rPr lang="en-AU" dirty="0">
                <a:latin typeface="FSFFatBottom" panose="02000603000000000000" pitchFamily="2" charset="0"/>
                <a:ea typeface="FSFFatBottom" panose="02000603000000000000" pitchFamily="2" charset="0"/>
              </a:rPr>
              <a:t>Can you create your own number pattern and describe how it was created?</a:t>
            </a:r>
          </a:p>
          <a:p>
            <a:pPr lvl="2">
              <a:buFont typeface="Wingdings" panose="05000000000000000000" pitchFamily="2" charset="2"/>
              <a:buChar char="q"/>
            </a:pPr>
            <a:r>
              <a:rPr lang="en-AU" sz="1800" dirty="0">
                <a:latin typeface="FSFFatBottom" panose="02000603000000000000" pitchFamily="2" charset="0"/>
                <a:ea typeface="FSFFatBottom" panose="02000603000000000000" pitchFamily="2" charset="0"/>
              </a:rPr>
              <a:t>Turn over </a:t>
            </a:r>
            <a:r>
              <a:rPr lang="en-AU" sz="1800" u="sng" dirty="0">
                <a:latin typeface="FSFFatBottom" panose="02000603000000000000" pitchFamily="2" charset="0"/>
                <a:ea typeface="FSFFatBottom" panose="02000603000000000000" pitchFamily="2" charset="0"/>
              </a:rPr>
              <a:t>ONE</a:t>
            </a:r>
            <a:r>
              <a:rPr lang="en-AU" sz="1800" dirty="0">
                <a:latin typeface="FSFFatBottom" panose="02000603000000000000" pitchFamily="2" charset="0"/>
                <a:ea typeface="FSFFatBottom" panose="02000603000000000000" pitchFamily="2" charset="0"/>
              </a:rPr>
              <a:t> number card from a deck of playing cards.</a:t>
            </a:r>
          </a:p>
          <a:p>
            <a:pPr lvl="2">
              <a:buFont typeface="Wingdings" panose="05000000000000000000" pitchFamily="2" charset="2"/>
              <a:buChar char="q"/>
            </a:pPr>
            <a:r>
              <a:rPr lang="en-AU" sz="1800" dirty="0">
                <a:latin typeface="FSFFatBottom" panose="02000603000000000000" pitchFamily="2" charset="0"/>
                <a:ea typeface="FSFFatBottom" panose="02000603000000000000" pitchFamily="2" charset="0"/>
              </a:rPr>
              <a:t>Use this number to create a number pattern.</a:t>
            </a:r>
          </a:p>
          <a:p>
            <a:pPr lvl="2">
              <a:buFont typeface="Wingdings" panose="05000000000000000000" pitchFamily="2" charset="2"/>
              <a:buChar char="q"/>
            </a:pPr>
            <a:r>
              <a:rPr lang="en-AU" sz="1800" dirty="0">
                <a:latin typeface="FSFFatBottom" panose="02000603000000000000" pitchFamily="2" charset="0"/>
                <a:ea typeface="FSFFatBottom" panose="02000603000000000000" pitchFamily="2" charset="0"/>
              </a:rPr>
              <a:t>Describe the pattern that has been created</a:t>
            </a:r>
          </a:p>
        </p:txBody>
      </p:sp>
      <p:sp>
        <p:nvSpPr>
          <p:cNvPr id="4" name="Title 1"/>
          <p:cNvSpPr txBox="1">
            <a:spLocks/>
          </p:cNvSpPr>
          <p:nvPr/>
        </p:nvSpPr>
        <p:spPr>
          <a:xfrm>
            <a:off x="768095" y="361282"/>
            <a:ext cx="8021341" cy="721070"/>
          </a:xfrm>
          <a:prstGeom prst="rect">
            <a:avLst/>
          </a:prstGeom>
        </p:spPr>
        <p:txBody>
          <a:bodyPr vert="horz" lIns="91440" tIns="45720" rIns="91440" bIns="45720" rtlCol="0" anchor="ctr">
            <a:noAutofit/>
          </a:bodyPr>
          <a:lstStyle>
            <a:lvl1pPr algn="l" defTabSz="914400" rtl="0" eaLnBrk="1" latinLnBrk="0" hangingPunct="1">
              <a:lnSpc>
                <a:spcPct val="80000"/>
              </a:lnSpc>
              <a:spcBef>
                <a:spcPct val="0"/>
              </a:spcBef>
              <a:buNone/>
              <a:defRPr sz="4400" kern="1200" cap="all" spc="100" baseline="0">
                <a:solidFill>
                  <a:schemeClr val="tx1">
                    <a:lumMod val="95000"/>
                    <a:lumOff val="5000"/>
                  </a:schemeClr>
                </a:solidFill>
                <a:latin typeface="+mj-lt"/>
                <a:ea typeface="+mj-ea"/>
                <a:cs typeface="+mj-cs"/>
              </a:defRPr>
            </a:lvl1pPr>
          </a:lstStyle>
          <a:p>
            <a:r>
              <a:rPr lang="en-AU" sz="2400">
                <a:latin typeface="FSFFatBottom" panose="02000603000000000000" pitchFamily="2" charset="0"/>
                <a:ea typeface="FSFFatBottom" panose="02000603000000000000" pitchFamily="2" charset="0"/>
              </a:rPr>
              <a:t>Can we continue and create number patterns and describe how they are created?</a:t>
            </a:r>
            <a:br>
              <a:rPr lang="en-AU" sz="2400">
                <a:latin typeface="FSFFatBottom" panose="02000603000000000000" pitchFamily="2" charset="0"/>
                <a:ea typeface="FSFFatBottom" panose="02000603000000000000" pitchFamily="2" charset="0"/>
              </a:rPr>
            </a:br>
            <a:endParaRPr lang="en-AU" sz="2400" dirty="0"/>
          </a:p>
        </p:txBody>
      </p:sp>
      <p:pic>
        <p:nvPicPr>
          <p:cNvPr id="2050" name="Picture 2" descr="Image result for playing card"/>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20524297">
            <a:off x="6969968" y="4126812"/>
            <a:ext cx="1922106" cy="2404033"/>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85CF606A-EBEB-41CB-988E-32B5B9EBC03F}"/>
              </a:ext>
            </a:extLst>
          </p:cNvPr>
          <p:cNvSpPr txBox="1"/>
          <p:nvPr/>
        </p:nvSpPr>
        <p:spPr>
          <a:xfrm>
            <a:off x="4081000" y="6457890"/>
            <a:ext cx="979714" cy="400110"/>
          </a:xfrm>
          <a:prstGeom prst="rect">
            <a:avLst/>
          </a:prstGeom>
          <a:noFill/>
        </p:spPr>
        <p:txBody>
          <a:bodyPr wrap="square" rtlCol="0">
            <a:spAutoFit/>
          </a:bodyPr>
          <a:lstStyle/>
          <a:p>
            <a:pPr algn="ctr"/>
            <a:r>
              <a:rPr lang="en-AU" sz="1000" dirty="0">
                <a:latin typeface="HelloWhimsy" panose="02000603000000000000" pitchFamily="2" charset="0"/>
                <a:ea typeface="HelloWhimsy" panose="02000603000000000000" pitchFamily="2" charset="0"/>
              </a:rPr>
              <a:t>Alice Vigors 2017</a:t>
            </a:r>
          </a:p>
        </p:txBody>
      </p:sp>
    </p:spTree>
    <p:extLst>
      <p:ext uri="{BB962C8B-B14F-4D97-AF65-F5344CB8AC3E}">
        <p14:creationId xmlns:p14="http://schemas.microsoft.com/office/powerpoint/2010/main" val="4046714900"/>
      </p:ext>
    </p:extLst>
  </p:cSld>
  <p:clrMapOvr>
    <a:masterClrMapping/>
  </p:clrMapOvr>
  <mc:AlternateContent xmlns:mc="http://schemas.openxmlformats.org/markup-compatibility/2006" xmlns:p14="http://schemas.microsoft.com/office/powerpoint/2010/main">
    <mc:Choice Requires="p14">
      <p:transition spd="slow" p14:dur="1250">
        <p14:flip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6"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1000" fill="hold"/>
                                        <p:tgtEl>
                                          <p:spTgt spid="3">
                                            <p:txEl>
                                              <p:pRg st="0" end="0"/>
                                            </p:txEl>
                                          </p:spTgt>
                                        </p:tgtEl>
                                        <p:attrNameLst>
                                          <p:attrName>ppt_x</p:attrName>
                                        </p:attrNameLst>
                                      </p:cBhvr>
                                      <p:tavLst>
                                        <p:tav tm="0">
                                          <p:val>
                                            <p:strVal val="1+#ppt_w/2"/>
                                          </p:val>
                                        </p:tav>
                                        <p:tav tm="100000">
                                          <p:val>
                                            <p:strVal val="#ppt_x"/>
                                          </p:val>
                                        </p:tav>
                                      </p:tavLst>
                                    </p:anim>
                                    <p:anim calcmode="lin" valueType="num">
                                      <p:cBhvr additive="base">
                                        <p:cTn id="8" dur="1000" fill="hold"/>
                                        <p:tgtEl>
                                          <p:spTgt spid="3">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6" fill="hold" grpId="0"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additive="base">
                                        <p:cTn id="11" dur="1000" fill="hold"/>
                                        <p:tgtEl>
                                          <p:spTgt spid="3">
                                            <p:txEl>
                                              <p:pRg st="1" end="1"/>
                                            </p:txEl>
                                          </p:spTgt>
                                        </p:tgtEl>
                                        <p:attrNameLst>
                                          <p:attrName>ppt_x</p:attrName>
                                        </p:attrNameLst>
                                      </p:cBhvr>
                                      <p:tavLst>
                                        <p:tav tm="0">
                                          <p:val>
                                            <p:strVal val="1+#ppt_w/2"/>
                                          </p:val>
                                        </p:tav>
                                        <p:tav tm="100000">
                                          <p:val>
                                            <p:strVal val="#ppt_x"/>
                                          </p:val>
                                        </p:tav>
                                      </p:tavLst>
                                    </p:anim>
                                    <p:anim calcmode="lin" valueType="num">
                                      <p:cBhvr additive="base">
                                        <p:cTn id="12" dur="1000" fill="hold"/>
                                        <p:tgtEl>
                                          <p:spTgt spid="3">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6" fill="hold" grpId="0"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 calcmode="lin" valueType="num">
                                      <p:cBhvr additive="base">
                                        <p:cTn id="15" dur="1000" fill="hold"/>
                                        <p:tgtEl>
                                          <p:spTgt spid="3">
                                            <p:txEl>
                                              <p:pRg st="2" end="2"/>
                                            </p:txEl>
                                          </p:spTgt>
                                        </p:tgtEl>
                                        <p:attrNameLst>
                                          <p:attrName>ppt_x</p:attrName>
                                        </p:attrNameLst>
                                      </p:cBhvr>
                                      <p:tavLst>
                                        <p:tav tm="0">
                                          <p:val>
                                            <p:strVal val="1+#ppt_w/2"/>
                                          </p:val>
                                        </p:tav>
                                        <p:tav tm="100000">
                                          <p:val>
                                            <p:strVal val="#ppt_x"/>
                                          </p:val>
                                        </p:tav>
                                      </p:tavLst>
                                    </p:anim>
                                    <p:anim calcmode="lin" valueType="num">
                                      <p:cBhvr additive="base">
                                        <p:cTn id="16" dur="1000" fill="hold"/>
                                        <p:tgtEl>
                                          <p:spTgt spid="3">
                                            <p:txEl>
                                              <p:pRg st="2" end="2"/>
                                            </p:txEl>
                                          </p:spTgt>
                                        </p:tgtEl>
                                        <p:attrNameLst>
                                          <p:attrName>ppt_y</p:attrName>
                                        </p:attrNameLst>
                                      </p:cBhvr>
                                      <p:tavLst>
                                        <p:tav tm="0">
                                          <p:val>
                                            <p:strVal val="1+#ppt_h/2"/>
                                          </p:val>
                                        </p:tav>
                                        <p:tav tm="100000">
                                          <p:val>
                                            <p:strVal val="#ppt_y"/>
                                          </p:val>
                                        </p:tav>
                                      </p:tavLst>
                                    </p:anim>
                                  </p:childTnLst>
                                </p:cTn>
                              </p:par>
                              <p:par>
                                <p:cTn id="17" presetID="2" presetClass="entr" presetSubtype="6" fill="hold" grpId="0" nodeType="with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1000" fill="hold"/>
                                        <p:tgtEl>
                                          <p:spTgt spid="3">
                                            <p:txEl>
                                              <p:pRg st="3" end="3"/>
                                            </p:txEl>
                                          </p:spTgt>
                                        </p:tgtEl>
                                        <p:attrNameLst>
                                          <p:attrName>ppt_x</p:attrName>
                                        </p:attrNameLst>
                                      </p:cBhvr>
                                      <p:tavLst>
                                        <p:tav tm="0">
                                          <p:val>
                                            <p:strVal val="1+#ppt_w/2"/>
                                          </p:val>
                                        </p:tav>
                                        <p:tav tm="100000">
                                          <p:val>
                                            <p:strVal val="#ppt_x"/>
                                          </p:val>
                                        </p:tav>
                                      </p:tavLst>
                                    </p:anim>
                                    <p:anim calcmode="lin" valueType="num">
                                      <p:cBhvr additive="base">
                                        <p:cTn id="20" dur="1000" fill="hold"/>
                                        <p:tgtEl>
                                          <p:spTgt spid="3">
                                            <p:txEl>
                                              <p:pRg st="3" end="3"/>
                                            </p:txEl>
                                          </p:spTgt>
                                        </p:tgtEl>
                                        <p:attrNameLst>
                                          <p:attrName>ppt_y</p:attrName>
                                        </p:attrNameLst>
                                      </p:cBhvr>
                                      <p:tavLst>
                                        <p:tav tm="0">
                                          <p:val>
                                            <p:strVal val="1+#ppt_h/2"/>
                                          </p:val>
                                        </p:tav>
                                        <p:tav tm="100000">
                                          <p:val>
                                            <p:strVal val="#ppt_y"/>
                                          </p:val>
                                        </p:tav>
                                      </p:tavLst>
                                    </p:anim>
                                  </p:childTnLst>
                                </p:cTn>
                              </p:par>
                              <p:par>
                                <p:cTn id="21" presetID="2" presetClass="entr" presetSubtype="6" fill="hold" grpId="0" nodeType="with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 calcmode="lin" valueType="num">
                                      <p:cBhvr additive="base">
                                        <p:cTn id="23" dur="1000" fill="hold"/>
                                        <p:tgtEl>
                                          <p:spTgt spid="3">
                                            <p:txEl>
                                              <p:pRg st="4" end="4"/>
                                            </p:txEl>
                                          </p:spTgt>
                                        </p:tgtEl>
                                        <p:attrNameLst>
                                          <p:attrName>ppt_x</p:attrName>
                                        </p:attrNameLst>
                                      </p:cBhvr>
                                      <p:tavLst>
                                        <p:tav tm="0">
                                          <p:val>
                                            <p:strVal val="1+#ppt_w/2"/>
                                          </p:val>
                                        </p:tav>
                                        <p:tav tm="100000">
                                          <p:val>
                                            <p:strVal val="#ppt_x"/>
                                          </p:val>
                                        </p:tav>
                                      </p:tavLst>
                                    </p:anim>
                                    <p:anim calcmode="lin" valueType="num">
                                      <p:cBhvr additive="base">
                                        <p:cTn id="24" dur="10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AU" dirty="0">
                <a:latin typeface="HelloFickleJuice" panose="02000603000000000000" pitchFamily="2" charset="0"/>
                <a:ea typeface="HelloFickleJuice" panose="02000603000000000000" pitchFamily="2" charset="0"/>
              </a:rPr>
              <a:t>Session Two</a:t>
            </a:r>
          </a:p>
        </p:txBody>
      </p:sp>
      <p:sp>
        <p:nvSpPr>
          <p:cNvPr id="4" name="Text Placeholder 3"/>
          <p:cNvSpPr>
            <a:spLocks noGrp="1"/>
          </p:cNvSpPr>
          <p:nvPr>
            <p:ph type="body" sz="half" idx="2"/>
          </p:nvPr>
        </p:nvSpPr>
        <p:spPr/>
        <p:txBody>
          <a:bodyPr/>
          <a:lstStyle/>
          <a:p>
            <a:r>
              <a:rPr lang="en-AU" dirty="0">
                <a:latin typeface="FSFFatBottom" panose="02000603000000000000" pitchFamily="2" charset="0"/>
                <a:ea typeface="FSFFatBottom" panose="02000603000000000000" pitchFamily="2" charset="0"/>
              </a:rPr>
              <a:t>Can we create simple geometric patterns?</a:t>
            </a:r>
          </a:p>
        </p:txBody>
      </p:sp>
      <p:pic>
        <p:nvPicPr>
          <p:cNvPr id="12" name="Picture Placeholder 11" descr="Pin by Janeth Rodriguez Ospina on ideas | Pinterest"/>
          <p:cNvPicPr>
            <a:picLocks noGrp="1" noChangeAspect="1"/>
          </p:cNvPicPr>
          <p:nvPr>
            <p:ph type="pic" idx="1"/>
          </p:nvPr>
        </p:nvPicPr>
        <p:blipFill>
          <a:blip r:embed="rId3">
            <a:extLst>
              <a:ext uri="{28A0092B-C50C-407E-A947-70E740481C1C}">
                <a14:useLocalDpi xmlns:a14="http://schemas.microsoft.com/office/drawing/2010/main" val="0"/>
              </a:ext>
            </a:extLst>
          </a:blip>
          <a:srcRect t="33273" b="33273"/>
          <a:stretch>
            <a:fillRect/>
          </a:stretch>
        </p:blipFill>
        <p:spPr/>
      </p:pic>
      <p:sp>
        <p:nvSpPr>
          <p:cNvPr id="5" name="TextBox 4">
            <a:extLst>
              <a:ext uri="{FF2B5EF4-FFF2-40B4-BE49-F238E27FC236}">
                <a16:creationId xmlns:a16="http://schemas.microsoft.com/office/drawing/2014/main" id="{00FB6544-1D22-4B21-B99A-46EC8905559F}"/>
              </a:ext>
            </a:extLst>
          </p:cNvPr>
          <p:cNvSpPr txBox="1"/>
          <p:nvPr/>
        </p:nvSpPr>
        <p:spPr>
          <a:xfrm>
            <a:off x="4081000" y="6457890"/>
            <a:ext cx="979714" cy="400110"/>
          </a:xfrm>
          <a:prstGeom prst="rect">
            <a:avLst/>
          </a:prstGeom>
          <a:noFill/>
        </p:spPr>
        <p:txBody>
          <a:bodyPr wrap="square" rtlCol="0">
            <a:spAutoFit/>
          </a:bodyPr>
          <a:lstStyle/>
          <a:p>
            <a:pPr algn="ctr"/>
            <a:r>
              <a:rPr lang="en-AU" sz="1000" dirty="0">
                <a:latin typeface="HelloWhimsy" panose="02000603000000000000" pitchFamily="2" charset="0"/>
                <a:ea typeface="HelloWhimsy" panose="02000603000000000000" pitchFamily="2" charset="0"/>
              </a:rPr>
              <a:t>Alice Vigors 2017</a:t>
            </a:r>
          </a:p>
        </p:txBody>
      </p:sp>
    </p:spTree>
    <p:extLst>
      <p:ext uri="{BB962C8B-B14F-4D97-AF65-F5344CB8AC3E}">
        <p14:creationId xmlns:p14="http://schemas.microsoft.com/office/powerpoint/2010/main" val="2459866330"/>
      </p:ext>
    </p:extLst>
  </p:cSld>
  <p:clrMapOvr>
    <a:masterClrMapping/>
  </p:clrMapOvr>
  <mc:AlternateContent xmlns:mc="http://schemas.openxmlformats.org/markup-compatibility/2006" xmlns:p14="http://schemas.microsoft.com/office/powerpoint/2010/main">
    <mc:Choice Requires="p14">
      <p:transition spd="slow" p14:dur="1250">
        <p14:flip dir="l"/>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93450" y="2948472"/>
            <a:ext cx="8021340" cy="3704253"/>
          </a:xfrm>
        </p:spPr>
        <p:txBody>
          <a:bodyPr>
            <a:normAutofit/>
          </a:bodyPr>
          <a:lstStyle/>
          <a:p>
            <a:pPr marL="457200" indent="-457200">
              <a:buFont typeface="+mj-lt"/>
              <a:buAutoNum type="arabicPeriod"/>
            </a:pPr>
            <a:r>
              <a:rPr lang="en-AU" dirty="0">
                <a:latin typeface="FSFFatBottom" panose="02000603000000000000" pitchFamily="2" charset="0"/>
                <a:ea typeface="FSFFatBottom" panose="02000603000000000000" pitchFamily="2" charset="0"/>
              </a:rPr>
              <a:t>What do you </a:t>
            </a:r>
            <a:r>
              <a:rPr lang="en-AU" b="1" dirty="0">
                <a:latin typeface="FSFFatBottom" panose="02000603000000000000" pitchFamily="2" charset="0"/>
                <a:ea typeface="FSFFatBottom" panose="02000603000000000000" pitchFamily="2" charset="0"/>
              </a:rPr>
              <a:t>see</a:t>
            </a:r>
            <a:r>
              <a:rPr lang="en-AU" dirty="0">
                <a:latin typeface="FSFFatBottom" panose="02000603000000000000" pitchFamily="2" charset="0"/>
                <a:ea typeface="FSFFatBottom" panose="02000603000000000000" pitchFamily="2" charset="0"/>
              </a:rPr>
              <a:t>, observe or notice?</a:t>
            </a:r>
          </a:p>
          <a:p>
            <a:pPr marL="457200" indent="-457200">
              <a:buFont typeface="+mj-lt"/>
              <a:buAutoNum type="arabicPeriod"/>
            </a:pPr>
            <a:endParaRPr lang="en-AU" dirty="0">
              <a:latin typeface="FSFFatBottom" panose="02000603000000000000" pitchFamily="2" charset="0"/>
              <a:ea typeface="FSFFatBottom" panose="02000603000000000000" pitchFamily="2" charset="0"/>
            </a:endParaRPr>
          </a:p>
          <a:p>
            <a:pPr marL="457200" indent="-457200">
              <a:buFont typeface="+mj-lt"/>
              <a:buAutoNum type="arabicPeriod"/>
            </a:pPr>
            <a:r>
              <a:rPr lang="en-AU" dirty="0">
                <a:latin typeface="FSFFatBottom" panose="02000603000000000000" pitchFamily="2" charset="0"/>
                <a:ea typeface="FSFFatBottom" panose="02000603000000000000" pitchFamily="2" charset="0"/>
              </a:rPr>
              <a:t>What does this make you think, in terms of how the pattern is created? How it is repeated?</a:t>
            </a:r>
          </a:p>
          <a:p>
            <a:pPr marL="457200" indent="-457200">
              <a:buFont typeface="+mj-lt"/>
              <a:buAutoNum type="arabicPeriod"/>
            </a:pPr>
            <a:endParaRPr lang="en-AU" dirty="0">
              <a:latin typeface="FSFFatBottom" panose="02000603000000000000" pitchFamily="2" charset="0"/>
              <a:ea typeface="FSFFatBottom" panose="02000603000000000000" pitchFamily="2" charset="0"/>
            </a:endParaRPr>
          </a:p>
          <a:p>
            <a:pPr marL="457200" indent="-457200">
              <a:buFont typeface="+mj-lt"/>
              <a:buAutoNum type="arabicPeriod"/>
            </a:pPr>
            <a:r>
              <a:rPr lang="en-AU" dirty="0">
                <a:latin typeface="FSFFatBottom" panose="02000603000000000000" pitchFamily="2" charset="0"/>
                <a:ea typeface="FSFFatBottom" panose="02000603000000000000" pitchFamily="2" charset="0"/>
              </a:rPr>
              <a:t>What questions or puzzles do you still have about these numbers?</a:t>
            </a:r>
          </a:p>
          <a:p>
            <a:pPr marL="0" indent="0">
              <a:buNone/>
            </a:pPr>
            <a:endParaRPr lang="en-AU" dirty="0">
              <a:latin typeface="FSFFatBottom" panose="02000603000000000000" pitchFamily="2" charset="0"/>
              <a:ea typeface="FSFFatBottom" panose="02000603000000000000" pitchFamily="2" charset="0"/>
            </a:endParaRPr>
          </a:p>
          <a:p>
            <a:pPr marL="0" indent="0">
              <a:buNone/>
            </a:pPr>
            <a:r>
              <a:rPr lang="en-AU" u="sng" dirty="0">
                <a:latin typeface="FSFFatBottom" panose="02000603000000000000" pitchFamily="2" charset="0"/>
                <a:ea typeface="FSFFatBottom" panose="02000603000000000000" pitchFamily="2" charset="0"/>
              </a:rPr>
              <a:t>Pairs:</a:t>
            </a:r>
            <a:r>
              <a:rPr lang="en-AU" dirty="0">
                <a:latin typeface="FSFFatBottom" panose="02000603000000000000" pitchFamily="2" charset="0"/>
                <a:ea typeface="FSFFatBottom" panose="02000603000000000000" pitchFamily="2" charset="0"/>
              </a:rPr>
              <a:t> Determine the next term in this pattern.</a:t>
            </a:r>
            <a:endParaRPr lang="en-AU" u="sng" dirty="0">
              <a:latin typeface="FSFFatBottom" panose="02000603000000000000" pitchFamily="2" charset="0"/>
              <a:ea typeface="FSFFatBottom" panose="02000603000000000000" pitchFamily="2" charset="0"/>
            </a:endParaRPr>
          </a:p>
        </p:txBody>
      </p:sp>
      <p:sp>
        <p:nvSpPr>
          <p:cNvPr id="4" name="Title 1"/>
          <p:cNvSpPr txBox="1">
            <a:spLocks/>
          </p:cNvSpPr>
          <p:nvPr/>
        </p:nvSpPr>
        <p:spPr>
          <a:xfrm>
            <a:off x="768095" y="361282"/>
            <a:ext cx="8021341" cy="721070"/>
          </a:xfrm>
          <a:prstGeom prst="rect">
            <a:avLst/>
          </a:prstGeom>
        </p:spPr>
        <p:txBody>
          <a:bodyPr vert="horz" lIns="91440" tIns="45720" rIns="91440" bIns="45720" rtlCol="0" anchor="ctr">
            <a:noAutofit/>
          </a:bodyPr>
          <a:lstStyle>
            <a:lvl1pPr algn="l" defTabSz="914400" rtl="0" eaLnBrk="1" latinLnBrk="0" hangingPunct="1">
              <a:lnSpc>
                <a:spcPct val="80000"/>
              </a:lnSpc>
              <a:spcBef>
                <a:spcPct val="0"/>
              </a:spcBef>
              <a:buNone/>
              <a:defRPr sz="4400" kern="1200" cap="all" spc="100" baseline="0">
                <a:solidFill>
                  <a:schemeClr val="tx1">
                    <a:lumMod val="95000"/>
                    <a:lumOff val="5000"/>
                  </a:schemeClr>
                </a:solidFill>
                <a:latin typeface="+mj-lt"/>
                <a:ea typeface="+mj-ea"/>
                <a:cs typeface="+mj-cs"/>
              </a:defRPr>
            </a:lvl1pPr>
          </a:lstStyle>
          <a:p>
            <a:r>
              <a:rPr lang="en-AU" sz="2400" dirty="0">
                <a:latin typeface="FSFFatBottom" panose="02000603000000000000" pitchFamily="2" charset="0"/>
                <a:ea typeface="FSFFatBottom" panose="02000603000000000000" pitchFamily="2" charset="0"/>
              </a:rPr>
              <a:t>Can we create simple geometric patterns?</a:t>
            </a:r>
            <a:br>
              <a:rPr lang="en-AU" sz="2400" dirty="0">
                <a:latin typeface="FSFFatBottom" panose="02000603000000000000" pitchFamily="2" charset="0"/>
                <a:ea typeface="FSFFatBottom" panose="02000603000000000000" pitchFamily="2" charset="0"/>
              </a:rPr>
            </a:br>
            <a:endParaRPr lang="en-AU" sz="2400" dirty="0"/>
          </a:p>
        </p:txBody>
      </p:sp>
      <p:pic>
        <p:nvPicPr>
          <p:cNvPr id="3074" name="Picture 1"/>
          <p:cNvPicPr>
            <a:picLocks noChangeAspect="1" noChangeArrowheads="1"/>
          </p:cNvPicPr>
          <p:nvPr/>
        </p:nvPicPr>
        <p:blipFill rotWithShape="1">
          <a:blip r:embed="rId3">
            <a:extLst>
              <a:ext uri="{28A0092B-C50C-407E-A947-70E740481C1C}">
                <a14:useLocalDpi xmlns:a14="http://schemas.microsoft.com/office/drawing/2010/main" val="0"/>
              </a:ext>
            </a:extLst>
          </a:blip>
          <a:srcRect r="74303" b="54000"/>
          <a:stretch/>
        </p:blipFill>
        <p:spPr bwMode="auto">
          <a:xfrm>
            <a:off x="1017038" y="1082352"/>
            <a:ext cx="1978090" cy="8584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1"/>
          <p:cNvPicPr>
            <a:picLocks noChangeAspect="1" noChangeArrowheads="1"/>
          </p:cNvPicPr>
          <p:nvPr/>
        </p:nvPicPr>
        <p:blipFill rotWithShape="1">
          <a:blip r:embed="rId3">
            <a:extLst>
              <a:ext uri="{28A0092B-C50C-407E-A947-70E740481C1C}">
                <a14:useLocalDpi xmlns:a14="http://schemas.microsoft.com/office/drawing/2010/main" val="0"/>
              </a:ext>
            </a:extLst>
          </a:blip>
          <a:srcRect l="31717" r="39192" b="39167"/>
          <a:stretch/>
        </p:blipFill>
        <p:spPr bwMode="auto">
          <a:xfrm>
            <a:off x="3354356" y="1082352"/>
            <a:ext cx="2239347" cy="11352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1"/>
          <p:cNvPicPr>
            <a:picLocks noChangeAspect="1" noChangeArrowheads="1"/>
          </p:cNvPicPr>
          <p:nvPr/>
        </p:nvPicPr>
        <p:blipFill rotWithShape="1">
          <a:blip r:embed="rId3">
            <a:extLst>
              <a:ext uri="{28A0092B-C50C-407E-A947-70E740481C1C}">
                <a14:useLocalDpi xmlns:a14="http://schemas.microsoft.com/office/drawing/2010/main" val="0"/>
              </a:ext>
            </a:extLst>
          </a:blip>
          <a:srcRect l="64121"/>
          <a:stretch/>
        </p:blipFill>
        <p:spPr bwMode="auto">
          <a:xfrm>
            <a:off x="5952932" y="1082352"/>
            <a:ext cx="2761858" cy="18661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extBox 7">
            <a:extLst>
              <a:ext uri="{FF2B5EF4-FFF2-40B4-BE49-F238E27FC236}">
                <a16:creationId xmlns:a16="http://schemas.microsoft.com/office/drawing/2014/main" id="{C7677416-0E37-4DD3-91E0-2EF809FD2E61}"/>
              </a:ext>
            </a:extLst>
          </p:cNvPr>
          <p:cNvSpPr txBox="1"/>
          <p:nvPr/>
        </p:nvSpPr>
        <p:spPr>
          <a:xfrm>
            <a:off x="4081000" y="6457890"/>
            <a:ext cx="979714" cy="400110"/>
          </a:xfrm>
          <a:prstGeom prst="rect">
            <a:avLst/>
          </a:prstGeom>
          <a:noFill/>
        </p:spPr>
        <p:txBody>
          <a:bodyPr wrap="square" rtlCol="0">
            <a:spAutoFit/>
          </a:bodyPr>
          <a:lstStyle/>
          <a:p>
            <a:pPr algn="ctr"/>
            <a:r>
              <a:rPr lang="en-AU" sz="1000" dirty="0">
                <a:latin typeface="HelloWhimsy" panose="02000603000000000000" pitchFamily="2" charset="0"/>
                <a:ea typeface="HelloWhimsy" panose="02000603000000000000" pitchFamily="2" charset="0"/>
              </a:rPr>
              <a:t>Alice Vigors 2017</a:t>
            </a:r>
          </a:p>
        </p:txBody>
      </p:sp>
    </p:spTree>
    <p:extLst>
      <p:ext uri="{BB962C8B-B14F-4D97-AF65-F5344CB8AC3E}">
        <p14:creationId xmlns:p14="http://schemas.microsoft.com/office/powerpoint/2010/main" val="1094312323"/>
      </p:ext>
    </p:extLst>
  </p:cSld>
  <p:clrMapOvr>
    <a:masterClrMapping/>
  </p:clrMapOvr>
  <mc:AlternateContent xmlns:mc="http://schemas.openxmlformats.org/markup-compatibility/2006" xmlns:p14="http://schemas.microsoft.com/office/powerpoint/2010/main">
    <mc:Choice Requires="p14">
      <p:transition spd="slow" p14:dur="1250">
        <p14:flip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afterEffect">
                                  <p:stCondLst>
                                    <p:cond delay="0"/>
                                  </p:stCondLst>
                                  <p:childTnLst>
                                    <p:set>
                                      <p:cBhvr>
                                        <p:cTn id="6" dur="1" fill="hold">
                                          <p:stCondLst>
                                            <p:cond delay="0"/>
                                          </p:stCondLst>
                                        </p:cTn>
                                        <p:tgtEl>
                                          <p:spTgt spid="3074"/>
                                        </p:tgtEl>
                                        <p:attrNameLst>
                                          <p:attrName>style.visibility</p:attrName>
                                        </p:attrNameLst>
                                      </p:cBhvr>
                                      <p:to>
                                        <p:strVal val="visible"/>
                                      </p:to>
                                    </p:set>
                                    <p:anim calcmode="lin" valueType="num">
                                      <p:cBhvr>
                                        <p:cTn id="7" dur="1000" fill="hold"/>
                                        <p:tgtEl>
                                          <p:spTgt spid="3074"/>
                                        </p:tgtEl>
                                        <p:attrNameLst>
                                          <p:attrName>ppt_w</p:attrName>
                                        </p:attrNameLst>
                                      </p:cBhvr>
                                      <p:tavLst>
                                        <p:tav tm="0">
                                          <p:val>
                                            <p:fltVal val="0"/>
                                          </p:val>
                                        </p:tav>
                                        <p:tav tm="100000">
                                          <p:val>
                                            <p:strVal val="#ppt_w"/>
                                          </p:val>
                                        </p:tav>
                                      </p:tavLst>
                                    </p:anim>
                                    <p:anim calcmode="lin" valueType="num">
                                      <p:cBhvr>
                                        <p:cTn id="8" dur="1000" fill="hold"/>
                                        <p:tgtEl>
                                          <p:spTgt spid="3074"/>
                                        </p:tgtEl>
                                        <p:attrNameLst>
                                          <p:attrName>ppt_h</p:attrName>
                                        </p:attrNameLst>
                                      </p:cBhvr>
                                      <p:tavLst>
                                        <p:tav tm="0">
                                          <p:val>
                                            <p:fltVal val="0"/>
                                          </p:val>
                                        </p:tav>
                                        <p:tav tm="100000">
                                          <p:val>
                                            <p:strVal val="#ppt_h"/>
                                          </p:val>
                                        </p:tav>
                                      </p:tavLst>
                                    </p:anim>
                                    <p:anim calcmode="lin" valueType="num">
                                      <p:cBhvr>
                                        <p:cTn id="9" dur="1000" fill="hold"/>
                                        <p:tgtEl>
                                          <p:spTgt spid="3074"/>
                                        </p:tgtEl>
                                        <p:attrNameLst>
                                          <p:attrName>style.rotation</p:attrName>
                                        </p:attrNameLst>
                                      </p:cBhvr>
                                      <p:tavLst>
                                        <p:tav tm="0">
                                          <p:val>
                                            <p:fltVal val="90"/>
                                          </p:val>
                                        </p:tav>
                                        <p:tav tm="100000">
                                          <p:val>
                                            <p:fltVal val="0"/>
                                          </p:val>
                                        </p:tav>
                                      </p:tavLst>
                                    </p:anim>
                                    <p:animEffect transition="in" filter="fade">
                                      <p:cBhvr>
                                        <p:cTn id="10" dur="1000"/>
                                        <p:tgtEl>
                                          <p:spTgt spid="3074"/>
                                        </p:tgtEl>
                                      </p:cBhvr>
                                    </p:animEffect>
                                  </p:childTnLst>
                                </p:cTn>
                              </p:par>
                            </p:childTnLst>
                          </p:cTn>
                        </p:par>
                      </p:childTnLst>
                    </p:cTn>
                  </p:par>
                  <p:par>
                    <p:cTn id="11" fill="hold">
                      <p:stCondLst>
                        <p:cond delay="indefinite"/>
                      </p:stCondLst>
                      <p:childTnLst>
                        <p:par>
                          <p:cTn id="12" fill="hold">
                            <p:stCondLst>
                              <p:cond delay="0"/>
                            </p:stCondLst>
                            <p:childTnLst>
                              <p:par>
                                <p:cTn id="13" presetID="31" presetClass="entr" presetSubtype="0" fill="hold" nodeType="clickEffect">
                                  <p:stCondLst>
                                    <p:cond delay="0"/>
                                  </p:stCondLst>
                                  <p:childTnLst>
                                    <p:set>
                                      <p:cBhvr>
                                        <p:cTn id="14" dur="1" fill="hold">
                                          <p:stCondLst>
                                            <p:cond delay="0"/>
                                          </p:stCondLst>
                                        </p:cTn>
                                        <p:tgtEl>
                                          <p:spTgt spid="6"/>
                                        </p:tgtEl>
                                        <p:attrNameLst>
                                          <p:attrName>style.visibility</p:attrName>
                                        </p:attrNameLst>
                                      </p:cBhvr>
                                      <p:to>
                                        <p:strVal val="visible"/>
                                      </p:to>
                                    </p:set>
                                    <p:anim calcmode="lin" valueType="num">
                                      <p:cBhvr>
                                        <p:cTn id="15" dur="1000" fill="hold"/>
                                        <p:tgtEl>
                                          <p:spTgt spid="6"/>
                                        </p:tgtEl>
                                        <p:attrNameLst>
                                          <p:attrName>ppt_w</p:attrName>
                                        </p:attrNameLst>
                                      </p:cBhvr>
                                      <p:tavLst>
                                        <p:tav tm="0">
                                          <p:val>
                                            <p:fltVal val="0"/>
                                          </p:val>
                                        </p:tav>
                                        <p:tav tm="100000">
                                          <p:val>
                                            <p:strVal val="#ppt_w"/>
                                          </p:val>
                                        </p:tav>
                                      </p:tavLst>
                                    </p:anim>
                                    <p:anim calcmode="lin" valueType="num">
                                      <p:cBhvr>
                                        <p:cTn id="16" dur="1000" fill="hold"/>
                                        <p:tgtEl>
                                          <p:spTgt spid="6"/>
                                        </p:tgtEl>
                                        <p:attrNameLst>
                                          <p:attrName>ppt_h</p:attrName>
                                        </p:attrNameLst>
                                      </p:cBhvr>
                                      <p:tavLst>
                                        <p:tav tm="0">
                                          <p:val>
                                            <p:fltVal val="0"/>
                                          </p:val>
                                        </p:tav>
                                        <p:tav tm="100000">
                                          <p:val>
                                            <p:strVal val="#ppt_h"/>
                                          </p:val>
                                        </p:tav>
                                      </p:tavLst>
                                    </p:anim>
                                    <p:anim calcmode="lin" valueType="num">
                                      <p:cBhvr>
                                        <p:cTn id="17" dur="1000" fill="hold"/>
                                        <p:tgtEl>
                                          <p:spTgt spid="6"/>
                                        </p:tgtEl>
                                        <p:attrNameLst>
                                          <p:attrName>style.rotation</p:attrName>
                                        </p:attrNameLst>
                                      </p:cBhvr>
                                      <p:tavLst>
                                        <p:tav tm="0">
                                          <p:val>
                                            <p:fltVal val="90"/>
                                          </p:val>
                                        </p:tav>
                                        <p:tav tm="100000">
                                          <p:val>
                                            <p:fltVal val="0"/>
                                          </p:val>
                                        </p:tav>
                                      </p:tavLst>
                                    </p:anim>
                                    <p:animEffect transition="in" filter="fade">
                                      <p:cBhvr>
                                        <p:cTn id="18" dur="1000"/>
                                        <p:tgtEl>
                                          <p:spTgt spid="6"/>
                                        </p:tgtEl>
                                      </p:cBhvr>
                                    </p:animEffect>
                                  </p:childTnLst>
                                </p:cTn>
                              </p:par>
                            </p:childTnLst>
                          </p:cTn>
                        </p:par>
                      </p:childTnLst>
                    </p:cTn>
                  </p:par>
                  <p:par>
                    <p:cTn id="19" fill="hold">
                      <p:stCondLst>
                        <p:cond delay="indefinite"/>
                      </p:stCondLst>
                      <p:childTnLst>
                        <p:par>
                          <p:cTn id="20" fill="hold">
                            <p:stCondLst>
                              <p:cond delay="0"/>
                            </p:stCondLst>
                            <p:childTnLst>
                              <p:par>
                                <p:cTn id="21" presetID="31" presetClass="entr" presetSubtype="0" fill="hold" nodeType="clickEffect">
                                  <p:stCondLst>
                                    <p:cond delay="0"/>
                                  </p:stCondLst>
                                  <p:childTnLst>
                                    <p:set>
                                      <p:cBhvr>
                                        <p:cTn id="22" dur="1" fill="hold">
                                          <p:stCondLst>
                                            <p:cond delay="0"/>
                                          </p:stCondLst>
                                        </p:cTn>
                                        <p:tgtEl>
                                          <p:spTgt spid="7"/>
                                        </p:tgtEl>
                                        <p:attrNameLst>
                                          <p:attrName>style.visibility</p:attrName>
                                        </p:attrNameLst>
                                      </p:cBhvr>
                                      <p:to>
                                        <p:strVal val="visible"/>
                                      </p:to>
                                    </p:set>
                                    <p:anim calcmode="lin" valueType="num">
                                      <p:cBhvr>
                                        <p:cTn id="23" dur="1000" fill="hold"/>
                                        <p:tgtEl>
                                          <p:spTgt spid="7"/>
                                        </p:tgtEl>
                                        <p:attrNameLst>
                                          <p:attrName>ppt_w</p:attrName>
                                        </p:attrNameLst>
                                      </p:cBhvr>
                                      <p:tavLst>
                                        <p:tav tm="0">
                                          <p:val>
                                            <p:fltVal val="0"/>
                                          </p:val>
                                        </p:tav>
                                        <p:tav tm="100000">
                                          <p:val>
                                            <p:strVal val="#ppt_w"/>
                                          </p:val>
                                        </p:tav>
                                      </p:tavLst>
                                    </p:anim>
                                    <p:anim calcmode="lin" valueType="num">
                                      <p:cBhvr>
                                        <p:cTn id="24" dur="1000" fill="hold"/>
                                        <p:tgtEl>
                                          <p:spTgt spid="7"/>
                                        </p:tgtEl>
                                        <p:attrNameLst>
                                          <p:attrName>ppt_h</p:attrName>
                                        </p:attrNameLst>
                                      </p:cBhvr>
                                      <p:tavLst>
                                        <p:tav tm="0">
                                          <p:val>
                                            <p:fltVal val="0"/>
                                          </p:val>
                                        </p:tav>
                                        <p:tav tm="100000">
                                          <p:val>
                                            <p:strVal val="#ppt_h"/>
                                          </p:val>
                                        </p:tav>
                                      </p:tavLst>
                                    </p:anim>
                                    <p:anim calcmode="lin" valueType="num">
                                      <p:cBhvr>
                                        <p:cTn id="25" dur="1000" fill="hold"/>
                                        <p:tgtEl>
                                          <p:spTgt spid="7"/>
                                        </p:tgtEl>
                                        <p:attrNameLst>
                                          <p:attrName>style.rotation</p:attrName>
                                        </p:attrNameLst>
                                      </p:cBhvr>
                                      <p:tavLst>
                                        <p:tav tm="0">
                                          <p:val>
                                            <p:fltVal val="90"/>
                                          </p:val>
                                        </p:tav>
                                        <p:tav tm="100000">
                                          <p:val>
                                            <p:fltVal val="0"/>
                                          </p:val>
                                        </p:tav>
                                      </p:tavLst>
                                    </p:anim>
                                    <p:animEffect transition="in" filter="fade">
                                      <p:cBhvr>
                                        <p:cTn id="26" dur="1000"/>
                                        <p:tgtEl>
                                          <p:spTgt spid="7"/>
                                        </p:tgtEl>
                                      </p:cBhvr>
                                    </p:animEffect>
                                  </p:childTnLst>
                                </p:cTn>
                              </p:par>
                            </p:childTnLst>
                          </p:cTn>
                        </p:par>
                      </p:childTnLst>
                    </p:cTn>
                  </p:par>
                  <p:par>
                    <p:cTn id="27" fill="hold">
                      <p:stCondLst>
                        <p:cond delay="indefinite"/>
                      </p:stCondLst>
                      <p:childTnLst>
                        <p:par>
                          <p:cTn id="28" fill="hold">
                            <p:stCondLst>
                              <p:cond delay="0"/>
                            </p:stCondLst>
                            <p:childTnLst>
                              <p:par>
                                <p:cTn id="29" presetID="2" presetClass="entr" presetSubtype="3" fill="hold" grpId="0" nodeType="clickEffect">
                                  <p:stCondLst>
                                    <p:cond delay="0"/>
                                  </p:stCondLst>
                                  <p:iterate type="wd">
                                    <p:tmPct val="10000"/>
                                  </p:iterate>
                                  <p:childTnLst>
                                    <p:set>
                                      <p:cBhvr>
                                        <p:cTn id="30" dur="1" fill="hold">
                                          <p:stCondLst>
                                            <p:cond delay="0"/>
                                          </p:stCondLst>
                                        </p:cTn>
                                        <p:tgtEl>
                                          <p:spTgt spid="3">
                                            <p:txEl>
                                              <p:pRg st="0" end="0"/>
                                            </p:txEl>
                                          </p:spTgt>
                                        </p:tgtEl>
                                        <p:attrNameLst>
                                          <p:attrName>style.visibility</p:attrName>
                                        </p:attrNameLst>
                                      </p:cBhvr>
                                      <p:to>
                                        <p:strVal val="visible"/>
                                      </p:to>
                                    </p:set>
                                    <p:anim calcmode="lin" valueType="num">
                                      <p:cBhvr additive="base">
                                        <p:cTn id="31" dur="1000" fill="hold"/>
                                        <p:tgtEl>
                                          <p:spTgt spid="3">
                                            <p:txEl>
                                              <p:pRg st="0" end="0"/>
                                            </p:txEl>
                                          </p:spTgt>
                                        </p:tgtEl>
                                        <p:attrNameLst>
                                          <p:attrName>ppt_x</p:attrName>
                                        </p:attrNameLst>
                                      </p:cBhvr>
                                      <p:tavLst>
                                        <p:tav tm="0">
                                          <p:val>
                                            <p:strVal val="1+#ppt_w/2"/>
                                          </p:val>
                                        </p:tav>
                                        <p:tav tm="100000">
                                          <p:val>
                                            <p:strVal val="#ppt_x"/>
                                          </p:val>
                                        </p:tav>
                                      </p:tavLst>
                                    </p:anim>
                                    <p:anim calcmode="lin" valueType="num">
                                      <p:cBhvr additive="base">
                                        <p:cTn id="32" dur="1000" fill="hold"/>
                                        <p:tgtEl>
                                          <p:spTgt spid="3">
                                            <p:txEl>
                                              <p:pRg st="0" end="0"/>
                                            </p:txEl>
                                          </p:spTgt>
                                        </p:tgtEl>
                                        <p:attrNameLst>
                                          <p:attrName>ppt_y</p:attrName>
                                        </p:attrNameLst>
                                      </p:cBhvr>
                                      <p:tavLst>
                                        <p:tav tm="0">
                                          <p:val>
                                            <p:strVal val="0-#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3" fill="hold" grpId="0" nodeType="clickEffect">
                                  <p:stCondLst>
                                    <p:cond delay="0"/>
                                  </p:stCondLst>
                                  <p:iterate type="wd">
                                    <p:tmPct val="10000"/>
                                  </p:iterate>
                                  <p:childTnLst>
                                    <p:set>
                                      <p:cBhvr>
                                        <p:cTn id="36" dur="1" fill="hold">
                                          <p:stCondLst>
                                            <p:cond delay="0"/>
                                          </p:stCondLst>
                                        </p:cTn>
                                        <p:tgtEl>
                                          <p:spTgt spid="3">
                                            <p:txEl>
                                              <p:pRg st="2" end="2"/>
                                            </p:txEl>
                                          </p:spTgt>
                                        </p:tgtEl>
                                        <p:attrNameLst>
                                          <p:attrName>style.visibility</p:attrName>
                                        </p:attrNameLst>
                                      </p:cBhvr>
                                      <p:to>
                                        <p:strVal val="visible"/>
                                      </p:to>
                                    </p:set>
                                    <p:anim calcmode="lin" valueType="num">
                                      <p:cBhvr additive="base">
                                        <p:cTn id="37" dur="1000" fill="hold"/>
                                        <p:tgtEl>
                                          <p:spTgt spid="3">
                                            <p:txEl>
                                              <p:pRg st="2" end="2"/>
                                            </p:txEl>
                                          </p:spTgt>
                                        </p:tgtEl>
                                        <p:attrNameLst>
                                          <p:attrName>ppt_x</p:attrName>
                                        </p:attrNameLst>
                                      </p:cBhvr>
                                      <p:tavLst>
                                        <p:tav tm="0">
                                          <p:val>
                                            <p:strVal val="1+#ppt_w/2"/>
                                          </p:val>
                                        </p:tav>
                                        <p:tav tm="100000">
                                          <p:val>
                                            <p:strVal val="#ppt_x"/>
                                          </p:val>
                                        </p:tav>
                                      </p:tavLst>
                                    </p:anim>
                                    <p:anim calcmode="lin" valueType="num">
                                      <p:cBhvr additive="base">
                                        <p:cTn id="38" dur="1000" fill="hold"/>
                                        <p:tgtEl>
                                          <p:spTgt spid="3">
                                            <p:txEl>
                                              <p:pRg st="2" end="2"/>
                                            </p:txEl>
                                          </p:spTgt>
                                        </p:tgtEl>
                                        <p:attrNameLst>
                                          <p:attrName>ppt_y</p:attrName>
                                        </p:attrNameLst>
                                      </p:cBhvr>
                                      <p:tavLst>
                                        <p:tav tm="0">
                                          <p:val>
                                            <p:strVal val="0-#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3" fill="hold" grpId="0" nodeType="clickEffect">
                                  <p:stCondLst>
                                    <p:cond delay="0"/>
                                  </p:stCondLst>
                                  <p:iterate type="wd">
                                    <p:tmPct val="10000"/>
                                  </p:iterate>
                                  <p:childTnLst>
                                    <p:set>
                                      <p:cBhvr>
                                        <p:cTn id="42" dur="1" fill="hold">
                                          <p:stCondLst>
                                            <p:cond delay="0"/>
                                          </p:stCondLst>
                                        </p:cTn>
                                        <p:tgtEl>
                                          <p:spTgt spid="3">
                                            <p:txEl>
                                              <p:pRg st="4" end="4"/>
                                            </p:txEl>
                                          </p:spTgt>
                                        </p:tgtEl>
                                        <p:attrNameLst>
                                          <p:attrName>style.visibility</p:attrName>
                                        </p:attrNameLst>
                                      </p:cBhvr>
                                      <p:to>
                                        <p:strVal val="visible"/>
                                      </p:to>
                                    </p:set>
                                    <p:anim calcmode="lin" valueType="num">
                                      <p:cBhvr additive="base">
                                        <p:cTn id="43" dur="1000" fill="hold"/>
                                        <p:tgtEl>
                                          <p:spTgt spid="3">
                                            <p:txEl>
                                              <p:pRg st="4" end="4"/>
                                            </p:txEl>
                                          </p:spTgt>
                                        </p:tgtEl>
                                        <p:attrNameLst>
                                          <p:attrName>ppt_x</p:attrName>
                                        </p:attrNameLst>
                                      </p:cBhvr>
                                      <p:tavLst>
                                        <p:tav tm="0">
                                          <p:val>
                                            <p:strVal val="1+#ppt_w/2"/>
                                          </p:val>
                                        </p:tav>
                                        <p:tav tm="100000">
                                          <p:val>
                                            <p:strVal val="#ppt_x"/>
                                          </p:val>
                                        </p:tav>
                                      </p:tavLst>
                                    </p:anim>
                                    <p:anim calcmode="lin" valueType="num">
                                      <p:cBhvr additive="base">
                                        <p:cTn id="44" dur="1000" fill="hold"/>
                                        <p:tgtEl>
                                          <p:spTgt spid="3">
                                            <p:txEl>
                                              <p:pRg st="4" end="4"/>
                                            </p:txEl>
                                          </p:spTgt>
                                        </p:tgtEl>
                                        <p:attrNameLst>
                                          <p:attrName>ppt_y</p:attrName>
                                        </p:attrNameLst>
                                      </p:cBhvr>
                                      <p:tavLst>
                                        <p:tav tm="0">
                                          <p:val>
                                            <p:strVal val="0-#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3" fill="hold" grpId="0" nodeType="clickEffect">
                                  <p:stCondLst>
                                    <p:cond delay="0"/>
                                  </p:stCondLst>
                                  <p:iterate type="wd">
                                    <p:tmPct val="10000"/>
                                  </p:iterate>
                                  <p:childTnLst>
                                    <p:set>
                                      <p:cBhvr>
                                        <p:cTn id="48" dur="1" fill="hold">
                                          <p:stCondLst>
                                            <p:cond delay="0"/>
                                          </p:stCondLst>
                                        </p:cTn>
                                        <p:tgtEl>
                                          <p:spTgt spid="3">
                                            <p:txEl>
                                              <p:pRg st="6" end="6"/>
                                            </p:txEl>
                                          </p:spTgt>
                                        </p:tgtEl>
                                        <p:attrNameLst>
                                          <p:attrName>style.visibility</p:attrName>
                                        </p:attrNameLst>
                                      </p:cBhvr>
                                      <p:to>
                                        <p:strVal val="visible"/>
                                      </p:to>
                                    </p:set>
                                    <p:anim calcmode="lin" valueType="num">
                                      <p:cBhvr additive="base">
                                        <p:cTn id="49" dur="1000" fill="hold"/>
                                        <p:tgtEl>
                                          <p:spTgt spid="3">
                                            <p:txEl>
                                              <p:pRg st="6" end="6"/>
                                            </p:txEl>
                                          </p:spTgt>
                                        </p:tgtEl>
                                        <p:attrNameLst>
                                          <p:attrName>ppt_x</p:attrName>
                                        </p:attrNameLst>
                                      </p:cBhvr>
                                      <p:tavLst>
                                        <p:tav tm="0">
                                          <p:val>
                                            <p:strVal val="1+#ppt_w/2"/>
                                          </p:val>
                                        </p:tav>
                                        <p:tav tm="100000">
                                          <p:val>
                                            <p:strVal val="#ppt_x"/>
                                          </p:val>
                                        </p:tav>
                                      </p:tavLst>
                                    </p:anim>
                                    <p:anim calcmode="lin" valueType="num">
                                      <p:cBhvr additive="base">
                                        <p:cTn id="50" dur="1000" fill="hold"/>
                                        <p:tgtEl>
                                          <p:spTgt spid="3">
                                            <p:txEl>
                                              <p:pRg st="6" end="6"/>
                                            </p:txEl>
                                          </p:spTgt>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93450" y="2948472"/>
            <a:ext cx="8021340" cy="721071"/>
          </a:xfrm>
        </p:spPr>
        <p:txBody>
          <a:bodyPr>
            <a:normAutofit/>
          </a:bodyPr>
          <a:lstStyle/>
          <a:p>
            <a:pPr marL="0" indent="0">
              <a:buNone/>
            </a:pPr>
            <a:r>
              <a:rPr lang="en-AU" dirty="0">
                <a:latin typeface="FSFFatBottom" panose="02000603000000000000" pitchFamily="2" charset="0"/>
                <a:ea typeface="FSFFatBottom" panose="02000603000000000000" pitchFamily="2" charset="0"/>
              </a:rPr>
              <a:t>How can we use this visual representation to create a table of values to show the pattern?</a:t>
            </a:r>
          </a:p>
          <a:p>
            <a:pPr marL="0" indent="0">
              <a:buNone/>
            </a:pPr>
            <a:endParaRPr lang="en-AU" dirty="0">
              <a:latin typeface="FSFFatBottom" panose="02000603000000000000" pitchFamily="2" charset="0"/>
              <a:ea typeface="FSFFatBottom" panose="02000603000000000000" pitchFamily="2" charset="0"/>
            </a:endParaRPr>
          </a:p>
          <a:p>
            <a:pPr marL="0" indent="0">
              <a:buNone/>
            </a:pPr>
            <a:endParaRPr lang="en-AU" dirty="0">
              <a:latin typeface="FSFFatBottom" panose="02000603000000000000" pitchFamily="2" charset="0"/>
              <a:ea typeface="FSFFatBottom" panose="02000603000000000000" pitchFamily="2" charset="0"/>
            </a:endParaRPr>
          </a:p>
        </p:txBody>
      </p:sp>
      <p:sp>
        <p:nvSpPr>
          <p:cNvPr id="4" name="Title 1"/>
          <p:cNvSpPr txBox="1">
            <a:spLocks/>
          </p:cNvSpPr>
          <p:nvPr/>
        </p:nvSpPr>
        <p:spPr>
          <a:xfrm>
            <a:off x="768095" y="361282"/>
            <a:ext cx="8021341" cy="721070"/>
          </a:xfrm>
          <a:prstGeom prst="rect">
            <a:avLst/>
          </a:prstGeom>
        </p:spPr>
        <p:txBody>
          <a:bodyPr vert="horz" lIns="91440" tIns="45720" rIns="91440" bIns="45720" rtlCol="0" anchor="ctr">
            <a:noAutofit/>
          </a:bodyPr>
          <a:lstStyle>
            <a:lvl1pPr algn="l" defTabSz="914400" rtl="0" eaLnBrk="1" latinLnBrk="0" hangingPunct="1">
              <a:lnSpc>
                <a:spcPct val="80000"/>
              </a:lnSpc>
              <a:spcBef>
                <a:spcPct val="0"/>
              </a:spcBef>
              <a:buNone/>
              <a:defRPr sz="4400" kern="1200" cap="all" spc="100" baseline="0">
                <a:solidFill>
                  <a:schemeClr val="tx1">
                    <a:lumMod val="95000"/>
                    <a:lumOff val="5000"/>
                  </a:schemeClr>
                </a:solidFill>
                <a:latin typeface="+mj-lt"/>
                <a:ea typeface="+mj-ea"/>
                <a:cs typeface="+mj-cs"/>
              </a:defRPr>
            </a:lvl1pPr>
          </a:lstStyle>
          <a:p>
            <a:r>
              <a:rPr lang="en-AU" sz="2400" dirty="0">
                <a:latin typeface="FSFFatBottom" panose="02000603000000000000" pitchFamily="2" charset="0"/>
                <a:ea typeface="FSFFatBottom" panose="02000603000000000000" pitchFamily="2" charset="0"/>
              </a:rPr>
              <a:t>Can we create simple geometric patterns?</a:t>
            </a:r>
            <a:br>
              <a:rPr lang="en-AU" sz="2400" dirty="0">
                <a:latin typeface="FSFFatBottom" panose="02000603000000000000" pitchFamily="2" charset="0"/>
                <a:ea typeface="FSFFatBottom" panose="02000603000000000000" pitchFamily="2" charset="0"/>
              </a:rPr>
            </a:br>
            <a:endParaRPr lang="en-AU" sz="2400" dirty="0"/>
          </a:p>
        </p:txBody>
      </p:sp>
      <p:pic>
        <p:nvPicPr>
          <p:cNvPr id="3074" name="Picture 1"/>
          <p:cNvPicPr>
            <a:picLocks noChangeAspect="1" noChangeArrowheads="1"/>
          </p:cNvPicPr>
          <p:nvPr/>
        </p:nvPicPr>
        <p:blipFill rotWithShape="1">
          <a:blip r:embed="rId3">
            <a:extLst>
              <a:ext uri="{28A0092B-C50C-407E-A947-70E740481C1C}">
                <a14:useLocalDpi xmlns:a14="http://schemas.microsoft.com/office/drawing/2010/main" val="0"/>
              </a:ext>
            </a:extLst>
          </a:blip>
          <a:srcRect r="74303" b="54000"/>
          <a:stretch/>
        </p:blipFill>
        <p:spPr bwMode="auto">
          <a:xfrm>
            <a:off x="1017038" y="1082352"/>
            <a:ext cx="1978090" cy="8584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1"/>
          <p:cNvPicPr>
            <a:picLocks noChangeAspect="1" noChangeArrowheads="1"/>
          </p:cNvPicPr>
          <p:nvPr/>
        </p:nvPicPr>
        <p:blipFill rotWithShape="1">
          <a:blip r:embed="rId3">
            <a:extLst>
              <a:ext uri="{28A0092B-C50C-407E-A947-70E740481C1C}">
                <a14:useLocalDpi xmlns:a14="http://schemas.microsoft.com/office/drawing/2010/main" val="0"/>
              </a:ext>
            </a:extLst>
          </a:blip>
          <a:srcRect l="31717" r="39192" b="39167"/>
          <a:stretch/>
        </p:blipFill>
        <p:spPr bwMode="auto">
          <a:xfrm>
            <a:off x="3354356" y="1082352"/>
            <a:ext cx="2239347" cy="11352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1"/>
          <p:cNvPicPr>
            <a:picLocks noChangeAspect="1" noChangeArrowheads="1"/>
          </p:cNvPicPr>
          <p:nvPr/>
        </p:nvPicPr>
        <p:blipFill rotWithShape="1">
          <a:blip r:embed="rId3">
            <a:extLst>
              <a:ext uri="{28A0092B-C50C-407E-A947-70E740481C1C}">
                <a14:useLocalDpi xmlns:a14="http://schemas.microsoft.com/office/drawing/2010/main" val="0"/>
              </a:ext>
            </a:extLst>
          </a:blip>
          <a:srcRect l="64121"/>
          <a:stretch/>
        </p:blipFill>
        <p:spPr bwMode="auto">
          <a:xfrm>
            <a:off x="5952932" y="1082352"/>
            <a:ext cx="2761858" cy="18661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2" name="Table 1"/>
          <p:cNvGraphicFramePr>
            <a:graphicFrameLocks noGrp="1"/>
          </p:cNvGraphicFramePr>
          <p:nvPr>
            <p:extLst>
              <p:ext uri="{D42A27DB-BD31-4B8C-83A1-F6EECF244321}">
                <p14:modId xmlns:p14="http://schemas.microsoft.com/office/powerpoint/2010/main" val="2762183082"/>
              </p:ext>
            </p:extLst>
          </p:nvPr>
        </p:nvGraphicFramePr>
        <p:xfrm>
          <a:off x="306356" y="3935567"/>
          <a:ext cx="8483080" cy="1261584"/>
        </p:xfrm>
        <a:graphic>
          <a:graphicData uri="http://schemas.openxmlformats.org/drawingml/2006/table">
            <a:tbl>
              <a:tblPr firstRow="1" bandRow="1">
                <a:tableStyleId>{5C22544A-7EE6-4342-B048-85BDC9FD1C3A}</a:tableStyleId>
              </a:tblPr>
              <a:tblGrid>
                <a:gridCol w="4069701">
                  <a:extLst>
                    <a:ext uri="{9D8B030D-6E8A-4147-A177-3AD203B41FA5}">
                      <a16:colId xmlns:a16="http://schemas.microsoft.com/office/drawing/2014/main" val="2593953330"/>
                    </a:ext>
                  </a:extLst>
                </a:gridCol>
                <a:gridCol w="1119674">
                  <a:extLst>
                    <a:ext uri="{9D8B030D-6E8A-4147-A177-3AD203B41FA5}">
                      <a16:colId xmlns:a16="http://schemas.microsoft.com/office/drawing/2014/main" val="3919093825"/>
                    </a:ext>
                  </a:extLst>
                </a:gridCol>
                <a:gridCol w="1166326">
                  <a:extLst>
                    <a:ext uri="{9D8B030D-6E8A-4147-A177-3AD203B41FA5}">
                      <a16:colId xmlns:a16="http://schemas.microsoft.com/office/drawing/2014/main" val="1711058988"/>
                    </a:ext>
                  </a:extLst>
                </a:gridCol>
                <a:gridCol w="1082351">
                  <a:extLst>
                    <a:ext uri="{9D8B030D-6E8A-4147-A177-3AD203B41FA5}">
                      <a16:colId xmlns:a16="http://schemas.microsoft.com/office/drawing/2014/main" val="2779733676"/>
                    </a:ext>
                  </a:extLst>
                </a:gridCol>
                <a:gridCol w="1045028">
                  <a:extLst>
                    <a:ext uri="{9D8B030D-6E8A-4147-A177-3AD203B41FA5}">
                      <a16:colId xmlns:a16="http://schemas.microsoft.com/office/drawing/2014/main" val="1439467335"/>
                    </a:ext>
                  </a:extLst>
                </a:gridCol>
              </a:tblGrid>
              <a:tr h="630792">
                <a:tc>
                  <a:txBody>
                    <a:bodyPr/>
                    <a:lstStyle/>
                    <a:p>
                      <a:pPr algn="l"/>
                      <a:r>
                        <a:rPr lang="en-AU" sz="2000" dirty="0">
                          <a:solidFill>
                            <a:schemeClr val="accent2">
                              <a:lumMod val="75000"/>
                            </a:schemeClr>
                          </a:solidFill>
                          <a:latin typeface="FSFFatBottom" panose="02000603000000000000" pitchFamily="2" charset="0"/>
                          <a:ea typeface="FSFFatBottom" panose="02000603000000000000" pitchFamily="2" charset="0"/>
                        </a:rPr>
                        <a:t>Term in the pattern (T)</a:t>
                      </a:r>
                    </a:p>
                  </a:txBody>
                  <a:tcPr anchor="ctr">
                    <a:solidFill>
                      <a:schemeClr val="accent2">
                        <a:lumMod val="40000"/>
                        <a:lumOff val="60000"/>
                      </a:schemeClr>
                    </a:solidFill>
                  </a:tcPr>
                </a:tc>
                <a:tc>
                  <a:txBody>
                    <a:bodyPr/>
                    <a:lstStyle/>
                    <a:p>
                      <a:pPr algn="ctr"/>
                      <a:endParaRPr lang="en-AU" sz="2000" dirty="0">
                        <a:solidFill>
                          <a:schemeClr val="accent2">
                            <a:lumMod val="75000"/>
                          </a:schemeClr>
                        </a:solidFill>
                        <a:latin typeface="FSFFatBottom" panose="02000603000000000000" pitchFamily="2" charset="0"/>
                        <a:ea typeface="FSFFatBottom" panose="02000603000000000000" pitchFamily="2" charset="0"/>
                      </a:endParaRPr>
                    </a:p>
                  </a:txBody>
                  <a:tcPr anchor="ctr">
                    <a:solidFill>
                      <a:schemeClr val="accent2">
                        <a:lumMod val="20000"/>
                        <a:lumOff val="80000"/>
                      </a:schemeClr>
                    </a:solidFill>
                  </a:tcPr>
                </a:tc>
                <a:tc>
                  <a:txBody>
                    <a:bodyPr/>
                    <a:lstStyle/>
                    <a:p>
                      <a:pPr algn="ctr"/>
                      <a:endParaRPr lang="en-AU" sz="2000" dirty="0">
                        <a:solidFill>
                          <a:schemeClr val="accent2">
                            <a:lumMod val="75000"/>
                          </a:schemeClr>
                        </a:solidFill>
                        <a:latin typeface="FSFFatBottom" panose="02000603000000000000" pitchFamily="2" charset="0"/>
                        <a:ea typeface="FSFFatBottom" panose="02000603000000000000" pitchFamily="2" charset="0"/>
                      </a:endParaRPr>
                    </a:p>
                  </a:txBody>
                  <a:tcPr anchor="ctr">
                    <a:solidFill>
                      <a:schemeClr val="accent2">
                        <a:lumMod val="20000"/>
                        <a:lumOff val="80000"/>
                      </a:schemeClr>
                    </a:solidFill>
                  </a:tcPr>
                </a:tc>
                <a:tc>
                  <a:txBody>
                    <a:bodyPr/>
                    <a:lstStyle/>
                    <a:p>
                      <a:pPr algn="ctr"/>
                      <a:endParaRPr lang="en-AU" sz="2000" dirty="0">
                        <a:solidFill>
                          <a:schemeClr val="accent2">
                            <a:lumMod val="75000"/>
                          </a:schemeClr>
                        </a:solidFill>
                        <a:latin typeface="FSFFatBottom" panose="02000603000000000000" pitchFamily="2" charset="0"/>
                        <a:ea typeface="FSFFatBottom" panose="02000603000000000000" pitchFamily="2" charset="0"/>
                      </a:endParaRPr>
                    </a:p>
                  </a:txBody>
                  <a:tcPr anchor="ctr">
                    <a:solidFill>
                      <a:schemeClr val="accent2">
                        <a:lumMod val="20000"/>
                        <a:lumOff val="80000"/>
                      </a:schemeClr>
                    </a:solidFill>
                  </a:tcPr>
                </a:tc>
                <a:tc>
                  <a:txBody>
                    <a:bodyPr/>
                    <a:lstStyle/>
                    <a:p>
                      <a:pPr algn="ctr"/>
                      <a:endParaRPr lang="en-AU" sz="2000" dirty="0">
                        <a:solidFill>
                          <a:schemeClr val="accent2">
                            <a:lumMod val="75000"/>
                          </a:schemeClr>
                        </a:solidFill>
                        <a:latin typeface="FSFFatBottom" panose="02000603000000000000" pitchFamily="2" charset="0"/>
                        <a:ea typeface="FSFFatBottom" panose="02000603000000000000" pitchFamily="2" charset="0"/>
                      </a:endParaRPr>
                    </a:p>
                  </a:txBody>
                  <a:tcPr anchor="ctr">
                    <a:solidFill>
                      <a:schemeClr val="accent2">
                        <a:lumMod val="20000"/>
                        <a:lumOff val="80000"/>
                      </a:schemeClr>
                    </a:solidFill>
                  </a:tcPr>
                </a:tc>
                <a:extLst>
                  <a:ext uri="{0D108BD9-81ED-4DB2-BD59-A6C34878D82A}">
                    <a16:rowId xmlns:a16="http://schemas.microsoft.com/office/drawing/2014/main" val="3758930034"/>
                  </a:ext>
                </a:extLst>
              </a:tr>
              <a:tr h="630792">
                <a:tc>
                  <a:txBody>
                    <a:bodyPr/>
                    <a:lstStyle/>
                    <a:p>
                      <a:pPr algn="l"/>
                      <a:r>
                        <a:rPr lang="en-AU" sz="2000" b="1" dirty="0">
                          <a:solidFill>
                            <a:schemeClr val="accent3">
                              <a:lumMod val="75000"/>
                            </a:schemeClr>
                          </a:solidFill>
                          <a:latin typeface="FSFFatBottom" panose="02000603000000000000" pitchFamily="2" charset="0"/>
                          <a:ea typeface="FSFFatBottom" panose="02000603000000000000" pitchFamily="2" charset="0"/>
                        </a:rPr>
                        <a:t>Blocks needed (B)</a:t>
                      </a:r>
                    </a:p>
                  </a:txBody>
                  <a:tcPr anchor="ctr">
                    <a:solidFill>
                      <a:schemeClr val="accent3">
                        <a:lumMod val="40000"/>
                        <a:lumOff val="60000"/>
                      </a:schemeClr>
                    </a:solidFill>
                  </a:tcPr>
                </a:tc>
                <a:tc>
                  <a:txBody>
                    <a:bodyPr/>
                    <a:lstStyle/>
                    <a:p>
                      <a:pPr algn="ctr"/>
                      <a:endParaRPr lang="en-AU" sz="2000" dirty="0">
                        <a:solidFill>
                          <a:schemeClr val="accent2">
                            <a:lumMod val="75000"/>
                          </a:schemeClr>
                        </a:solidFill>
                        <a:latin typeface="FSFFatBottom" panose="02000603000000000000" pitchFamily="2" charset="0"/>
                        <a:ea typeface="FSFFatBottom" panose="02000603000000000000" pitchFamily="2" charset="0"/>
                      </a:endParaRPr>
                    </a:p>
                  </a:txBody>
                  <a:tcPr anchor="ctr">
                    <a:solidFill>
                      <a:schemeClr val="accent3">
                        <a:lumMod val="20000"/>
                        <a:lumOff val="80000"/>
                      </a:schemeClr>
                    </a:solidFill>
                  </a:tcPr>
                </a:tc>
                <a:tc>
                  <a:txBody>
                    <a:bodyPr/>
                    <a:lstStyle/>
                    <a:p>
                      <a:pPr algn="ctr"/>
                      <a:endParaRPr lang="en-AU" sz="2000" dirty="0">
                        <a:solidFill>
                          <a:schemeClr val="accent2">
                            <a:lumMod val="75000"/>
                          </a:schemeClr>
                        </a:solidFill>
                        <a:latin typeface="FSFFatBottom" panose="02000603000000000000" pitchFamily="2" charset="0"/>
                        <a:ea typeface="FSFFatBottom" panose="02000603000000000000" pitchFamily="2" charset="0"/>
                      </a:endParaRPr>
                    </a:p>
                  </a:txBody>
                  <a:tcPr anchor="ctr">
                    <a:solidFill>
                      <a:schemeClr val="accent3">
                        <a:lumMod val="20000"/>
                        <a:lumOff val="80000"/>
                      </a:schemeClr>
                    </a:solidFill>
                  </a:tcPr>
                </a:tc>
                <a:tc>
                  <a:txBody>
                    <a:bodyPr/>
                    <a:lstStyle/>
                    <a:p>
                      <a:pPr algn="ctr"/>
                      <a:endParaRPr lang="en-AU" sz="2000" dirty="0">
                        <a:solidFill>
                          <a:schemeClr val="accent2">
                            <a:lumMod val="75000"/>
                          </a:schemeClr>
                        </a:solidFill>
                        <a:latin typeface="FSFFatBottom" panose="02000603000000000000" pitchFamily="2" charset="0"/>
                        <a:ea typeface="FSFFatBottom" panose="02000603000000000000" pitchFamily="2" charset="0"/>
                      </a:endParaRPr>
                    </a:p>
                  </a:txBody>
                  <a:tcPr anchor="ctr">
                    <a:solidFill>
                      <a:schemeClr val="accent3">
                        <a:lumMod val="20000"/>
                        <a:lumOff val="80000"/>
                      </a:schemeClr>
                    </a:solidFill>
                  </a:tcPr>
                </a:tc>
                <a:tc>
                  <a:txBody>
                    <a:bodyPr/>
                    <a:lstStyle/>
                    <a:p>
                      <a:pPr algn="ctr"/>
                      <a:endParaRPr lang="en-AU" sz="2000" dirty="0">
                        <a:solidFill>
                          <a:schemeClr val="accent2">
                            <a:lumMod val="75000"/>
                          </a:schemeClr>
                        </a:solidFill>
                        <a:latin typeface="FSFFatBottom" panose="02000603000000000000" pitchFamily="2" charset="0"/>
                        <a:ea typeface="FSFFatBottom" panose="02000603000000000000" pitchFamily="2" charset="0"/>
                      </a:endParaRPr>
                    </a:p>
                  </a:txBody>
                  <a:tcPr anchor="ctr">
                    <a:solidFill>
                      <a:schemeClr val="accent3">
                        <a:lumMod val="20000"/>
                        <a:lumOff val="80000"/>
                      </a:schemeClr>
                    </a:solidFill>
                  </a:tcPr>
                </a:tc>
                <a:extLst>
                  <a:ext uri="{0D108BD9-81ED-4DB2-BD59-A6C34878D82A}">
                    <a16:rowId xmlns:a16="http://schemas.microsoft.com/office/drawing/2014/main" val="3325253674"/>
                  </a:ext>
                </a:extLst>
              </a:tr>
            </a:tbl>
          </a:graphicData>
        </a:graphic>
      </p:graphicFrame>
      <p:sp>
        <p:nvSpPr>
          <p:cNvPr id="8" name="TextBox 7">
            <a:extLst>
              <a:ext uri="{FF2B5EF4-FFF2-40B4-BE49-F238E27FC236}">
                <a16:creationId xmlns:a16="http://schemas.microsoft.com/office/drawing/2014/main" id="{648E2F65-74F9-45C7-B39D-CB889EB48FE3}"/>
              </a:ext>
            </a:extLst>
          </p:cNvPr>
          <p:cNvSpPr txBox="1"/>
          <p:nvPr/>
        </p:nvSpPr>
        <p:spPr>
          <a:xfrm>
            <a:off x="4081000" y="6457890"/>
            <a:ext cx="979714" cy="400110"/>
          </a:xfrm>
          <a:prstGeom prst="rect">
            <a:avLst/>
          </a:prstGeom>
          <a:noFill/>
        </p:spPr>
        <p:txBody>
          <a:bodyPr wrap="square" rtlCol="0">
            <a:spAutoFit/>
          </a:bodyPr>
          <a:lstStyle/>
          <a:p>
            <a:pPr algn="ctr"/>
            <a:r>
              <a:rPr lang="en-AU" sz="1000" dirty="0">
                <a:latin typeface="HelloWhimsy" panose="02000603000000000000" pitchFamily="2" charset="0"/>
                <a:ea typeface="HelloWhimsy" panose="02000603000000000000" pitchFamily="2" charset="0"/>
              </a:rPr>
              <a:t>Alice Vigors 2017</a:t>
            </a:r>
          </a:p>
        </p:txBody>
      </p:sp>
    </p:spTree>
    <p:extLst>
      <p:ext uri="{BB962C8B-B14F-4D97-AF65-F5344CB8AC3E}">
        <p14:creationId xmlns:p14="http://schemas.microsoft.com/office/powerpoint/2010/main" val="3307590872"/>
      </p:ext>
    </p:extLst>
  </p:cSld>
  <p:clrMapOvr>
    <a:masterClrMapping/>
  </p:clrMapOvr>
  <mc:AlternateContent xmlns:mc="http://schemas.openxmlformats.org/markup-compatibility/2006" xmlns:p14="http://schemas.microsoft.com/office/powerpoint/2010/main">
    <mc:Choice Requires="p14">
      <p:transition spd="slow" p14:dur="1250">
        <p14:flip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afterEffect">
                                  <p:stCondLst>
                                    <p:cond delay="0"/>
                                  </p:stCondLst>
                                  <p:childTnLst>
                                    <p:set>
                                      <p:cBhvr>
                                        <p:cTn id="6" dur="1" fill="hold">
                                          <p:stCondLst>
                                            <p:cond delay="0"/>
                                          </p:stCondLst>
                                        </p:cTn>
                                        <p:tgtEl>
                                          <p:spTgt spid="3074"/>
                                        </p:tgtEl>
                                        <p:attrNameLst>
                                          <p:attrName>style.visibility</p:attrName>
                                        </p:attrNameLst>
                                      </p:cBhvr>
                                      <p:to>
                                        <p:strVal val="visible"/>
                                      </p:to>
                                    </p:set>
                                    <p:anim calcmode="lin" valueType="num">
                                      <p:cBhvr>
                                        <p:cTn id="7" dur="1000" fill="hold"/>
                                        <p:tgtEl>
                                          <p:spTgt spid="3074"/>
                                        </p:tgtEl>
                                        <p:attrNameLst>
                                          <p:attrName>ppt_w</p:attrName>
                                        </p:attrNameLst>
                                      </p:cBhvr>
                                      <p:tavLst>
                                        <p:tav tm="0">
                                          <p:val>
                                            <p:fltVal val="0"/>
                                          </p:val>
                                        </p:tav>
                                        <p:tav tm="100000">
                                          <p:val>
                                            <p:strVal val="#ppt_w"/>
                                          </p:val>
                                        </p:tav>
                                      </p:tavLst>
                                    </p:anim>
                                    <p:anim calcmode="lin" valueType="num">
                                      <p:cBhvr>
                                        <p:cTn id="8" dur="1000" fill="hold"/>
                                        <p:tgtEl>
                                          <p:spTgt spid="3074"/>
                                        </p:tgtEl>
                                        <p:attrNameLst>
                                          <p:attrName>ppt_h</p:attrName>
                                        </p:attrNameLst>
                                      </p:cBhvr>
                                      <p:tavLst>
                                        <p:tav tm="0">
                                          <p:val>
                                            <p:fltVal val="0"/>
                                          </p:val>
                                        </p:tav>
                                        <p:tav tm="100000">
                                          <p:val>
                                            <p:strVal val="#ppt_h"/>
                                          </p:val>
                                        </p:tav>
                                      </p:tavLst>
                                    </p:anim>
                                    <p:anim calcmode="lin" valueType="num">
                                      <p:cBhvr>
                                        <p:cTn id="9" dur="1000" fill="hold"/>
                                        <p:tgtEl>
                                          <p:spTgt spid="3074"/>
                                        </p:tgtEl>
                                        <p:attrNameLst>
                                          <p:attrName>style.rotation</p:attrName>
                                        </p:attrNameLst>
                                      </p:cBhvr>
                                      <p:tavLst>
                                        <p:tav tm="0">
                                          <p:val>
                                            <p:fltVal val="90"/>
                                          </p:val>
                                        </p:tav>
                                        <p:tav tm="100000">
                                          <p:val>
                                            <p:fltVal val="0"/>
                                          </p:val>
                                        </p:tav>
                                      </p:tavLst>
                                    </p:anim>
                                    <p:animEffect transition="in" filter="fade">
                                      <p:cBhvr>
                                        <p:cTn id="10" dur="1000"/>
                                        <p:tgtEl>
                                          <p:spTgt spid="3074"/>
                                        </p:tgtEl>
                                      </p:cBhvr>
                                    </p:animEffect>
                                  </p:childTnLst>
                                </p:cTn>
                              </p:par>
                            </p:childTnLst>
                          </p:cTn>
                        </p:par>
                        <p:par>
                          <p:cTn id="11" fill="hold">
                            <p:stCondLst>
                              <p:cond delay="1000"/>
                            </p:stCondLst>
                            <p:childTnLst>
                              <p:par>
                                <p:cTn id="12" presetID="31" presetClass="entr" presetSubtype="0" fill="hold" nodeType="afterEffect">
                                  <p:stCondLst>
                                    <p:cond delay="0"/>
                                  </p:stCondLst>
                                  <p:childTnLst>
                                    <p:set>
                                      <p:cBhvr>
                                        <p:cTn id="13" dur="1" fill="hold">
                                          <p:stCondLst>
                                            <p:cond delay="0"/>
                                          </p:stCondLst>
                                        </p:cTn>
                                        <p:tgtEl>
                                          <p:spTgt spid="6"/>
                                        </p:tgtEl>
                                        <p:attrNameLst>
                                          <p:attrName>style.visibility</p:attrName>
                                        </p:attrNameLst>
                                      </p:cBhvr>
                                      <p:to>
                                        <p:strVal val="visible"/>
                                      </p:to>
                                    </p:set>
                                    <p:anim calcmode="lin" valueType="num">
                                      <p:cBhvr>
                                        <p:cTn id="14" dur="1000" fill="hold"/>
                                        <p:tgtEl>
                                          <p:spTgt spid="6"/>
                                        </p:tgtEl>
                                        <p:attrNameLst>
                                          <p:attrName>ppt_w</p:attrName>
                                        </p:attrNameLst>
                                      </p:cBhvr>
                                      <p:tavLst>
                                        <p:tav tm="0">
                                          <p:val>
                                            <p:fltVal val="0"/>
                                          </p:val>
                                        </p:tav>
                                        <p:tav tm="100000">
                                          <p:val>
                                            <p:strVal val="#ppt_w"/>
                                          </p:val>
                                        </p:tav>
                                      </p:tavLst>
                                    </p:anim>
                                    <p:anim calcmode="lin" valueType="num">
                                      <p:cBhvr>
                                        <p:cTn id="15" dur="1000" fill="hold"/>
                                        <p:tgtEl>
                                          <p:spTgt spid="6"/>
                                        </p:tgtEl>
                                        <p:attrNameLst>
                                          <p:attrName>ppt_h</p:attrName>
                                        </p:attrNameLst>
                                      </p:cBhvr>
                                      <p:tavLst>
                                        <p:tav tm="0">
                                          <p:val>
                                            <p:fltVal val="0"/>
                                          </p:val>
                                        </p:tav>
                                        <p:tav tm="100000">
                                          <p:val>
                                            <p:strVal val="#ppt_h"/>
                                          </p:val>
                                        </p:tav>
                                      </p:tavLst>
                                    </p:anim>
                                    <p:anim calcmode="lin" valueType="num">
                                      <p:cBhvr>
                                        <p:cTn id="16" dur="1000" fill="hold"/>
                                        <p:tgtEl>
                                          <p:spTgt spid="6"/>
                                        </p:tgtEl>
                                        <p:attrNameLst>
                                          <p:attrName>style.rotation</p:attrName>
                                        </p:attrNameLst>
                                      </p:cBhvr>
                                      <p:tavLst>
                                        <p:tav tm="0">
                                          <p:val>
                                            <p:fltVal val="90"/>
                                          </p:val>
                                        </p:tav>
                                        <p:tav tm="100000">
                                          <p:val>
                                            <p:fltVal val="0"/>
                                          </p:val>
                                        </p:tav>
                                      </p:tavLst>
                                    </p:anim>
                                    <p:animEffect transition="in" filter="fade">
                                      <p:cBhvr>
                                        <p:cTn id="17" dur="1000"/>
                                        <p:tgtEl>
                                          <p:spTgt spid="6"/>
                                        </p:tgtEl>
                                      </p:cBhvr>
                                    </p:animEffect>
                                  </p:childTnLst>
                                </p:cTn>
                              </p:par>
                            </p:childTnLst>
                          </p:cTn>
                        </p:par>
                        <p:par>
                          <p:cTn id="18" fill="hold">
                            <p:stCondLst>
                              <p:cond delay="2000"/>
                            </p:stCondLst>
                            <p:childTnLst>
                              <p:par>
                                <p:cTn id="19" presetID="31" presetClass="entr" presetSubtype="0" fill="hold" nodeType="afterEffect">
                                  <p:stCondLst>
                                    <p:cond delay="0"/>
                                  </p:stCondLst>
                                  <p:childTnLst>
                                    <p:set>
                                      <p:cBhvr>
                                        <p:cTn id="20" dur="1" fill="hold">
                                          <p:stCondLst>
                                            <p:cond delay="0"/>
                                          </p:stCondLst>
                                        </p:cTn>
                                        <p:tgtEl>
                                          <p:spTgt spid="7"/>
                                        </p:tgtEl>
                                        <p:attrNameLst>
                                          <p:attrName>style.visibility</p:attrName>
                                        </p:attrNameLst>
                                      </p:cBhvr>
                                      <p:to>
                                        <p:strVal val="visible"/>
                                      </p:to>
                                    </p:set>
                                    <p:anim calcmode="lin" valueType="num">
                                      <p:cBhvr>
                                        <p:cTn id="21" dur="1000" fill="hold"/>
                                        <p:tgtEl>
                                          <p:spTgt spid="7"/>
                                        </p:tgtEl>
                                        <p:attrNameLst>
                                          <p:attrName>ppt_w</p:attrName>
                                        </p:attrNameLst>
                                      </p:cBhvr>
                                      <p:tavLst>
                                        <p:tav tm="0">
                                          <p:val>
                                            <p:fltVal val="0"/>
                                          </p:val>
                                        </p:tav>
                                        <p:tav tm="100000">
                                          <p:val>
                                            <p:strVal val="#ppt_w"/>
                                          </p:val>
                                        </p:tav>
                                      </p:tavLst>
                                    </p:anim>
                                    <p:anim calcmode="lin" valueType="num">
                                      <p:cBhvr>
                                        <p:cTn id="22" dur="1000" fill="hold"/>
                                        <p:tgtEl>
                                          <p:spTgt spid="7"/>
                                        </p:tgtEl>
                                        <p:attrNameLst>
                                          <p:attrName>ppt_h</p:attrName>
                                        </p:attrNameLst>
                                      </p:cBhvr>
                                      <p:tavLst>
                                        <p:tav tm="0">
                                          <p:val>
                                            <p:fltVal val="0"/>
                                          </p:val>
                                        </p:tav>
                                        <p:tav tm="100000">
                                          <p:val>
                                            <p:strVal val="#ppt_h"/>
                                          </p:val>
                                        </p:tav>
                                      </p:tavLst>
                                    </p:anim>
                                    <p:anim calcmode="lin" valueType="num">
                                      <p:cBhvr>
                                        <p:cTn id="23" dur="1000" fill="hold"/>
                                        <p:tgtEl>
                                          <p:spTgt spid="7"/>
                                        </p:tgtEl>
                                        <p:attrNameLst>
                                          <p:attrName>style.rotation</p:attrName>
                                        </p:attrNameLst>
                                      </p:cBhvr>
                                      <p:tavLst>
                                        <p:tav tm="0">
                                          <p:val>
                                            <p:fltVal val="90"/>
                                          </p:val>
                                        </p:tav>
                                        <p:tav tm="100000">
                                          <p:val>
                                            <p:fltVal val="0"/>
                                          </p:val>
                                        </p:tav>
                                      </p:tavLst>
                                    </p:anim>
                                    <p:animEffect transition="in" filter="fade">
                                      <p:cBhvr>
                                        <p:cTn id="24" dur="1000"/>
                                        <p:tgtEl>
                                          <p:spTgt spid="7"/>
                                        </p:tgtEl>
                                      </p:cBhvr>
                                    </p:animEffect>
                                  </p:childTnLst>
                                </p:cTn>
                              </p:par>
                            </p:childTnLst>
                          </p:cTn>
                        </p:par>
                        <p:par>
                          <p:cTn id="25" fill="hold">
                            <p:stCondLst>
                              <p:cond delay="3000"/>
                            </p:stCondLst>
                            <p:childTnLst>
                              <p:par>
                                <p:cTn id="26" presetID="2" presetClass="entr" presetSubtype="3" fill="hold" grpId="0" nodeType="afterEffect">
                                  <p:stCondLst>
                                    <p:cond delay="0"/>
                                  </p:stCondLst>
                                  <p:iterate type="wd">
                                    <p:tmPct val="10000"/>
                                  </p:iterate>
                                  <p:childTnLst>
                                    <p:set>
                                      <p:cBhvr>
                                        <p:cTn id="27" dur="1" fill="hold">
                                          <p:stCondLst>
                                            <p:cond delay="0"/>
                                          </p:stCondLst>
                                        </p:cTn>
                                        <p:tgtEl>
                                          <p:spTgt spid="3">
                                            <p:txEl>
                                              <p:pRg st="0" end="0"/>
                                            </p:txEl>
                                          </p:spTgt>
                                        </p:tgtEl>
                                        <p:attrNameLst>
                                          <p:attrName>style.visibility</p:attrName>
                                        </p:attrNameLst>
                                      </p:cBhvr>
                                      <p:to>
                                        <p:strVal val="visible"/>
                                      </p:to>
                                    </p:set>
                                    <p:anim calcmode="lin" valueType="num">
                                      <p:cBhvr additive="base">
                                        <p:cTn id="28" dur="1000" fill="hold"/>
                                        <p:tgtEl>
                                          <p:spTgt spid="3">
                                            <p:txEl>
                                              <p:pRg st="0" end="0"/>
                                            </p:txEl>
                                          </p:spTgt>
                                        </p:tgtEl>
                                        <p:attrNameLst>
                                          <p:attrName>ppt_x</p:attrName>
                                        </p:attrNameLst>
                                      </p:cBhvr>
                                      <p:tavLst>
                                        <p:tav tm="0">
                                          <p:val>
                                            <p:strVal val="1+#ppt_w/2"/>
                                          </p:val>
                                        </p:tav>
                                        <p:tav tm="100000">
                                          <p:val>
                                            <p:strVal val="#ppt_x"/>
                                          </p:val>
                                        </p:tav>
                                      </p:tavLst>
                                    </p:anim>
                                    <p:anim calcmode="lin" valueType="num">
                                      <p:cBhvr additive="base">
                                        <p:cTn id="29" dur="1000" fill="hold"/>
                                        <p:tgtEl>
                                          <p:spTgt spid="3">
                                            <p:txEl>
                                              <p:pRg st="0" end="0"/>
                                            </p:txEl>
                                          </p:spTgt>
                                        </p:tgtEl>
                                        <p:attrNameLst>
                                          <p:attrName>ppt_y</p:attrName>
                                        </p:attrNameLst>
                                      </p:cBhvr>
                                      <p:tavLst>
                                        <p:tav tm="0">
                                          <p:val>
                                            <p:strVal val="0-#ppt_h/2"/>
                                          </p:val>
                                        </p:tav>
                                        <p:tav tm="100000">
                                          <p:val>
                                            <p:strVal val="#ppt_y"/>
                                          </p:val>
                                        </p:tav>
                                      </p:tavLst>
                                    </p:anim>
                                  </p:childTnLst>
                                </p:cTn>
                              </p:par>
                            </p:childTnLst>
                          </p:cTn>
                        </p:par>
                        <p:par>
                          <p:cTn id="30" fill="hold">
                            <p:stCondLst>
                              <p:cond delay="5700"/>
                            </p:stCondLst>
                            <p:childTnLst>
                              <p:par>
                                <p:cTn id="31" presetID="14" presetClass="entr" presetSubtype="5" fill="hold" nodeType="afterEffect">
                                  <p:stCondLst>
                                    <p:cond delay="0"/>
                                  </p:stCondLst>
                                  <p:childTnLst>
                                    <p:set>
                                      <p:cBhvr>
                                        <p:cTn id="32" dur="1" fill="hold">
                                          <p:stCondLst>
                                            <p:cond delay="0"/>
                                          </p:stCondLst>
                                        </p:cTn>
                                        <p:tgtEl>
                                          <p:spTgt spid="2"/>
                                        </p:tgtEl>
                                        <p:attrNameLst>
                                          <p:attrName>style.visibility</p:attrName>
                                        </p:attrNameLst>
                                      </p:cBhvr>
                                      <p:to>
                                        <p:strVal val="visible"/>
                                      </p:to>
                                    </p:set>
                                    <p:animEffect transition="in" filter="randombar(vertical)">
                                      <p:cBhvr>
                                        <p:cTn id="33"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ntegral">
  <a:themeElements>
    <a:clrScheme name="Integral">
      <a:dk1>
        <a:sysClr val="windowText" lastClr="000000"/>
      </a:dk1>
      <a:lt1>
        <a:sysClr val="window" lastClr="FFFFFF"/>
      </a:lt1>
      <a:dk2>
        <a:srgbClr val="335B74"/>
      </a:dk2>
      <a:lt2>
        <a:srgbClr val="DFE3E5"/>
      </a:lt2>
      <a:accent1>
        <a:srgbClr val="1CADE4"/>
      </a:accent1>
      <a:accent2>
        <a:srgbClr val="2683C6"/>
      </a:accent2>
      <a:accent3>
        <a:srgbClr val="27CED7"/>
      </a:accent3>
      <a:accent4>
        <a:srgbClr val="42BA97"/>
      </a:accent4>
      <a:accent5>
        <a:srgbClr val="3E8853"/>
      </a:accent5>
      <a:accent6>
        <a:srgbClr val="62A39F"/>
      </a:accent6>
      <a:hlink>
        <a:srgbClr val="6B9F25"/>
      </a:hlink>
      <a:folHlink>
        <a:srgbClr val="B26B02"/>
      </a:folHlink>
    </a:clrScheme>
    <a:fontScheme name="Integral">
      <a:majorFont>
        <a:latin typeface="Tw Cen MT Condensed" panose="020B06060201040202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panose="020B06020201040206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Integral">
      <a:fillStyleLst>
        <a:solidFill>
          <a:schemeClr val="phClr"/>
        </a:solidFill>
        <a:gradFill rotWithShape="1">
          <a:gsLst>
            <a:gs pos="0">
              <a:schemeClr val="phClr">
                <a:tint val="83000"/>
                <a:satMod val="100000"/>
                <a:lumMod val="100000"/>
              </a:schemeClr>
            </a:gs>
            <a:gs pos="100000">
              <a:schemeClr val="phClr">
                <a:tint val="61000"/>
                <a:satMod val="150000"/>
                <a:lumMod val="100000"/>
              </a:schemeClr>
            </a:gs>
          </a:gsLst>
          <a:path path="circle">
            <a:fillToRect l="100000" t="100000" r="100000" b="100000"/>
          </a:path>
        </a:gradFill>
        <a:gradFill rotWithShape="1">
          <a:gsLst>
            <a:gs pos="0">
              <a:schemeClr val="phClr">
                <a:tint val="100000"/>
                <a:shade val="85000"/>
                <a:satMod val="100000"/>
                <a:lumMod val="100000"/>
              </a:schemeClr>
            </a:gs>
            <a:gs pos="100000">
              <a:schemeClr val="phClr">
                <a:tint val="90000"/>
                <a:shade val="100000"/>
                <a:satMod val="150000"/>
                <a:lumMod val="100000"/>
              </a:schemeClr>
            </a:gs>
          </a:gsLst>
          <a:path path="circle">
            <a:fillToRect l="100000" t="100000" r="100000" b="100000"/>
          </a:path>
        </a:gradFill>
      </a:fillStyleLst>
      <a:lnStyleLst>
        <a:ln w="9525" cap="flat" cmpd="sng" algn="ctr">
          <a:solidFill>
            <a:schemeClr val="phClr"/>
          </a:solidFill>
          <a:prstDash val="solid"/>
        </a:ln>
        <a:ln w="15875"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50800" dist="12700" dir="5400000" algn="ctr" rotWithShape="0">
              <a:srgbClr val="000000">
                <a:alpha val="50000"/>
              </a:srgbClr>
            </a:outerShdw>
          </a:effectLst>
        </a:effectStyle>
        <a:effectStyle>
          <a:effectLst>
            <a:outerShdw blurRad="76200" dist="25400" dir="5400000" algn="ctr" rotWithShape="0">
              <a:srgbClr val="000000">
                <a:alpha val="60000"/>
              </a:srgbClr>
            </a:outerShdw>
          </a:effectLst>
          <a:scene3d>
            <a:camera prst="orthographicFront">
              <a:rot lat="0" lon="0" rev="0"/>
            </a:camera>
            <a:lightRig rig="flat" dir="t">
              <a:rot lat="0" lon="0" rev="3600000"/>
            </a:lightRig>
          </a:scene3d>
          <a:sp3d contourW="12700" prstMaterial="flat">
            <a:bevelT w="38100" h="44450" prst="angle"/>
            <a:contourClr>
              <a:schemeClr val="phClr">
                <a:shade val="35000"/>
                <a:satMod val="160000"/>
              </a:schemeClr>
            </a:contourClr>
          </a:sp3d>
        </a:effectStyle>
      </a:effectStyleLst>
      <a:bgFillStyleLst>
        <a:solidFill>
          <a:schemeClr val="phClr"/>
        </a:solidFill>
        <a:solidFill>
          <a:schemeClr val="phClr">
            <a:tint val="95000"/>
            <a:shade val="85000"/>
            <a:satMod val="125000"/>
          </a:schemeClr>
        </a:solidFill>
        <a:blipFill rotWithShape="1">
          <a:blip xmlns:r="http://schemas.openxmlformats.org/officeDocument/2006/relationships" r:embed="rId1">
            <a:duotone>
              <a:schemeClr val="phClr">
                <a:tint val="95000"/>
                <a:shade val="74000"/>
                <a:satMod val="230000"/>
              </a:schemeClr>
              <a:schemeClr val="phClr">
                <a:tint val="92000"/>
                <a:shade val="69000"/>
                <a:satMod val="250000"/>
              </a:schemeClr>
            </a:duotone>
          </a:blip>
          <a:tile tx="0" ty="0" sx="40000" sy="40000" flip="none" algn="tl"/>
        </a:blipFill>
      </a:bgFillStyleLst>
    </a:fmtScheme>
  </a:themeElements>
  <a:objectDefaults/>
  <a:extraClrSchemeLst/>
  <a:extLst>
    <a:ext uri="{05A4C25C-085E-4340-85A3-A5531E510DB2}">
      <thm15:themeFamily xmlns:thm15="http://schemas.microsoft.com/office/thememl/2012/main" name="Integral" id="{3577F8C9-A904-41D8-97D2-FD898F53F20E}" vid="{682D6EBE-8D36-4FF2-9DB3-F3D8D7B6715D}"/>
    </a:ext>
  </a:extLst>
</a:theme>
</file>

<file path=ppt/theme/theme2.xml><?xml version="1.0" encoding="utf-8"?>
<a:theme xmlns:a="http://schemas.openxmlformats.org/drawingml/2006/main" name="Office Theme">
  <a:themeElements>
    <a:clrScheme name="Blue Green">
      <a:dk1>
        <a:sysClr val="windowText" lastClr="000000"/>
      </a:dk1>
      <a:lt1>
        <a:sysClr val="window" lastClr="FFFFFF"/>
      </a:lt1>
      <a:dk2>
        <a:srgbClr val="373545"/>
      </a:dk2>
      <a:lt2>
        <a:srgbClr val="CEDBE6"/>
      </a:lt2>
      <a:accent1>
        <a:srgbClr val="3494BA"/>
      </a:accent1>
      <a:accent2>
        <a:srgbClr val="58B6C0"/>
      </a:accent2>
      <a:accent3>
        <a:srgbClr val="75BDA7"/>
      </a:accent3>
      <a:accent4>
        <a:srgbClr val="7A8C8E"/>
      </a:accent4>
      <a:accent5>
        <a:srgbClr val="84ACB6"/>
      </a:accent5>
      <a:accent6>
        <a:srgbClr val="3494BA"/>
      </a:accent6>
      <a:hlink>
        <a:srgbClr val="6B9F25"/>
      </a:hlink>
      <a:folHlink>
        <a:srgbClr val="9F6715"/>
      </a:folHlink>
    </a:clrScheme>
    <a:fontScheme name="Century Gothic">
      <a:maj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Blue Green">
      <a:dk1>
        <a:sysClr val="windowText" lastClr="000000"/>
      </a:dk1>
      <a:lt1>
        <a:sysClr val="window" lastClr="FFFFFF"/>
      </a:lt1>
      <a:dk2>
        <a:srgbClr val="373545"/>
      </a:dk2>
      <a:lt2>
        <a:srgbClr val="CEDBE6"/>
      </a:lt2>
      <a:accent1>
        <a:srgbClr val="3494BA"/>
      </a:accent1>
      <a:accent2>
        <a:srgbClr val="58B6C0"/>
      </a:accent2>
      <a:accent3>
        <a:srgbClr val="75BDA7"/>
      </a:accent3>
      <a:accent4>
        <a:srgbClr val="7A8C8E"/>
      </a:accent4>
      <a:accent5>
        <a:srgbClr val="84ACB6"/>
      </a:accent5>
      <a:accent6>
        <a:srgbClr val="3494BA"/>
      </a:accent6>
      <a:hlink>
        <a:srgbClr val="6B9F25"/>
      </a:hlink>
      <a:folHlink>
        <a:srgbClr val="9F6715"/>
      </a:folHlink>
    </a:clrScheme>
    <a:fontScheme name="Century Gothic">
      <a:maj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8"?>
<?mso-contentType ?>
<FormTemplates xmlns="http://schemas.microsoft.com/sharepoint/v3/contenttype/forms">
  <Display>DocumentLibraryForm</Display>
  <Edit>AssetEditForm</Edit>
  <New>DocumentLibraryForm</New>
</FormTemplates>
</file>

<file path=customXml/itemProps1.xml><?xml version="1.0" encoding="utf-8"?>
<ds:datastoreItem xmlns:ds="http://schemas.openxmlformats.org/officeDocument/2006/customXml" ds:itemID="{54C1B467-D5BC-4F2C-BB2A-C5C3CD5012D9}">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Integral</Template>
  <TotalTime>0</TotalTime>
  <Words>1122</Words>
  <Application>Microsoft Office PowerPoint</Application>
  <PresentationFormat>On-screen Show (4:3)</PresentationFormat>
  <Paragraphs>148</Paragraphs>
  <Slides>13</Slides>
  <Notes>12</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13</vt:i4>
      </vt:variant>
    </vt:vector>
  </HeadingPairs>
  <TitlesOfParts>
    <vt:vector size="24" baseType="lpstr">
      <vt:lpstr>FSFRainyFriday</vt:lpstr>
      <vt:lpstr>Tw Cen MT Condensed</vt:lpstr>
      <vt:lpstr>FSFFatBottom</vt:lpstr>
      <vt:lpstr>HelloWhimsy</vt:lpstr>
      <vt:lpstr>Comic Sans MS</vt:lpstr>
      <vt:lpstr>Wingdings</vt:lpstr>
      <vt:lpstr>Tw Cen MT</vt:lpstr>
      <vt:lpstr>HelloFickleJuice</vt:lpstr>
      <vt:lpstr>Wingdings 3</vt:lpstr>
      <vt:lpstr>Century Gothic</vt:lpstr>
      <vt:lpstr>Integral</vt:lpstr>
      <vt:lpstr>Patterns  and  Algebra</vt:lpstr>
      <vt:lpstr>Teaching and Learning Sessions</vt:lpstr>
      <vt:lpstr>Session One</vt:lpstr>
      <vt:lpstr>Can we continue and create number patterns and describe how they are created? </vt:lpstr>
      <vt:lpstr>PowerPoint Presentation</vt:lpstr>
      <vt:lpstr>PowerPoint Presentation</vt:lpstr>
      <vt:lpstr>Session Two</vt:lpstr>
      <vt:lpstr>PowerPoint Presentation</vt:lpstr>
      <vt:lpstr>PowerPoint Presentation</vt:lpstr>
      <vt:lpstr>PowerPoint Presentation</vt:lpstr>
      <vt:lpstr>Session Three</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keywords/>
  <cp:lastModifiedBy/>
  <cp:revision>1</cp:revision>
  <dcterms:created xsi:type="dcterms:W3CDTF">2017-03-19T06:55:15Z</dcterms:created>
  <dcterms:modified xsi:type="dcterms:W3CDTF">2018-03-05T01:32:36Z</dcterms:modified>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TC034605069991</vt:lpwstr>
  </property>
</Properties>
</file>