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6" r:id="rId1"/>
    <p:sldMasterId id="2147483677" r:id="rId2"/>
  </p:sldMasterIdLst>
  <p:notesMasterIdLst>
    <p:notesMasterId r:id="rId68"/>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Lst>
  <p:sldSz cx="9144000" cy="5143500" type="screen16x9"/>
  <p:notesSz cx="6858000" cy="9144000"/>
  <p:embeddedFontLst>
    <p:embeddedFont>
      <p:font typeface="Calibri" panose="020F0502020204030204" pitchFamily="34" charset="0"/>
      <p:regular r:id="rId69"/>
      <p:bold r:id="rId70"/>
      <p:italic r:id="rId71"/>
      <p:boldItalic r:id="rId72"/>
    </p:embeddedFont>
    <p:embeddedFont>
      <p:font typeface="Caveat" panose="020B0604020202020204" charset="0"/>
      <p:regular r:id="rId73"/>
      <p:bold r:id="rId74"/>
    </p:embeddedFont>
    <p:embeddedFont>
      <p:font typeface="Handlee" panose="020B0604020202020204" charset="0"/>
      <p:regular r:id="rId75"/>
    </p:embeddedFont>
  </p:embeddedFontLst>
  <p:custDataLst>
    <p:tags r:id="rId76"/>
  </p:custData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9D6432C9-5304-4CE4-BDEB-5FAA175A48D0}">
  <a:tblStyle styleId="{9D6432C9-5304-4CE4-BDEB-5FAA175A48D0}"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BD093F07-A1C4-44AA-A817-2ECCEA830EB2}" styleName="Table_1">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58" d="100"/>
          <a:sy n="58" d="100"/>
        </p:scale>
        <p:origin x="62" y="144"/>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notesMaster" Target="notesMasters/notesMaster1.xml"/><Relationship Id="rId16" Type="http://schemas.openxmlformats.org/officeDocument/2006/relationships/slide" Target="slides/slide1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font" Target="fonts/font6.fntdata"/><Relationship Id="rId79" Type="http://schemas.openxmlformats.org/officeDocument/2006/relationships/theme" Target="theme/theme1.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font" Target="fonts/font1.fntdata"/><Relationship Id="rId77"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font" Target="fonts/font4.fntdata"/><Relationship Id="rId80" Type="http://schemas.openxmlformats.org/officeDocument/2006/relationships/tableStyles" Target="tableStyle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font" Target="fonts/font2.fntdata"/><Relationship Id="rId75"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font" Target="fonts/font5.fntdata"/><Relationship Id="rId78"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tags" Target="tags/tag1.xml"/><Relationship Id="rId7" Type="http://schemas.openxmlformats.org/officeDocument/2006/relationships/slide" Target="slides/slide5.xml"/><Relationship Id="rId71" Type="http://schemas.openxmlformats.org/officeDocument/2006/relationships/font" Target="fonts/font3.fntdata"/><Relationship Id="rId2" Type="http://schemas.openxmlformats.org/officeDocument/2006/relationships/slideMaster" Target="slideMasters/slideMaster2.xml"/><Relationship Id="rId29" Type="http://schemas.openxmlformats.org/officeDocument/2006/relationships/slide" Target="slides/slide2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5" name="Google Shape;135;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gb265444bfe_0_8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3" name="Google Shape;233;gb265444bfe_0_8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gb265444bfe_0_8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0" name="Google Shape;240;gb265444bfe_0_8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Google Shape;247;gb265444bfe_0_8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8" name="Google Shape;248;gb265444bfe_0_8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Google Shape;256;gb265444bfe_0_8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57" name="Google Shape;257;gb265444bfe_0_8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Google Shape;266;gb265444bfe_0_100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7" name="Google Shape;267;gb265444bfe_0_10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gb265444bfe_0_54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3" name="Google Shape;283;gb265444bfe_0_54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
        <p:cNvGrpSpPr/>
        <p:nvPr/>
      </p:nvGrpSpPr>
      <p:grpSpPr>
        <a:xfrm>
          <a:off x="0" y="0"/>
          <a:ext cx="0" cy="0"/>
          <a:chOff x="0" y="0"/>
          <a:chExt cx="0" cy="0"/>
        </a:xfrm>
      </p:grpSpPr>
      <p:sp>
        <p:nvSpPr>
          <p:cNvPr id="288" name="Google Shape;288;gb265444bfe_0_11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9" name="Google Shape;289;gb265444bfe_0_11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
        <p:cNvGrpSpPr/>
        <p:nvPr/>
      </p:nvGrpSpPr>
      <p:grpSpPr>
        <a:xfrm>
          <a:off x="0" y="0"/>
          <a:ext cx="0" cy="0"/>
          <a:chOff x="0" y="0"/>
          <a:chExt cx="0" cy="0"/>
        </a:xfrm>
      </p:grpSpPr>
      <p:sp>
        <p:nvSpPr>
          <p:cNvPr id="296" name="Google Shape;296;gb265444bfe_0_11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7" name="Google Shape;297;gb265444bfe_0_11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
        <p:cNvGrpSpPr/>
        <p:nvPr/>
      </p:nvGrpSpPr>
      <p:grpSpPr>
        <a:xfrm>
          <a:off x="0" y="0"/>
          <a:ext cx="0" cy="0"/>
          <a:chOff x="0" y="0"/>
          <a:chExt cx="0" cy="0"/>
        </a:xfrm>
      </p:grpSpPr>
      <p:sp>
        <p:nvSpPr>
          <p:cNvPr id="304" name="Google Shape;304;gb265444bfe_0_11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5" name="Google Shape;305;gb265444bfe_0_11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
        <p:cNvGrpSpPr/>
        <p:nvPr/>
      </p:nvGrpSpPr>
      <p:grpSpPr>
        <a:xfrm>
          <a:off x="0" y="0"/>
          <a:ext cx="0" cy="0"/>
          <a:chOff x="0" y="0"/>
          <a:chExt cx="0" cy="0"/>
        </a:xfrm>
      </p:grpSpPr>
      <p:sp>
        <p:nvSpPr>
          <p:cNvPr id="314" name="Google Shape;314;gb265444bfe_0_11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5" name="Google Shape;315;gb265444bfe_0_11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gb265444bfe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4" name="Google Shape;144;gb265444bfe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Google Shape;322;gb265444bfe_0_11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3" name="Google Shape;323;gb265444bfe_0_11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
        <p:cNvGrpSpPr/>
        <p:nvPr/>
      </p:nvGrpSpPr>
      <p:grpSpPr>
        <a:xfrm>
          <a:off x="0" y="0"/>
          <a:ext cx="0" cy="0"/>
          <a:chOff x="0" y="0"/>
          <a:chExt cx="0" cy="0"/>
        </a:xfrm>
      </p:grpSpPr>
      <p:sp>
        <p:nvSpPr>
          <p:cNvPr id="331" name="Google Shape;331;gb265444bfe_0_11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2" name="Google Shape;332;gb265444bfe_0_11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p:cNvGrpSpPr/>
        <p:nvPr/>
      </p:nvGrpSpPr>
      <p:grpSpPr>
        <a:xfrm>
          <a:off x="0" y="0"/>
          <a:ext cx="0" cy="0"/>
          <a:chOff x="0" y="0"/>
          <a:chExt cx="0" cy="0"/>
        </a:xfrm>
      </p:grpSpPr>
      <p:sp>
        <p:nvSpPr>
          <p:cNvPr id="341" name="Google Shape;341;gb265444bfe_0_11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2" name="Google Shape;342;gb265444bfe_0_11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0"/>
        <p:cNvGrpSpPr/>
        <p:nvPr/>
      </p:nvGrpSpPr>
      <p:grpSpPr>
        <a:xfrm>
          <a:off x="0" y="0"/>
          <a:ext cx="0" cy="0"/>
          <a:chOff x="0" y="0"/>
          <a:chExt cx="0" cy="0"/>
        </a:xfrm>
      </p:grpSpPr>
      <p:sp>
        <p:nvSpPr>
          <p:cNvPr id="351" name="Google Shape;351;gb265444bfe_0_11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2" name="Google Shape;352;gb265444bfe_0_11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0"/>
        <p:cNvGrpSpPr/>
        <p:nvPr/>
      </p:nvGrpSpPr>
      <p:grpSpPr>
        <a:xfrm>
          <a:off x="0" y="0"/>
          <a:ext cx="0" cy="0"/>
          <a:chOff x="0" y="0"/>
          <a:chExt cx="0" cy="0"/>
        </a:xfrm>
      </p:grpSpPr>
      <p:sp>
        <p:nvSpPr>
          <p:cNvPr id="361" name="Google Shape;361;gb265444bfe_0_11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2" name="Google Shape;362;gb265444bfe_0_11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0"/>
        <p:cNvGrpSpPr/>
        <p:nvPr/>
      </p:nvGrpSpPr>
      <p:grpSpPr>
        <a:xfrm>
          <a:off x="0" y="0"/>
          <a:ext cx="0" cy="0"/>
          <a:chOff x="0" y="0"/>
          <a:chExt cx="0" cy="0"/>
        </a:xfrm>
      </p:grpSpPr>
      <p:sp>
        <p:nvSpPr>
          <p:cNvPr id="371" name="Google Shape;371;gb265444bfe_0_12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2" name="Google Shape;372;gb265444bfe_0_12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0"/>
        <p:cNvGrpSpPr/>
        <p:nvPr/>
      </p:nvGrpSpPr>
      <p:grpSpPr>
        <a:xfrm>
          <a:off x="0" y="0"/>
          <a:ext cx="0" cy="0"/>
          <a:chOff x="0" y="0"/>
          <a:chExt cx="0" cy="0"/>
        </a:xfrm>
      </p:grpSpPr>
      <p:sp>
        <p:nvSpPr>
          <p:cNvPr id="381" name="Google Shape;381;gb265444bfe_0_12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2" name="Google Shape;382;gb265444bfe_0_12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7"/>
        <p:cNvGrpSpPr/>
        <p:nvPr/>
      </p:nvGrpSpPr>
      <p:grpSpPr>
        <a:xfrm>
          <a:off x="0" y="0"/>
          <a:ext cx="0" cy="0"/>
          <a:chOff x="0" y="0"/>
          <a:chExt cx="0" cy="0"/>
        </a:xfrm>
      </p:grpSpPr>
      <p:sp>
        <p:nvSpPr>
          <p:cNvPr id="388" name="Google Shape;388;gb265444bfe_0_12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9" name="Google Shape;389;gb265444bfe_0_12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6"/>
        <p:cNvGrpSpPr/>
        <p:nvPr/>
      </p:nvGrpSpPr>
      <p:grpSpPr>
        <a:xfrm>
          <a:off x="0" y="0"/>
          <a:ext cx="0" cy="0"/>
          <a:chOff x="0" y="0"/>
          <a:chExt cx="0" cy="0"/>
        </a:xfrm>
      </p:grpSpPr>
      <p:sp>
        <p:nvSpPr>
          <p:cNvPr id="397" name="Google Shape;397;gb265444bfe_0_12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8" name="Google Shape;398;gb265444bfe_0_12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7"/>
        <p:cNvGrpSpPr/>
        <p:nvPr/>
      </p:nvGrpSpPr>
      <p:grpSpPr>
        <a:xfrm>
          <a:off x="0" y="0"/>
          <a:ext cx="0" cy="0"/>
          <a:chOff x="0" y="0"/>
          <a:chExt cx="0" cy="0"/>
        </a:xfrm>
      </p:grpSpPr>
      <p:sp>
        <p:nvSpPr>
          <p:cNvPr id="448" name="Google Shape;448;gb265444bfe_0_45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9" name="Google Shape;449;gb265444bfe_0_45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gb265444bfe_0_1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3" name="Google Shape;163;gb265444bfe_0_1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5"/>
        <p:cNvGrpSpPr/>
        <p:nvPr/>
      </p:nvGrpSpPr>
      <p:grpSpPr>
        <a:xfrm>
          <a:off x="0" y="0"/>
          <a:ext cx="0" cy="0"/>
          <a:chOff x="0" y="0"/>
          <a:chExt cx="0" cy="0"/>
        </a:xfrm>
      </p:grpSpPr>
      <p:sp>
        <p:nvSpPr>
          <p:cNvPr id="456" name="Google Shape;456;gb265444bfe_0_42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7" name="Google Shape;457;gb265444bfe_0_42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4"/>
        <p:cNvGrpSpPr/>
        <p:nvPr/>
      </p:nvGrpSpPr>
      <p:grpSpPr>
        <a:xfrm>
          <a:off x="0" y="0"/>
          <a:ext cx="0" cy="0"/>
          <a:chOff x="0" y="0"/>
          <a:chExt cx="0" cy="0"/>
        </a:xfrm>
      </p:grpSpPr>
      <p:sp>
        <p:nvSpPr>
          <p:cNvPr id="475" name="Google Shape;475;gb265444bfe_0_44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6" name="Google Shape;476;gb265444bfe_0_44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5"/>
        <p:cNvGrpSpPr/>
        <p:nvPr/>
      </p:nvGrpSpPr>
      <p:grpSpPr>
        <a:xfrm>
          <a:off x="0" y="0"/>
          <a:ext cx="0" cy="0"/>
          <a:chOff x="0" y="0"/>
          <a:chExt cx="0" cy="0"/>
        </a:xfrm>
      </p:grpSpPr>
      <p:sp>
        <p:nvSpPr>
          <p:cNvPr id="486" name="Google Shape;486;gb265444bfe_0_44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7" name="Google Shape;487;gb265444bfe_0_44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7"/>
        <p:cNvGrpSpPr/>
        <p:nvPr/>
      </p:nvGrpSpPr>
      <p:grpSpPr>
        <a:xfrm>
          <a:off x="0" y="0"/>
          <a:ext cx="0" cy="0"/>
          <a:chOff x="0" y="0"/>
          <a:chExt cx="0" cy="0"/>
        </a:xfrm>
      </p:grpSpPr>
      <p:sp>
        <p:nvSpPr>
          <p:cNvPr id="508" name="Google Shape;508;gb265444bfe_0_45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9" name="Google Shape;509;gb265444bfe_0_45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0"/>
        <p:cNvGrpSpPr/>
        <p:nvPr/>
      </p:nvGrpSpPr>
      <p:grpSpPr>
        <a:xfrm>
          <a:off x="0" y="0"/>
          <a:ext cx="0" cy="0"/>
          <a:chOff x="0" y="0"/>
          <a:chExt cx="0" cy="0"/>
        </a:xfrm>
      </p:grpSpPr>
      <p:sp>
        <p:nvSpPr>
          <p:cNvPr id="521" name="Google Shape;521;gb265444bfe_0_45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2" name="Google Shape;522;gb265444bfe_0_45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6"/>
        <p:cNvGrpSpPr/>
        <p:nvPr/>
      </p:nvGrpSpPr>
      <p:grpSpPr>
        <a:xfrm>
          <a:off x="0" y="0"/>
          <a:ext cx="0" cy="0"/>
          <a:chOff x="0" y="0"/>
          <a:chExt cx="0" cy="0"/>
        </a:xfrm>
      </p:grpSpPr>
      <p:sp>
        <p:nvSpPr>
          <p:cNvPr id="527" name="Google Shape;527;gb265444bfe_0_45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8" name="Google Shape;528;gb265444bfe_0_45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b265444bfe_0_46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b265444bfe_0_46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6"/>
        <p:cNvGrpSpPr/>
        <p:nvPr/>
      </p:nvGrpSpPr>
      <p:grpSpPr>
        <a:xfrm>
          <a:off x="0" y="0"/>
          <a:ext cx="0" cy="0"/>
          <a:chOff x="0" y="0"/>
          <a:chExt cx="0" cy="0"/>
        </a:xfrm>
      </p:grpSpPr>
      <p:sp>
        <p:nvSpPr>
          <p:cNvPr id="547" name="Google Shape;547;gb265444bfe_0_46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48" name="Google Shape;548;gb265444bfe_0_46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7"/>
        <p:cNvGrpSpPr/>
        <p:nvPr/>
      </p:nvGrpSpPr>
      <p:grpSpPr>
        <a:xfrm>
          <a:off x="0" y="0"/>
          <a:ext cx="0" cy="0"/>
          <a:chOff x="0" y="0"/>
          <a:chExt cx="0" cy="0"/>
        </a:xfrm>
      </p:grpSpPr>
      <p:sp>
        <p:nvSpPr>
          <p:cNvPr id="558" name="Google Shape;558;gb265444bfe_0_46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59" name="Google Shape;559;gb265444bfe_0_46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5"/>
        <p:cNvGrpSpPr/>
        <p:nvPr/>
      </p:nvGrpSpPr>
      <p:grpSpPr>
        <a:xfrm>
          <a:off x="0" y="0"/>
          <a:ext cx="0" cy="0"/>
          <a:chOff x="0" y="0"/>
          <a:chExt cx="0" cy="0"/>
        </a:xfrm>
      </p:grpSpPr>
      <p:sp>
        <p:nvSpPr>
          <p:cNvPr id="566" name="Google Shape;566;gb265444bfe_0_46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7" name="Google Shape;567;gb265444bfe_0_46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gb265444bfe_0_6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9" name="Google Shape;169;gb265444bfe_0_6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3"/>
        <p:cNvGrpSpPr/>
        <p:nvPr/>
      </p:nvGrpSpPr>
      <p:grpSpPr>
        <a:xfrm>
          <a:off x="0" y="0"/>
          <a:ext cx="0" cy="0"/>
          <a:chOff x="0" y="0"/>
          <a:chExt cx="0" cy="0"/>
        </a:xfrm>
      </p:grpSpPr>
      <p:sp>
        <p:nvSpPr>
          <p:cNvPr id="584" name="Google Shape;584;gb265444bfe_0_47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5" name="Google Shape;585;gb265444bfe_0_47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2"/>
        <p:cNvGrpSpPr/>
        <p:nvPr/>
      </p:nvGrpSpPr>
      <p:grpSpPr>
        <a:xfrm>
          <a:off x="0" y="0"/>
          <a:ext cx="0" cy="0"/>
          <a:chOff x="0" y="0"/>
          <a:chExt cx="0" cy="0"/>
        </a:xfrm>
      </p:grpSpPr>
      <p:sp>
        <p:nvSpPr>
          <p:cNvPr id="613" name="Google Shape;613;gb265444bfe_0_53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4" name="Google Shape;614;gb265444bfe_0_53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1"/>
        <p:cNvGrpSpPr/>
        <p:nvPr/>
      </p:nvGrpSpPr>
      <p:grpSpPr>
        <a:xfrm>
          <a:off x="0" y="0"/>
          <a:ext cx="0" cy="0"/>
          <a:chOff x="0" y="0"/>
          <a:chExt cx="0" cy="0"/>
        </a:xfrm>
      </p:grpSpPr>
      <p:sp>
        <p:nvSpPr>
          <p:cNvPr id="622" name="Google Shape;622;gb265444bfe_0_54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3" name="Google Shape;623;gb265444bfe_0_54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9"/>
        <p:cNvGrpSpPr/>
        <p:nvPr/>
      </p:nvGrpSpPr>
      <p:grpSpPr>
        <a:xfrm>
          <a:off x="0" y="0"/>
          <a:ext cx="0" cy="0"/>
          <a:chOff x="0" y="0"/>
          <a:chExt cx="0" cy="0"/>
        </a:xfrm>
      </p:grpSpPr>
      <p:sp>
        <p:nvSpPr>
          <p:cNvPr id="630" name="Google Shape;630;gb265444bfe_0_53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1" name="Google Shape;631;gb265444bfe_0_53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2"/>
        <p:cNvGrpSpPr/>
        <p:nvPr/>
      </p:nvGrpSpPr>
      <p:grpSpPr>
        <a:xfrm>
          <a:off x="0" y="0"/>
          <a:ext cx="0" cy="0"/>
          <a:chOff x="0" y="0"/>
          <a:chExt cx="0" cy="0"/>
        </a:xfrm>
      </p:grpSpPr>
      <p:sp>
        <p:nvSpPr>
          <p:cNvPr id="643" name="Google Shape;643;gb265444bfe_0_54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4" name="Google Shape;644;gb265444bfe_0_54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0"/>
        <p:cNvGrpSpPr/>
        <p:nvPr/>
      </p:nvGrpSpPr>
      <p:grpSpPr>
        <a:xfrm>
          <a:off x="0" y="0"/>
          <a:ext cx="0" cy="0"/>
          <a:chOff x="0" y="0"/>
          <a:chExt cx="0" cy="0"/>
        </a:xfrm>
      </p:grpSpPr>
      <p:sp>
        <p:nvSpPr>
          <p:cNvPr id="651" name="Google Shape;651;gb265444bfe_0_54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2" name="Google Shape;652;gb265444bfe_0_54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9"/>
        <p:cNvGrpSpPr/>
        <p:nvPr/>
      </p:nvGrpSpPr>
      <p:grpSpPr>
        <a:xfrm>
          <a:off x="0" y="0"/>
          <a:ext cx="0" cy="0"/>
          <a:chOff x="0" y="0"/>
          <a:chExt cx="0" cy="0"/>
        </a:xfrm>
      </p:grpSpPr>
      <p:sp>
        <p:nvSpPr>
          <p:cNvPr id="660" name="Google Shape;660;gb265444bfe_0_54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1" name="Google Shape;661;gb265444bfe_0_54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5"/>
        <p:cNvGrpSpPr/>
        <p:nvPr/>
      </p:nvGrpSpPr>
      <p:grpSpPr>
        <a:xfrm>
          <a:off x="0" y="0"/>
          <a:ext cx="0" cy="0"/>
          <a:chOff x="0" y="0"/>
          <a:chExt cx="0" cy="0"/>
        </a:xfrm>
      </p:grpSpPr>
      <p:sp>
        <p:nvSpPr>
          <p:cNvPr id="666" name="Google Shape;666;gb265444bfe_0_55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7" name="Google Shape;667;gb265444bfe_0_55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3"/>
        <p:cNvGrpSpPr/>
        <p:nvPr/>
      </p:nvGrpSpPr>
      <p:grpSpPr>
        <a:xfrm>
          <a:off x="0" y="0"/>
          <a:ext cx="0" cy="0"/>
          <a:chOff x="0" y="0"/>
          <a:chExt cx="0" cy="0"/>
        </a:xfrm>
      </p:grpSpPr>
      <p:sp>
        <p:nvSpPr>
          <p:cNvPr id="674" name="Google Shape;674;gb265444bfe_0_55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5" name="Google Shape;675;gb265444bfe_0_55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3"/>
        <p:cNvGrpSpPr/>
        <p:nvPr/>
      </p:nvGrpSpPr>
      <p:grpSpPr>
        <a:xfrm>
          <a:off x="0" y="0"/>
          <a:ext cx="0" cy="0"/>
          <a:chOff x="0" y="0"/>
          <a:chExt cx="0" cy="0"/>
        </a:xfrm>
      </p:grpSpPr>
      <p:sp>
        <p:nvSpPr>
          <p:cNvPr id="684" name="Google Shape;684;gb265444bfe_0_55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5" name="Google Shape;685;gb265444bfe_0_55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gb265444bfe_0_6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7" name="Google Shape;177;gb265444bfe_0_6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2"/>
        <p:cNvGrpSpPr/>
        <p:nvPr/>
      </p:nvGrpSpPr>
      <p:grpSpPr>
        <a:xfrm>
          <a:off x="0" y="0"/>
          <a:ext cx="0" cy="0"/>
          <a:chOff x="0" y="0"/>
          <a:chExt cx="0" cy="0"/>
        </a:xfrm>
      </p:grpSpPr>
      <p:sp>
        <p:nvSpPr>
          <p:cNvPr id="693" name="Google Shape;693;gb265444bfe_0_55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4" name="Google Shape;694;gb265444bfe_0_55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1"/>
        <p:cNvGrpSpPr/>
        <p:nvPr/>
      </p:nvGrpSpPr>
      <p:grpSpPr>
        <a:xfrm>
          <a:off x="0" y="0"/>
          <a:ext cx="0" cy="0"/>
          <a:chOff x="0" y="0"/>
          <a:chExt cx="0" cy="0"/>
        </a:xfrm>
      </p:grpSpPr>
      <p:sp>
        <p:nvSpPr>
          <p:cNvPr id="702" name="Google Shape;702;gb265444bfe_0_55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3" name="Google Shape;703;gb265444bfe_0_55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9"/>
        <p:cNvGrpSpPr/>
        <p:nvPr/>
      </p:nvGrpSpPr>
      <p:grpSpPr>
        <a:xfrm>
          <a:off x="0" y="0"/>
          <a:ext cx="0" cy="0"/>
          <a:chOff x="0" y="0"/>
          <a:chExt cx="0" cy="0"/>
        </a:xfrm>
      </p:grpSpPr>
      <p:sp>
        <p:nvSpPr>
          <p:cNvPr id="710" name="Google Shape;710;gb265444bfe_0_55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1" name="Google Shape;711;gb265444bfe_0_55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4"/>
        <p:cNvGrpSpPr/>
        <p:nvPr/>
      </p:nvGrpSpPr>
      <p:grpSpPr>
        <a:xfrm>
          <a:off x="0" y="0"/>
          <a:ext cx="0" cy="0"/>
          <a:chOff x="0" y="0"/>
          <a:chExt cx="0" cy="0"/>
        </a:xfrm>
      </p:grpSpPr>
      <p:sp>
        <p:nvSpPr>
          <p:cNvPr id="715" name="Google Shape;715;gb265444bfe_0_55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16" name="Google Shape;716;gb265444bfe_0_55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8"/>
        <p:cNvGrpSpPr/>
        <p:nvPr/>
      </p:nvGrpSpPr>
      <p:grpSpPr>
        <a:xfrm>
          <a:off x="0" y="0"/>
          <a:ext cx="0" cy="0"/>
          <a:chOff x="0" y="0"/>
          <a:chExt cx="0" cy="0"/>
        </a:xfrm>
      </p:grpSpPr>
      <p:sp>
        <p:nvSpPr>
          <p:cNvPr id="729" name="Google Shape;729;gb265444bfe_0_55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0" name="Google Shape;730;gb265444bfe_0_55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3"/>
        <p:cNvGrpSpPr/>
        <p:nvPr/>
      </p:nvGrpSpPr>
      <p:grpSpPr>
        <a:xfrm>
          <a:off x="0" y="0"/>
          <a:ext cx="0" cy="0"/>
          <a:chOff x="0" y="0"/>
          <a:chExt cx="0" cy="0"/>
        </a:xfrm>
      </p:grpSpPr>
      <p:sp>
        <p:nvSpPr>
          <p:cNvPr id="734" name="Google Shape;734;gb265444bfe_0_56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5" name="Google Shape;735;gb265444bfe_0_56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3"/>
        <p:cNvGrpSpPr/>
        <p:nvPr/>
      </p:nvGrpSpPr>
      <p:grpSpPr>
        <a:xfrm>
          <a:off x="0" y="0"/>
          <a:ext cx="0" cy="0"/>
          <a:chOff x="0" y="0"/>
          <a:chExt cx="0" cy="0"/>
        </a:xfrm>
      </p:grpSpPr>
      <p:sp>
        <p:nvSpPr>
          <p:cNvPr id="744" name="Google Shape;744;gb265444bfe_0_56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5" name="Google Shape;745;gb265444bfe_0_56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4"/>
        <p:cNvGrpSpPr/>
        <p:nvPr/>
      </p:nvGrpSpPr>
      <p:grpSpPr>
        <a:xfrm>
          <a:off x="0" y="0"/>
          <a:ext cx="0" cy="0"/>
          <a:chOff x="0" y="0"/>
          <a:chExt cx="0" cy="0"/>
        </a:xfrm>
      </p:grpSpPr>
      <p:sp>
        <p:nvSpPr>
          <p:cNvPr id="755" name="Google Shape;755;gb265444bfe_0_56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6" name="Google Shape;756;gb265444bfe_0_56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5"/>
        <p:cNvGrpSpPr/>
        <p:nvPr/>
      </p:nvGrpSpPr>
      <p:grpSpPr>
        <a:xfrm>
          <a:off x="0" y="0"/>
          <a:ext cx="0" cy="0"/>
          <a:chOff x="0" y="0"/>
          <a:chExt cx="0" cy="0"/>
        </a:xfrm>
      </p:grpSpPr>
      <p:sp>
        <p:nvSpPr>
          <p:cNvPr id="766" name="Google Shape;766;gb265444bfe_0_56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7" name="Google Shape;767;gb265444bfe_0_56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3"/>
        <p:cNvGrpSpPr/>
        <p:nvPr/>
      </p:nvGrpSpPr>
      <p:grpSpPr>
        <a:xfrm>
          <a:off x="0" y="0"/>
          <a:ext cx="0" cy="0"/>
          <a:chOff x="0" y="0"/>
          <a:chExt cx="0" cy="0"/>
        </a:xfrm>
      </p:grpSpPr>
      <p:sp>
        <p:nvSpPr>
          <p:cNvPr id="774" name="Google Shape;774;gb265444bfe_0_56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5" name="Google Shape;775;gb265444bfe_0_56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gb265444bfe_0_6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5" name="Google Shape;185;gb265444bfe_0_6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3"/>
        <p:cNvGrpSpPr/>
        <p:nvPr/>
      </p:nvGrpSpPr>
      <p:grpSpPr>
        <a:xfrm>
          <a:off x="0" y="0"/>
          <a:ext cx="0" cy="0"/>
          <a:chOff x="0" y="0"/>
          <a:chExt cx="0" cy="0"/>
        </a:xfrm>
      </p:grpSpPr>
      <p:sp>
        <p:nvSpPr>
          <p:cNvPr id="784" name="Google Shape;784;gb265444bfe_0_56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5" name="Google Shape;785;gb265444bfe_0_56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3"/>
        <p:cNvGrpSpPr/>
        <p:nvPr/>
      </p:nvGrpSpPr>
      <p:grpSpPr>
        <a:xfrm>
          <a:off x="0" y="0"/>
          <a:ext cx="0" cy="0"/>
          <a:chOff x="0" y="0"/>
          <a:chExt cx="0" cy="0"/>
        </a:xfrm>
      </p:grpSpPr>
      <p:sp>
        <p:nvSpPr>
          <p:cNvPr id="794" name="Google Shape;794;gb265444bfe_0_56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5" name="Google Shape;795;gb265444bfe_0_56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3"/>
        <p:cNvGrpSpPr/>
        <p:nvPr/>
      </p:nvGrpSpPr>
      <p:grpSpPr>
        <a:xfrm>
          <a:off x="0" y="0"/>
          <a:ext cx="0" cy="0"/>
          <a:chOff x="0" y="0"/>
          <a:chExt cx="0" cy="0"/>
        </a:xfrm>
      </p:grpSpPr>
      <p:sp>
        <p:nvSpPr>
          <p:cNvPr id="804" name="Google Shape;804;gb265444bfe_0_57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5" name="Google Shape;805;gb265444bfe_0_57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1"/>
        <p:cNvGrpSpPr/>
        <p:nvPr/>
      </p:nvGrpSpPr>
      <p:grpSpPr>
        <a:xfrm>
          <a:off x="0" y="0"/>
          <a:ext cx="0" cy="0"/>
          <a:chOff x="0" y="0"/>
          <a:chExt cx="0" cy="0"/>
        </a:xfrm>
      </p:grpSpPr>
      <p:sp>
        <p:nvSpPr>
          <p:cNvPr id="812" name="Google Shape;812;gb265444bfe_0_56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3" name="Google Shape;813;gb265444bfe_0_56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1"/>
        <p:cNvGrpSpPr/>
        <p:nvPr/>
      </p:nvGrpSpPr>
      <p:grpSpPr>
        <a:xfrm>
          <a:off x="0" y="0"/>
          <a:ext cx="0" cy="0"/>
          <a:chOff x="0" y="0"/>
          <a:chExt cx="0" cy="0"/>
        </a:xfrm>
      </p:grpSpPr>
      <p:sp>
        <p:nvSpPr>
          <p:cNvPr id="822" name="Google Shape;822;gb265444bfe_0_57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3" name="Google Shape;823;gb265444bfe_0_57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1"/>
        <p:cNvGrpSpPr/>
        <p:nvPr/>
      </p:nvGrpSpPr>
      <p:grpSpPr>
        <a:xfrm>
          <a:off x="0" y="0"/>
          <a:ext cx="0" cy="0"/>
          <a:chOff x="0" y="0"/>
          <a:chExt cx="0" cy="0"/>
        </a:xfrm>
      </p:grpSpPr>
      <p:sp>
        <p:nvSpPr>
          <p:cNvPr id="832" name="Google Shape;832;gb27ffe42af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3" name="Google Shape;833;gb27ffe42a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gb265444bfe_0_75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1" name="Google Shape;201;gb265444bfe_0_7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Google Shape;214;gb265444bfe_0_8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5" name="Google Shape;215;gb265444bfe_0_8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gb265444bfe_0_8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3" name="Google Shape;223;gb265444bfe_0_8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822960" y="214952"/>
            <a:ext cx="7543800" cy="1088100"/>
          </a:xfrm>
          <a:prstGeom prst="rect">
            <a:avLst/>
          </a:prstGeom>
          <a:noFill/>
          <a:ln>
            <a:noFill/>
          </a:ln>
        </p:spPr>
        <p:txBody>
          <a:bodyPr spcFirstLastPara="1" wrap="square" lIns="68575" tIns="34275" rIns="68575" bIns="34275" anchor="b" anchorCtr="0">
            <a:noAutofit/>
          </a:bodyPr>
          <a:lstStyle>
            <a:lvl1pPr lvl="0" algn="l" rtl="0">
              <a:lnSpc>
                <a:spcPct val="90000"/>
              </a:lnSpc>
              <a:spcBef>
                <a:spcPts val="0"/>
              </a:spcBef>
              <a:spcAft>
                <a:spcPts val="0"/>
              </a:spcAft>
              <a:buClr>
                <a:srgbClr val="3F3F3F"/>
              </a:buClr>
              <a:buSzPts val="14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2" name="Google Shape;52;p13"/>
          <p:cNvSpPr txBox="1">
            <a:spLocks noGrp="1"/>
          </p:cNvSpPr>
          <p:nvPr>
            <p:ph type="body" idx="1"/>
          </p:nvPr>
        </p:nvSpPr>
        <p:spPr>
          <a:xfrm>
            <a:off x="822960" y="1581151"/>
            <a:ext cx="7543800" cy="2820600"/>
          </a:xfrm>
          <a:prstGeom prst="rect">
            <a:avLst/>
          </a:prstGeom>
          <a:noFill/>
          <a:ln>
            <a:noFill/>
          </a:ln>
        </p:spPr>
        <p:txBody>
          <a:bodyPr spcFirstLastPara="1" wrap="square" lIns="0" tIns="34275" rIns="0" bIns="34275" anchor="t" anchorCtr="0">
            <a:noAutofit/>
          </a:bodyPr>
          <a:lstStyle>
            <a:lvl1pPr marL="457200" lvl="0" indent="-317500" algn="l" rtl="0">
              <a:lnSpc>
                <a:spcPct val="120000"/>
              </a:lnSpc>
              <a:spcBef>
                <a:spcPts val="900"/>
              </a:spcBef>
              <a:spcAft>
                <a:spcPts val="0"/>
              </a:spcAft>
              <a:buSzPts val="1400"/>
              <a:buChar char="●"/>
              <a:defRPr/>
            </a:lvl1pPr>
            <a:lvl2pPr marL="914400" lvl="1" indent="-317500" algn="l" rtl="0">
              <a:lnSpc>
                <a:spcPct val="100000"/>
              </a:lnSpc>
              <a:spcBef>
                <a:spcPts val="200"/>
              </a:spcBef>
              <a:spcAft>
                <a:spcPts val="0"/>
              </a:spcAft>
              <a:buClr>
                <a:srgbClr val="3F3F3F"/>
              </a:buClr>
              <a:buSzPts val="1400"/>
              <a:buChar char="○"/>
              <a:defRPr/>
            </a:lvl2pPr>
            <a:lvl3pPr marL="1371600" lvl="2" indent="-317500" algn="l" rtl="0">
              <a:lnSpc>
                <a:spcPct val="100000"/>
              </a:lnSpc>
              <a:spcBef>
                <a:spcPts val="300"/>
              </a:spcBef>
              <a:spcAft>
                <a:spcPts val="0"/>
              </a:spcAft>
              <a:buClr>
                <a:srgbClr val="3F3F3F"/>
              </a:buClr>
              <a:buSzPts val="1400"/>
              <a:buChar char="■"/>
              <a:defRPr/>
            </a:lvl3pPr>
            <a:lvl4pPr marL="1828800" lvl="3" indent="-317500" algn="l" rtl="0">
              <a:lnSpc>
                <a:spcPct val="100000"/>
              </a:lnSpc>
              <a:spcBef>
                <a:spcPts val="300"/>
              </a:spcBef>
              <a:spcAft>
                <a:spcPts val="0"/>
              </a:spcAft>
              <a:buClr>
                <a:srgbClr val="3F3F3F"/>
              </a:buClr>
              <a:buSzPts val="1400"/>
              <a:buChar char="●"/>
              <a:defRPr/>
            </a:lvl4pPr>
            <a:lvl5pPr marL="2286000" lvl="4" indent="-317500" algn="l" rtl="0">
              <a:lnSpc>
                <a:spcPct val="100000"/>
              </a:lnSpc>
              <a:spcBef>
                <a:spcPts val="300"/>
              </a:spcBef>
              <a:spcAft>
                <a:spcPts val="0"/>
              </a:spcAft>
              <a:buClr>
                <a:srgbClr val="3F3F3F"/>
              </a:buClr>
              <a:buSzPts val="1400"/>
              <a:buChar char="○"/>
              <a:defRPr/>
            </a:lvl5pPr>
            <a:lvl6pPr marL="2743200" lvl="5" indent="-317500" algn="l" rtl="0">
              <a:lnSpc>
                <a:spcPct val="90000"/>
              </a:lnSpc>
              <a:spcBef>
                <a:spcPts val="300"/>
              </a:spcBef>
              <a:spcAft>
                <a:spcPts val="0"/>
              </a:spcAft>
              <a:buSzPts val="1400"/>
              <a:buChar char="■"/>
              <a:defRPr/>
            </a:lvl6pPr>
            <a:lvl7pPr marL="3200400" lvl="6" indent="-317500" algn="l" rtl="0">
              <a:lnSpc>
                <a:spcPct val="90000"/>
              </a:lnSpc>
              <a:spcBef>
                <a:spcPts val="300"/>
              </a:spcBef>
              <a:spcAft>
                <a:spcPts val="0"/>
              </a:spcAft>
              <a:buSzPts val="1400"/>
              <a:buChar char="●"/>
              <a:defRPr/>
            </a:lvl7pPr>
            <a:lvl8pPr marL="3657600" lvl="7" indent="-317500" algn="l" rtl="0">
              <a:lnSpc>
                <a:spcPct val="90000"/>
              </a:lnSpc>
              <a:spcBef>
                <a:spcPts val="300"/>
              </a:spcBef>
              <a:spcAft>
                <a:spcPts val="0"/>
              </a:spcAft>
              <a:buSzPts val="1400"/>
              <a:buChar char="○"/>
              <a:defRPr/>
            </a:lvl8pPr>
            <a:lvl9pPr marL="4114800" lvl="8" indent="-317500" algn="l" rtl="0">
              <a:lnSpc>
                <a:spcPct val="90000"/>
              </a:lnSpc>
              <a:spcBef>
                <a:spcPts val="300"/>
              </a:spcBef>
              <a:spcAft>
                <a:spcPts val="300"/>
              </a:spcAft>
              <a:buSzPts val="1400"/>
              <a:buChar char="■"/>
              <a:defRPr/>
            </a:lvl9pPr>
          </a:lstStyle>
          <a:p>
            <a:endParaRPr/>
          </a:p>
        </p:txBody>
      </p:sp>
      <p:sp>
        <p:nvSpPr>
          <p:cNvPr id="53" name="Google Shape;53;p13"/>
          <p:cNvSpPr txBox="1">
            <a:spLocks noGrp="1"/>
          </p:cNvSpPr>
          <p:nvPr>
            <p:ph type="dt" idx="10"/>
          </p:nvPr>
        </p:nvSpPr>
        <p:spPr>
          <a:xfrm>
            <a:off x="6163819" y="4835128"/>
            <a:ext cx="1938600" cy="273900"/>
          </a:xfrm>
          <a:prstGeom prst="rect">
            <a:avLst/>
          </a:prstGeom>
          <a:noFill/>
          <a:ln>
            <a:noFill/>
          </a:ln>
        </p:spPr>
        <p:txBody>
          <a:bodyPr spcFirstLastPara="1" wrap="square" lIns="68575" tIns="34275" rIns="68575" bIns="34275" anchor="ctr" anchorCtr="0">
            <a:noAutofit/>
          </a:bodyPr>
          <a:lstStyle>
            <a:lvl1pPr lvl="0" algn="r" rtl="0">
              <a:spcBef>
                <a:spcPts val="0"/>
              </a:spcBef>
              <a:spcAft>
                <a:spcPts val="0"/>
              </a:spcAft>
              <a:buSzPts val="1100"/>
              <a:buNone/>
              <a:defRPr sz="1100"/>
            </a:lvl1pPr>
            <a:lvl2pPr lvl="1" algn="l" rtl="0">
              <a:spcBef>
                <a:spcPts val="0"/>
              </a:spcBef>
              <a:spcAft>
                <a:spcPts val="0"/>
              </a:spcAft>
              <a:buSzPts val="1100"/>
              <a:buNone/>
              <a:defRPr sz="1100"/>
            </a:lvl2pPr>
            <a:lvl3pPr lvl="2" algn="l" rtl="0">
              <a:spcBef>
                <a:spcPts val="0"/>
              </a:spcBef>
              <a:spcAft>
                <a:spcPts val="0"/>
              </a:spcAft>
              <a:buSzPts val="1100"/>
              <a:buNone/>
              <a:defRPr sz="1100"/>
            </a:lvl3pPr>
            <a:lvl4pPr lvl="3" algn="l" rtl="0">
              <a:spcBef>
                <a:spcPts val="0"/>
              </a:spcBef>
              <a:spcAft>
                <a:spcPts val="0"/>
              </a:spcAft>
              <a:buSzPts val="1100"/>
              <a:buNone/>
              <a:defRPr sz="1100"/>
            </a:lvl4pPr>
            <a:lvl5pPr lvl="4" algn="l" rtl="0">
              <a:spcBef>
                <a:spcPts val="0"/>
              </a:spcBef>
              <a:spcAft>
                <a:spcPts val="0"/>
              </a:spcAft>
              <a:buSzPts val="1100"/>
              <a:buNone/>
              <a:defRPr sz="1100"/>
            </a:lvl5pPr>
            <a:lvl6pPr lvl="5" algn="l" rtl="0">
              <a:spcBef>
                <a:spcPts val="0"/>
              </a:spcBef>
              <a:spcAft>
                <a:spcPts val="0"/>
              </a:spcAft>
              <a:buSzPts val="1100"/>
              <a:buNone/>
              <a:defRPr sz="1100"/>
            </a:lvl6pPr>
            <a:lvl7pPr lvl="6" algn="l" rtl="0">
              <a:spcBef>
                <a:spcPts val="0"/>
              </a:spcBef>
              <a:spcAft>
                <a:spcPts val="0"/>
              </a:spcAft>
              <a:buSzPts val="1100"/>
              <a:buNone/>
              <a:defRPr sz="1100"/>
            </a:lvl7pPr>
            <a:lvl8pPr lvl="7" algn="l" rtl="0">
              <a:spcBef>
                <a:spcPts val="0"/>
              </a:spcBef>
              <a:spcAft>
                <a:spcPts val="0"/>
              </a:spcAft>
              <a:buSzPts val="1100"/>
              <a:buNone/>
              <a:defRPr sz="1100"/>
            </a:lvl8pPr>
            <a:lvl9pPr lvl="8" algn="l" rtl="0">
              <a:spcBef>
                <a:spcPts val="0"/>
              </a:spcBef>
              <a:spcAft>
                <a:spcPts val="0"/>
              </a:spcAft>
              <a:buSzPts val="1100"/>
              <a:buNone/>
              <a:defRPr sz="1100"/>
            </a:lvl9pPr>
          </a:lstStyle>
          <a:p>
            <a:endParaRPr/>
          </a:p>
        </p:txBody>
      </p:sp>
      <p:sp>
        <p:nvSpPr>
          <p:cNvPr id="54" name="Google Shape;54;p13"/>
          <p:cNvSpPr txBox="1">
            <a:spLocks noGrp="1"/>
          </p:cNvSpPr>
          <p:nvPr>
            <p:ph type="ftr" idx="11"/>
          </p:nvPr>
        </p:nvSpPr>
        <p:spPr>
          <a:xfrm>
            <a:off x="822959" y="4835128"/>
            <a:ext cx="51138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sz="1100"/>
            </a:lvl1pPr>
            <a:lvl2pPr lvl="1" algn="l" rtl="0">
              <a:spcBef>
                <a:spcPts val="0"/>
              </a:spcBef>
              <a:spcAft>
                <a:spcPts val="0"/>
              </a:spcAft>
              <a:buSzPts val="1100"/>
              <a:buNone/>
              <a:defRPr sz="1100"/>
            </a:lvl2pPr>
            <a:lvl3pPr lvl="2" algn="l" rtl="0">
              <a:spcBef>
                <a:spcPts val="0"/>
              </a:spcBef>
              <a:spcAft>
                <a:spcPts val="0"/>
              </a:spcAft>
              <a:buSzPts val="1100"/>
              <a:buNone/>
              <a:defRPr sz="1100"/>
            </a:lvl3pPr>
            <a:lvl4pPr lvl="3" algn="l" rtl="0">
              <a:spcBef>
                <a:spcPts val="0"/>
              </a:spcBef>
              <a:spcAft>
                <a:spcPts val="0"/>
              </a:spcAft>
              <a:buSzPts val="1100"/>
              <a:buNone/>
              <a:defRPr sz="1100"/>
            </a:lvl4pPr>
            <a:lvl5pPr lvl="4" algn="l" rtl="0">
              <a:spcBef>
                <a:spcPts val="0"/>
              </a:spcBef>
              <a:spcAft>
                <a:spcPts val="0"/>
              </a:spcAft>
              <a:buSzPts val="1100"/>
              <a:buNone/>
              <a:defRPr sz="1100"/>
            </a:lvl5pPr>
            <a:lvl6pPr lvl="5" algn="l" rtl="0">
              <a:spcBef>
                <a:spcPts val="0"/>
              </a:spcBef>
              <a:spcAft>
                <a:spcPts val="0"/>
              </a:spcAft>
              <a:buSzPts val="1100"/>
              <a:buNone/>
              <a:defRPr sz="1100"/>
            </a:lvl6pPr>
            <a:lvl7pPr lvl="6" algn="l" rtl="0">
              <a:spcBef>
                <a:spcPts val="0"/>
              </a:spcBef>
              <a:spcAft>
                <a:spcPts val="0"/>
              </a:spcAft>
              <a:buSzPts val="1100"/>
              <a:buNone/>
              <a:defRPr sz="1100"/>
            </a:lvl7pPr>
            <a:lvl8pPr lvl="7" algn="l" rtl="0">
              <a:spcBef>
                <a:spcPts val="0"/>
              </a:spcBef>
              <a:spcAft>
                <a:spcPts val="0"/>
              </a:spcAft>
              <a:buSzPts val="1100"/>
              <a:buNone/>
              <a:defRPr sz="1100"/>
            </a:lvl8pPr>
            <a:lvl9pPr lvl="8" algn="l" rtl="0">
              <a:spcBef>
                <a:spcPts val="0"/>
              </a:spcBef>
              <a:spcAft>
                <a:spcPts val="0"/>
              </a:spcAft>
              <a:buSzPts val="1100"/>
              <a:buNone/>
              <a:defRPr sz="1100"/>
            </a:lvl9pPr>
          </a:lstStyle>
          <a:p>
            <a:endParaRPr/>
          </a:p>
        </p:txBody>
      </p:sp>
      <p:sp>
        <p:nvSpPr>
          <p:cNvPr id="55" name="Google Shape;55;p13"/>
          <p:cNvSpPr txBox="1">
            <a:spLocks noGrp="1"/>
          </p:cNvSpPr>
          <p:nvPr>
            <p:ph type="sldNum" idx="12"/>
          </p:nvPr>
        </p:nvSpPr>
        <p:spPr>
          <a:xfrm>
            <a:off x="8245187" y="4835128"/>
            <a:ext cx="585000" cy="273900"/>
          </a:xfrm>
          <a:prstGeom prst="rect">
            <a:avLst/>
          </a:prstGeom>
          <a:noFill/>
          <a:ln>
            <a:noFill/>
          </a:ln>
        </p:spPr>
        <p:txBody>
          <a:bodyPr spcFirstLastPara="1" wrap="square" lIns="68575" tIns="34275" rIns="68575" bIns="34275" anchor="ctr" anchorCtr="0">
            <a:noAutofit/>
          </a:bodyPr>
          <a:lstStyle>
            <a:lvl1pPr marL="0" lvl="0" indent="0" algn="l" rtl="0">
              <a:spcBef>
                <a:spcPts val="0"/>
              </a:spcBef>
              <a:buNone/>
              <a:defRPr/>
            </a:lvl1pPr>
            <a:lvl2pPr marL="0" lvl="1" indent="0" algn="l" rtl="0">
              <a:spcBef>
                <a:spcPts val="0"/>
              </a:spcBef>
              <a:buNone/>
              <a:defRPr/>
            </a:lvl2pPr>
            <a:lvl3pPr marL="0" lvl="2" indent="0" algn="l" rtl="0">
              <a:spcBef>
                <a:spcPts val="0"/>
              </a:spcBef>
              <a:buNone/>
              <a:defRPr/>
            </a:lvl3pPr>
            <a:lvl4pPr marL="0" lvl="3" indent="0" algn="l" rtl="0">
              <a:spcBef>
                <a:spcPts val="0"/>
              </a:spcBef>
              <a:buNone/>
              <a:defRPr/>
            </a:lvl4pPr>
            <a:lvl5pPr marL="0" lvl="4" indent="0" algn="l" rtl="0">
              <a:spcBef>
                <a:spcPts val="0"/>
              </a:spcBef>
              <a:buNone/>
              <a:defRPr/>
            </a:lvl5pPr>
            <a:lvl6pPr marL="0" lvl="5" indent="0" algn="l" rtl="0">
              <a:spcBef>
                <a:spcPts val="0"/>
              </a:spcBef>
              <a:buNone/>
              <a:defRPr/>
            </a:lvl6pPr>
            <a:lvl7pPr marL="0" lvl="6" indent="0" algn="l" rtl="0">
              <a:spcBef>
                <a:spcPts val="0"/>
              </a:spcBef>
              <a:buNone/>
              <a:defRPr/>
            </a:lvl7pPr>
            <a:lvl8pPr marL="0" lvl="7" indent="0" algn="l" rtl="0">
              <a:spcBef>
                <a:spcPts val="0"/>
              </a:spcBef>
              <a:buNone/>
              <a:defRPr/>
            </a:lvl8pPr>
            <a:lvl9pPr marL="0" lvl="8" indent="0" algn="l" rtl="0">
              <a:spcBef>
                <a:spcPts val="0"/>
              </a:spcBef>
              <a:buNone/>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Custom layout">
  <p:cSld name="AUTOLAYOUT_4">
    <p:spTree>
      <p:nvGrpSpPr>
        <p:cNvPr id="1" name="Shape 56"/>
        <p:cNvGrpSpPr/>
        <p:nvPr/>
      </p:nvGrpSpPr>
      <p:grpSpPr>
        <a:xfrm>
          <a:off x="0" y="0"/>
          <a:ext cx="0" cy="0"/>
          <a:chOff x="0" y="0"/>
          <a:chExt cx="0" cy="0"/>
        </a:xfrm>
      </p:grpSpPr>
      <p:sp>
        <p:nvSpPr>
          <p:cNvPr id="57" name="Google Shape;57;p14"/>
          <p:cNvSpPr/>
          <p:nvPr/>
        </p:nvSpPr>
        <p:spPr>
          <a:xfrm>
            <a:off x="0" y="0"/>
            <a:ext cx="9144000" cy="5143500"/>
          </a:xfrm>
          <a:prstGeom prst="rect">
            <a:avLst/>
          </a:pr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14"/>
          <p:cNvSpPr/>
          <p:nvPr/>
        </p:nvSpPr>
        <p:spPr>
          <a:xfrm>
            <a:off x="25" y="0"/>
            <a:ext cx="9143982" cy="3277800"/>
          </a:xfrm>
          <a:prstGeom prst="flowChartDocumen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14"/>
          <p:cNvSpPr txBox="1">
            <a:spLocks noGrp="1"/>
          </p:cNvSpPr>
          <p:nvPr>
            <p:ph type="ctrTitle"/>
          </p:nvPr>
        </p:nvSpPr>
        <p:spPr>
          <a:xfrm>
            <a:off x="311700" y="3537800"/>
            <a:ext cx="8097600" cy="1005900"/>
          </a:xfrm>
          <a:prstGeom prst="rect">
            <a:avLst/>
          </a:prstGeom>
          <a:noFill/>
        </p:spPr>
        <p:txBody>
          <a:bodyPr spcFirstLastPara="1" wrap="square" lIns="91425" tIns="91425" rIns="91425" bIns="91425" anchor="t" anchorCtr="0">
            <a:noAutofit/>
          </a:bodyPr>
          <a:lstStyle>
            <a:lvl1pPr lvl="0" algn="l">
              <a:lnSpc>
                <a:spcPct val="100000"/>
              </a:lnSpc>
              <a:spcBef>
                <a:spcPts val="0"/>
              </a:spcBef>
              <a:spcAft>
                <a:spcPts val="0"/>
              </a:spcAft>
              <a:buClr>
                <a:srgbClr val="FFFFFF"/>
              </a:buClr>
              <a:buSzPts val="3000"/>
              <a:buNone/>
              <a:defRPr sz="3000" b="1">
                <a:solidFill>
                  <a:srgbClr val="FFFFFF"/>
                </a:solidFill>
              </a:defRPr>
            </a:lvl1pPr>
            <a:lvl2pPr lvl="1" algn="l">
              <a:lnSpc>
                <a:spcPct val="100000"/>
              </a:lnSpc>
              <a:spcBef>
                <a:spcPts val="0"/>
              </a:spcBef>
              <a:spcAft>
                <a:spcPts val="0"/>
              </a:spcAft>
              <a:buClr>
                <a:srgbClr val="FFFFFF"/>
              </a:buClr>
              <a:buSzPts val="3000"/>
              <a:buNone/>
              <a:defRPr sz="3000" b="1">
                <a:solidFill>
                  <a:srgbClr val="FFFFFF"/>
                </a:solidFill>
              </a:defRPr>
            </a:lvl2pPr>
            <a:lvl3pPr lvl="2" algn="l">
              <a:lnSpc>
                <a:spcPct val="100000"/>
              </a:lnSpc>
              <a:spcBef>
                <a:spcPts val="0"/>
              </a:spcBef>
              <a:spcAft>
                <a:spcPts val="0"/>
              </a:spcAft>
              <a:buClr>
                <a:srgbClr val="FFFFFF"/>
              </a:buClr>
              <a:buSzPts val="3000"/>
              <a:buNone/>
              <a:defRPr sz="3000" b="1">
                <a:solidFill>
                  <a:srgbClr val="FFFFFF"/>
                </a:solidFill>
              </a:defRPr>
            </a:lvl3pPr>
            <a:lvl4pPr lvl="3" algn="l">
              <a:lnSpc>
                <a:spcPct val="100000"/>
              </a:lnSpc>
              <a:spcBef>
                <a:spcPts val="0"/>
              </a:spcBef>
              <a:spcAft>
                <a:spcPts val="0"/>
              </a:spcAft>
              <a:buClr>
                <a:srgbClr val="FFFFFF"/>
              </a:buClr>
              <a:buSzPts val="3000"/>
              <a:buNone/>
              <a:defRPr sz="3000" b="1">
                <a:solidFill>
                  <a:srgbClr val="FFFFFF"/>
                </a:solidFill>
              </a:defRPr>
            </a:lvl4pPr>
            <a:lvl5pPr lvl="4" algn="l">
              <a:lnSpc>
                <a:spcPct val="100000"/>
              </a:lnSpc>
              <a:spcBef>
                <a:spcPts val="0"/>
              </a:spcBef>
              <a:spcAft>
                <a:spcPts val="0"/>
              </a:spcAft>
              <a:buClr>
                <a:srgbClr val="FFFFFF"/>
              </a:buClr>
              <a:buSzPts val="3000"/>
              <a:buNone/>
              <a:defRPr sz="3000" b="1">
                <a:solidFill>
                  <a:srgbClr val="FFFFFF"/>
                </a:solidFill>
              </a:defRPr>
            </a:lvl5pPr>
            <a:lvl6pPr lvl="5" algn="l">
              <a:lnSpc>
                <a:spcPct val="100000"/>
              </a:lnSpc>
              <a:spcBef>
                <a:spcPts val="0"/>
              </a:spcBef>
              <a:spcAft>
                <a:spcPts val="0"/>
              </a:spcAft>
              <a:buClr>
                <a:srgbClr val="FFFFFF"/>
              </a:buClr>
              <a:buSzPts val="3000"/>
              <a:buNone/>
              <a:defRPr sz="3000" b="1">
                <a:solidFill>
                  <a:srgbClr val="FFFFFF"/>
                </a:solidFill>
              </a:defRPr>
            </a:lvl6pPr>
            <a:lvl7pPr lvl="6" algn="l">
              <a:lnSpc>
                <a:spcPct val="100000"/>
              </a:lnSpc>
              <a:spcBef>
                <a:spcPts val="0"/>
              </a:spcBef>
              <a:spcAft>
                <a:spcPts val="0"/>
              </a:spcAft>
              <a:buClr>
                <a:srgbClr val="FFFFFF"/>
              </a:buClr>
              <a:buSzPts val="3000"/>
              <a:buNone/>
              <a:defRPr sz="3000" b="1">
                <a:solidFill>
                  <a:srgbClr val="FFFFFF"/>
                </a:solidFill>
              </a:defRPr>
            </a:lvl7pPr>
            <a:lvl8pPr lvl="7" algn="l">
              <a:lnSpc>
                <a:spcPct val="100000"/>
              </a:lnSpc>
              <a:spcBef>
                <a:spcPts val="0"/>
              </a:spcBef>
              <a:spcAft>
                <a:spcPts val="0"/>
              </a:spcAft>
              <a:buClr>
                <a:srgbClr val="FFFFFF"/>
              </a:buClr>
              <a:buSzPts val="3000"/>
              <a:buNone/>
              <a:defRPr sz="3000" b="1">
                <a:solidFill>
                  <a:srgbClr val="FFFFFF"/>
                </a:solidFill>
              </a:defRPr>
            </a:lvl8pPr>
            <a:lvl9pPr lvl="8" algn="l">
              <a:lnSpc>
                <a:spcPct val="100000"/>
              </a:lnSpc>
              <a:spcBef>
                <a:spcPts val="0"/>
              </a:spcBef>
              <a:spcAft>
                <a:spcPts val="0"/>
              </a:spcAft>
              <a:buClr>
                <a:srgbClr val="FFFFFF"/>
              </a:buClr>
              <a:buSzPts val="3000"/>
              <a:buNone/>
              <a:defRPr sz="3000" b="1">
                <a:solidFill>
                  <a:srgbClr val="FFFFFF"/>
                </a:solidFill>
              </a:defRPr>
            </a:lvl9pPr>
          </a:lstStyle>
          <a:p>
            <a:endParaRPr/>
          </a:p>
        </p:txBody>
      </p:sp>
      <p:sp>
        <p:nvSpPr>
          <p:cNvPr id="60" name="Google Shape;60;p14"/>
          <p:cNvSpPr txBox="1">
            <a:spLocks noGrp="1"/>
          </p:cNvSpPr>
          <p:nvPr>
            <p:ph type="sldNum" idx="12"/>
          </p:nvPr>
        </p:nvSpPr>
        <p:spPr>
          <a:xfrm>
            <a:off x="8472458" y="4663217"/>
            <a:ext cx="548700" cy="393600"/>
          </a:xfrm>
          <a:prstGeom prst="rect">
            <a:avLst/>
          </a:prstGeom>
          <a:noFill/>
        </p:spPr>
        <p:txBody>
          <a:bodyPr spcFirstLastPara="1" wrap="square" lIns="91425" tIns="91425" rIns="91425" bIns="91425" anchor="ctr" anchorCtr="0">
            <a:noAutofit/>
          </a:bodyPr>
          <a:lstStyle>
            <a:lvl1pPr lvl="0" algn="r">
              <a:lnSpc>
                <a:spcPct val="100000"/>
              </a:lnSpc>
              <a:spcAft>
                <a:spcPts val="0"/>
              </a:spcAft>
              <a:buNone/>
              <a:defRPr sz="1000">
                <a:solidFill>
                  <a:srgbClr val="FFFFFF"/>
                </a:solidFill>
              </a:defRPr>
            </a:lvl1pPr>
            <a:lvl2pPr lvl="1" algn="r">
              <a:lnSpc>
                <a:spcPct val="100000"/>
              </a:lnSpc>
              <a:spcAft>
                <a:spcPts val="0"/>
              </a:spcAft>
              <a:buNone/>
              <a:defRPr sz="1000">
                <a:solidFill>
                  <a:srgbClr val="FFFFFF"/>
                </a:solidFill>
              </a:defRPr>
            </a:lvl2pPr>
            <a:lvl3pPr lvl="2" algn="r">
              <a:lnSpc>
                <a:spcPct val="100000"/>
              </a:lnSpc>
              <a:spcAft>
                <a:spcPts val="0"/>
              </a:spcAft>
              <a:buNone/>
              <a:defRPr sz="1000">
                <a:solidFill>
                  <a:srgbClr val="FFFFFF"/>
                </a:solidFill>
              </a:defRPr>
            </a:lvl3pPr>
            <a:lvl4pPr lvl="3" algn="r">
              <a:lnSpc>
                <a:spcPct val="100000"/>
              </a:lnSpc>
              <a:spcAft>
                <a:spcPts val="0"/>
              </a:spcAft>
              <a:buNone/>
              <a:defRPr sz="1000">
                <a:solidFill>
                  <a:srgbClr val="FFFFFF"/>
                </a:solidFill>
              </a:defRPr>
            </a:lvl4pPr>
            <a:lvl5pPr lvl="4" algn="r">
              <a:lnSpc>
                <a:spcPct val="100000"/>
              </a:lnSpc>
              <a:spcAft>
                <a:spcPts val="0"/>
              </a:spcAft>
              <a:buNone/>
              <a:defRPr sz="1000">
                <a:solidFill>
                  <a:srgbClr val="FFFFFF"/>
                </a:solidFill>
              </a:defRPr>
            </a:lvl5pPr>
            <a:lvl6pPr lvl="5" algn="r">
              <a:lnSpc>
                <a:spcPct val="100000"/>
              </a:lnSpc>
              <a:spcAft>
                <a:spcPts val="0"/>
              </a:spcAft>
              <a:buNone/>
              <a:defRPr sz="1000">
                <a:solidFill>
                  <a:srgbClr val="FFFFFF"/>
                </a:solidFill>
              </a:defRPr>
            </a:lvl6pPr>
            <a:lvl7pPr lvl="6" algn="r">
              <a:lnSpc>
                <a:spcPct val="100000"/>
              </a:lnSpc>
              <a:spcAft>
                <a:spcPts val="0"/>
              </a:spcAft>
              <a:buNone/>
              <a:defRPr sz="1000">
                <a:solidFill>
                  <a:srgbClr val="FFFFFF"/>
                </a:solidFill>
              </a:defRPr>
            </a:lvl7pPr>
            <a:lvl8pPr lvl="7" algn="r">
              <a:lnSpc>
                <a:spcPct val="100000"/>
              </a:lnSpc>
              <a:spcAft>
                <a:spcPts val="0"/>
              </a:spcAft>
              <a:buNone/>
              <a:defRPr sz="1000">
                <a:solidFill>
                  <a:srgbClr val="FFFFFF"/>
                </a:solidFill>
              </a:defRPr>
            </a:lvl8pPr>
            <a:lvl9pPr lvl="8" algn="r">
              <a:lnSpc>
                <a:spcPct val="100000"/>
              </a:lnSpc>
              <a:spcAft>
                <a:spcPts val="0"/>
              </a:spcAft>
              <a:buNone/>
              <a:defRPr sz="1000">
                <a:solidFill>
                  <a:srgbClr val="FFFFFF"/>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matchingName="Content with Caption" type="objTx">
  <p:cSld name="OBJECT_WITH_CAPTION_TEXT">
    <p:spTree>
      <p:nvGrpSpPr>
        <p:cNvPr id="1" name="Shape 61"/>
        <p:cNvGrpSpPr/>
        <p:nvPr/>
      </p:nvGrpSpPr>
      <p:grpSpPr>
        <a:xfrm>
          <a:off x="0" y="0"/>
          <a:ext cx="0" cy="0"/>
          <a:chOff x="0" y="0"/>
          <a:chExt cx="0" cy="0"/>
        </a:xfrm>
      </p:grpSpPr>
      <p:sp>
        <p:nvSpPr>
          <p:cNvPr id="62" name="Google Shape;62;p15"/>
          <p:cNvSpPr/>
          <p:nvPr/>
        </p:nvSpPr>
        <p:spPr>
          <a:xfrm>
            <a:off x="12" y="0"/>
            <a:ext cx="3490500" cy="5143500"/>
          </a:xfrm>
          <a:prstGeom prst="rect">
            <a:avLst/>
          </a:prstGeom>
          <a:solidFill>
            <a:srgbClr val="262626"/>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63" name="Google Shape;63;p15"/>
          <p:cNvSpPr txBox="1">
            <a:spLocks noGrp="1"/>
          </p:cNvSpPr>
          <p:nvPr>
            <p:ph type="title"/>
          </p:nvPr>
        </p:nvSpPr>
        <p:spPr>
          <a:xfrm>
            <a:off x="482600" y="589787"/>
            <a:ext cx="2638200" cy="1570500"/>
          </a:xfrm>
          <a:prstGeom prst="rect">
            <a:avLst/>
          </a:prstGeom>
          <a:noFill/>
          <a:ln>
            <a:noFill/>
          </a:ln>
        </p:spPr>
        <p:txBody>
          <a:bodyPr spcFirstLastPara="1" wrap="square" lIns="68575" tIns="34275" rIns="68575" bIns="34275" anchor="b" anchorCtr="0">
            <a:noAutofit/>
          </a:bodyPr>
          <a:lstStyle>
            <a:lvl1pPr lvl="0" algn="l" rtl="0">
              <a:lnSpc>
                <a:spcPct val="90000"/>
              </a:lnSpc>
              <a:spcBef>
                <a:spcPts val="0"/>
              </a:spcBef>
              <a:spcAft>
                <a:spcPts val="0"/>
              </a:spcAft>
              <a:buClr>
                <a:srgbClr val="FFFFFF"/>
              </a:buClr>
              <a:buSzPts val="2700"/>
              <a:buFont typeface="Arial"/>
              <a:buNone/>
              <a:defRPr sz="2700" b="0">
                <a:solidFill>
                  <a:srgbClr val="FFFFFF"/>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4" name="Google Shape;64;p15"/>
          <p:cNvSpPr txBox="1">
            <a:spLocks noGrp="1"/>
          </p:cNvSpPr>
          <p:nvPr>
            <p:ph type="body" idx="1"/>
          </p:nvPr>
        </p:nvSpPr>
        <p:spPr>
          <a:xfrm>
            <a:off x="4094238" y="609599"/>
            <a:ext cx="4446300" cy="3971100"/>
          </a:xfrm>
          <a:prstGeom prst="rect">
            <a:avLst/>
          </a:prstGeom>
          <a:noFill/>
          <a:ln>
            <a:noFill/>
          </a:ln>
        </p:spPr>
        <p:txBody>
          <a:bodyPr spcFirstLastPara="1" wrap="square" lIns="0" tIns="34275" rIns="0" bIns="34275" anchor="t" anchorCtr="0">
            <a:noAutofit/>
          </a:bodyPr>
          <a:lstStyle>
            <a:lvl1pPr marL="457200" lvl="0" indent="-317500" algn="l" rtl="0">
              <a:lnSpc>
                <a:spcPct val="120000"/>
              </a:lnSpc>
              <a:spcBef>
                <a:spcPts val="900"/>
              </a:spcBef>
              <a:spcAft>
                <a:spcPts val="0"/>
              </a:spcAft>
              <a:buSzPts val="1400"/>
              <a:buChar char="●"/>
              <a:defRPr/>
            </a:lvl1pPr>
            <a:lvl2pPr marL="914400" lvl="1" indent="-317500" algn="l" rtl="0">
              <a:lnSpc>
                <a:spcPct val="100000"/>
              </a:lnSpc>
              <a:spcBef>
                <a:spcPts val="200"/>
              </a:spcBef>
              <a:spcAft>
                <a:spcPts val="0"/>
              </a:spcAft>
              <a:buClr>
                <a:srgbClr val="3F3F3F"/>
              </a:buClr>
              <a:buSzPts val="1400"/>
              <a:buChar char="○"/>
              <a:defRPr/>
            </a:lvl2pPr>
            <a:lvl3pPr marL="1371600" lvl="2" indent="-317500" algn="l" rtl="0">
              <a:lnSpc>
                <a:spcPct val="100000"/>
              </a:lnSpc>
              <a:spcBef>
                <a:spcPts val="300"/>
              </a:spcBef>
              <a:spcAft>
                <a:spcPts val="0"/>
              </a:spcAft>
              <a:buClr>
                <a:srgbClr val="3F3F3F"/>
              </a:buClr>
              <a:buSzPts val="1400"/>
              <a:buChar char="■"/>
              <a:defRPr/>
            </a:lvl3pPr>
            <a:lvl4pPr marL="1828800" lvl="3" indent="-317500" algn="l" rtl="0">
              <a:lnSpc>
                <a:spcPct val="100000"/>
              </a:lnSpc>
              <a:spcBef>
                <a:spcPts val="300"/>
              </a:spcBef>
              <a:spcAft>
                <a:spcPts val="0"/>
              </a:spcAft>
              <a:buClr>
                <a:srgbClr val="3F3F3F"/>
              </a:buClr>
              <a:buSzPts val="1400"/>
              <a:buChar char="●"/>
              <a:defRPr/>
            </a:lvl4pPr>
            <a:lvl5pPr marL="2286000" lvl="4" indent="-317500" algn="l" rtl="0">
              <a:lnSpc>
                <a:spcPct val="100000"/>
              </a:lnSpc>
              <a:spcBef>
                <a:spcPts val="300"/>
              </a:spcBef>
              <a:spcAft>
                <a:spcPts val="0"/>
              </a:spcAft>
              <a:buClr>
                <a:srgbClr val="3F3F3F"/>
              </a:buClr>
              <a:buSzPts val="1400"/>
              <a:buChar char="○"/>
              <a:defRPr/>
            </a:lvl5pPr>
            <a:lvl6pPr marL="2743200" lvl="5" indent="-317500" algn="l" rtl="0">
              <a:lnSpc>
                <a:spcPct val="90000"/>
              </a:lnSpc>
              <a:spcBef>
                <a:spcPts val="300"/>
              </a:spcBef>
              <a:spcAft>
                <a:spcPts val="0"/>
              </a:spcAft>
              <a:buSzPts val="1400"/>
              <a:buChar char="■"/>
              <a:defRPr/>
            </a:lvl6pPr>
            <a:lvl7pPr marL="3200400" lvl="6" indent="-317500" algn="l" rtl="0">
              <a:lnSpc>
                <a:spcPct val="90000"/>
              </a:lnSpc>
              <a:spcBef>
                <a:spcPts val="300"/>
              </a:spcBef>
              <a:spcAft>
                <a:spcPts val="0"/>
              </a:spcAft>
              <a:buSzPts val="1400"/>
              <a:buChar char="●"/>
              <a:defRPr/>
            </a:lvl7pPr>
            <a:lvl8pPr marL="3657600" lvl="7" indent="-317500" algn="l" rtl="0">
              <a:lnSpc>
                <a:spcPct val="90000"/>
              </a:lnSpc>
              <a:spcBef>
                <a:spcPts val="300"/>
              </a:spcBef>
              <a:spcAft>
                <a:spcPts val="0"/>
              </a:spcAft>
              <a:buSzPts val="1400"/>
              <a:buChar char="○"/>
              <a:defRPr/>
            </a:lvl8pPr>
            <a:lvl9pPr marL="4114800" lvl="8" indent="-317500" algn="l" rtl="0">
              <a:lnSpc>
                <a:spcPct val="90000"/>
              </a:lnSpc>
              <a:spcBef>
                <a:spcPts val="300"/>
              </a:spcBef>
              <a:spcAft>
                <a:spcPts val="300"/>
              </a:spcAft>
              <a:buSzPts val="1400"/>
              <a:buChar char="■"/>
              <a:defRPr/>
            </a:lvl9pPr>
          </a:lstStyle>
          <a:p>
            <a:endParaRPr/>
          </a:p>
        </p:txBody>
      </p:sp>
      <p:sp>
        <p:nvSpPr>
          <p:cNvPr id="65" name="Google Shape;65;p15"/>
          <p:cNvSpPr txBox="1">
            <a:spLocks noGrp="1"/>
          </p:cNvSpPr>
          <p:nvPr>
            <p:ph type="body" idx="2"/>
          </p:nvPr>
        </p:nvSpPr>
        <p:spPr>
          <a:xfrm>
            <a:off x="482599" y="2282288"/>
            <a:ext cx="2638200" cy="2298300"/>
          </a:xfrm>
          <a:prstGeom prst="rect">
            <a:avLst/>
          </a:prstGeom>
          <a:noFill/>
          <a:ln>
            <a:noFill/>
          </a:ln>
        </p:spPr>
        <p:txBody>
          <a:bodyPr spcFirstLastPara="1" wrap="square" lIns="68575" tIns="34275" rIns="68575" bIns="34275" anchor="t" anchorCtr="0">
            <a:noAutofit/>
          </a:bodyPr>
          <a:lstStyle>
            <a:lvl1pPr marL="457200" lvl="0" indent="-228600" algn="l" rtl="0">
              <a:lnSpc>
                <a:spcPct val="120000"/>
              </a:lnSpc>
              <a:spcBef>
                <a:spcPts val="900"/>
              </a:spcBef>
              <a:spcAft>
                <a:spcPts val="0"/>
              </a:spcAft>
              <a:buSzPts val="1400"/>
              <a:buNone/>
              <a:defRPr sz="1400">
                <a:solidFill>
                  <a:srgbClr val="FFFFFF"/>
                </a:solidFill>
              </a:defRPr>
            </a:lvl1pPr>
            <a:lvl2pPr marL="914400" lvl="1" indent="-228600" algn="l" rtl="0">
              <a:lnSpc>
                <a:spcPct val="100000"/>
              </a:lnSpc>
              <a:spcBef>
                <a:spcPts val="200"/>
              </a:spcBef>
              <a:spcAft>
                <a:spcPts val="0"/>
              </a:spcAft>
              <a:buClr>
                <a:srgbClr val="3F3F3F"/>
              </a:buClr>
              <a:buSzPts val="900"/>
              <a:buNone/>
              <a:defRPr sz="900"/>
            </a:lvl2pPr>
            <a:lvl3pPr marL="1371600" lvl="2" indent="-228600" algn="l" rtl="0">
              <a:lnSpc>
                <a:spcPct val="100000"/>
              </a:lnSpc>
              <a:spcBef>
                <a:spcPts val="300"/>
              </a:spcBef>
              <a:spcAft>
                <a:spcPts val="0"/>
              </a:spcAft>
              <a:buClr>
                <a:srgbClr val="3F3F3F"/>
              </a:buClr>
              <a:buSzPts val="800"/>
              <a:buNone/>
              <a:defRPr sz="800"/>
            </a:lvl3pPr>
            <a:lvl4pPr marL="1828800" lvl="3" indent="-228600" algn="l" rtl="0">
              <a:lnSpc>
                <a:spcPct val="100000"/>
              </a:lnSpc>
              <a:spcBef>
                <a:spcPts val="300"/>
              </a:spcBef>
              <a:spcAft>
                <a:spcPts val="0"/>
              </a:spcAft>
              <a:buClr>
                <a:srgbClr val="3F3F3F"/>
              </a:buClr>
              <a:buSzPts val="700"/>
              <a:buNone/>
              <a:defRPr sz="700"/>
            </a:lvl4pPr>
            <a:lvl5pPr marL="2286000" lvl="4" indent="-228600" algn="l" rtl="0">
              <a:lnSpc>
                <a:spcPct val="100000"/>
              </a:lnSpc>
              <a:spcBef>
                <a:spcPts val="300"/>
              </a:spcBef>
              <a:spcAft>
                <a:spcPts val="0"/>
              </a:spcAft>
              <a:buClr>
                <a:srgbClr val="3F3F3F"/>
              </a:buClr>
              <a:buSzPts val="700"/>
              <a:buNone/>
              <a:defRPr sz="700"/>
            </a:lvl5pPr>
            <a:lvl6pPr marL="2743200" lvl="5" indent="-228600" algn="l" rtl="0">
              <a:lnSpc>
                <a:spcPct val="90000"/>
              </a:lnSpc>
              <a:spcBef>
                <a:spcPts val="300"/>
              </a:spcBef>
              <a:spcAft>
                <a:spcPts val="0"/>
              </a:spcAft>
              <a:buSzPts val="700"/>
              <a:buNone/>
              <a:defRPr sz="700"/>
            </a:lvl6pPr>
            <a:lvl7pPr marL="3200400" lvl="6" indent="-228600" algn="l" rtl="0">
              <a:lnSpc>
                <a:spcPct val="90000"/>
              </a:lnSpc>
              <a:spcBef>
                <a:spcPts val="300"/>
              </a:spcBef>
              <a:spcAft>
                <a:spcPts val="0"/>
              </a:spcAft>
              <a:buSzPts val="700"/>
              <a:buNone/>
              <a:defRPr sz="700"/>
            </a:lvl7pPr>
            <a:lvl8pPr marL="3657600" lvl="7" indent="-228600" algn="l" rtl="0">
              <a:lnSpc>
                <a:spcPct val="90000"/>
              </a:lnSpc>
              <a:spcBef>
                <a:spcPts val="300"/>
              </a:spcBef>
              <a:spcAft>
                <a:spcPts val="0"/>
              </a:spcAft>
              <a:buSzPts val="700"/>
              <a:buNone/>
              <a:defRPr sz="700"/>
            </a:lvl8pPr>
            <a:lvl9pPr marL="4114800" lvl="8" indent="-228600" algn="l" rtl="0">
              <a:lnSpc>
                <a:spcPct val="90000"/>
              </a:lnSpc>
              <a:spcBef>
                <a:spcPts val="300"/>
              </a:spcBef>
              <a:spcAft>
                <a:spcPts val="300"/>
              </a:spcAft>
              <a:buSzPts val="700"/>
              <a:buNone/>
              <a:defRPr sz="700"/>
            </a:lvl9pPr>
          </a:lstStyle>
          <a:p>
            <a:endParaRPr/>
          </a:p>
        </p:txBody>
      </p:sp>
      <p:sp>
        <p:nvSpPr>
          <p:cNvPr id="66" name="Google Shape;66;p15"/>
          <p:cNvSpPr txBox="1">
            <a:spLocks noGrp="1"/>
          </p:cNvSpPr>
          <p:nvPr>
            <p:ph type="dt" idx="10"/>
          </p:nvPr>
        </p:nvSpPr>
        <p:spPr>
          <a:xfrm>
            <a:off x="482598" y="4834890"/>
            <a:ext cx="26382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sz="1100"/>
            </a:lvl1pPr>
            <a:lvl2pPr lvl="1" algn="l" rtl="0">
              <a:spcBef>
                <a:spcPts val="0"/>
              </a:spcBef>
              <a:spcAft>
                <a:spcPts val="0"/>
              </a:spcAft>
              <a:buSzPts val="1100"/>
              <a:buNone/>
              <a:defRPr sz="1100"/>
            </a:lvl2pPr>
            <a:lvl3pPr lvl="2" algn="l" rtl="0">
              <a:spcBef>
                <a:spcPts val="0"/>
              </a:spcBef>
              <a:spcAft>
                <a:spcPts val="0"/>
              </a:spcAft>
              <a:buSzPts val="1100"/>
              <a:buNone/>
              <a:defRPr sz="1100"/>
            </a:lvl3pPr>
            <a:lvl4pPr lvl="3" algn="l" rtl="0">
              <a:spcBef>
                <a:spcPts val="0"/>
              </a:spcBef>
              <a:spcAft>
                <a:spcPts val="0"/>
              </a:spcAft>
              <a:buSzPts val="1100"/>
              <a:buNone/>
              <a:defRPr sz="1100"/>
            </a:lvl4pPr>
            <a:lvl5pPr lvl="4" algn="l" rtl="0">
              <a:spcBef>
                <a:spcPts val="0"/>
              </a:spcBef>
              <a:spcAft>
                <a:spcPts val="0"/>
              </a:spcAft>
              <a:buSzPts val="1100"/>
              <a:buNone/>
              <a:defRPr sz="1100"/>
            </a:lvl5pPr>
            <a:lvl6pPr lvl="5" algn="l" rtl="0">
              <a:spcBef>
                <a:spcPts val="0"/>
              </a:spcBef>
              <a:spcAft>
                <a:spcPts val="0"/>
              </a:spcAft>
              <a:buSzPts val="1100"/>
              <a:buNone/>
              <a:defRPr sz="1100"/>
            </a:lvl6pPr>
            <a:lvl7pPr lvl="6" algn="l" rtl="0">
              <a:spcBef>
                <a:spcPts val="0"/>
              </a:spcBef>
              <a:spcAft>
                <a:spcPts val="0"/>
              </a:spcAft>
              <a:buSzPts val="1100"/>
              <a:buNone/>
              <a:defRPr sz="1100"/>
            </a:lvl7pPr>
            <a:lvl8pPr lvl="7" algn="l" rtl="0">
              <a:spcBef>
                <a:spcPts val="0"/>
              </a:spcBef>
              <a:spcAft>
                <a:spcPts val="0"/>
              </a:spcAft>
              <a:buSzPts val="1100"/>
              <a:buNone/>
              <a:defRPr sz="1100"/>
            </a:lvl8pPr>
            <a:lvl9pPr lvl="8" algn="l" rtl="0">
              <a:spcBef>
                <a:spcPts val="0"/>
              </a:spcBef>
              <a:spcAft>
                <a:spcPts val="0"/>
              </a:spcAft>
              <a:buSzPts val="1100"/>
              <a:buNone/>
              <a:defRPr sz="1100"/>
            </a:lvl9pPr>
          </a:lstStyle>
          <a:p>
            <a:endParaRPr/>
          </a:p>
        </p:txBody>
      </p:sp>
      <p:sp>
        <p:nvSpPr>
          <p:cNvPr id="67" name="Google Shape;67;p15"/>
          <p:cNvSpPr txBox="1">
            <a:spLocks noGrp="1"/>
          </p:cNvSpPr>
          <p:nvPr>
            <p:ph type="ftr" idx="11"/>
          </p:nvPr>
        </p:nvSpPr>
        <p:spPr>
          <a:xfrm>
            <a:off x="4094237" y="4834890"/>
            <a:ext cx="40005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sz="1100">
                <a:solidFill>
                  <a:schemeClr val="dk2"/>
                </a:solidFill>
              </a:defRPr>
            </a:lvl1pPr>
            <a:lvl2pPr lvl="1" algn="l" rtl="0">
              <a:spcBef>
                <a:spcPts val="0"/>
              </a:spcBef>
              <a:spcAft>
                <a:spcPts val="0"/>
              </a:spcAft>
              <a:buSzPts val="1100"/>
              <a:buNone/>
              <a:defRPr sz="1100"/>
            </a:lvl2pPr>
            <a:lvl3pPr lvl="2" algn="l" rtl="0">
              <a:spcBef>
                <a:spcPts val="0"/>
              </a:spcBef>
              <a:spcAft>
                <a:spcPts val="0"/>
              </a:spcAft>
              <a:buSzPts val="1100"/>
              <a:buNone/>
              <a:defRPr sz="1100"/>
            </a:lvl3pPr>
            <a:lvl4pPr lvl="3" algn="l" rtl="0">
              <a:spcBef>
                <a:spcPts val="0"/>
              </a:spcBef>
              <a:spcAft>
                <a:spcPts val="0"/>
              </a:spcAft>
              <a:buSzPts val="1100"/>
              <a:buNone/>
              <a:defRPr sz="1100"/>
            </a:lvl4pPr>
            <a:lvl5pPr lvl="4" algn="l" rtl="0">
              <a:spcBef>
                <a:spcPts val="0"/>
              </a:spcBef>
              <a:spcAft>
                <a:spcPts val="0"/>
              </a:spcAft>
              <a:buSzPts val="1100"/>
              <a:buNone/>
              <a:defRPr sz="1100"/>
            </a:lvl5pPr>
            <a:lvl6pPr lvl="5" algn="l" rtl="0">
              <a:spcBef>
                <a:spcPts val="0"/>
              </a:spcBef>
              <a:spcAft>
                <a:spcPts val="0"/>
              </a:spcAft>
              <a:buSzPts val="1100"/>
              <a:buNone/>
              <a:defRPr sz="1100"/>
            </a:lvl6pPr>
            <a:lvl7pPr lvl="6" algn="l" rtl="0">
              <a:spcBef>
                <a:spcPts val="0"/>
              </a:spcBef>
              <a:spcAft>
                <a:spcPts val="0"/>
              </a:spcAft>
              <a:buSzPts val="1100"/>
              <a:buNone/>
              <a:defRPr sz="1100"/>
            </a:lvl7pPr>
            <a:lvl8pPr lvl="7" algn="l" rtl="0">
              <a:spcBef>
                <a:spcPts val="0"/>
              </a:spcBef>
              <a:spcAft>
                <a:spcPts val="0"/>
              </a:spcAft>
              <a:buSzPts val="1100"/>
              <a:buNone/>
              <a:defRPr sz="1100"/>
            </a:lvl8pPr>
            <a:lvl9pPr lvl="8" algn="l" rtl="0">
              <a:spcBef>
                <a:spcPts val="0"/>
              </a:spcBef>
              <a:spcAft>
                <a:spcPts val="0"/>
              </a:spcAft>
              <a:buSzPts val="1100"/>
              <a:buNone/>
              <a:defRPr sz="1100"/>
            </a:lvl9pPr>
          </a:lstStyle>
          <a:p>
            <a:endParaRPr/>
          </a:p>
        </p:txBody>
      </p:sp>
      <p:sp>
        <p:nvSpPr>
          <p:cNvPr id="68" name="Google Shape;68;p15"/>
          <p:cNvSpPr txBox="1">
            <a:spLocks noGrp="1"/>
          </p:cNvSpPr>
          <p:nvPr>
            <p:ph type="sldNum" idx="12"/>
          </p:nvPr>
        </p:nvSpPr>
        <p:spPr>
          <a:xfrm>
            <a:off x="8245187" y="4835128"/>
            <a:ext cx="585000" cy="273900"/>
          </a:xfrm>
          <a:prstGeom prst="rect">
            <a:avLst/>
          </a:prstGeom>
          <a:noFill/>
          <a:ln>
            <a:noFill/>
          </a:ln>
        </p:spPr>
        <p:txBody>
          <a:bodyPr spcFirstLastPara="1" wrap="square" lIns="68575" tIns="34275" rIns="68575" bIns="34275" anchor="ctr" anchorCtr="0">
            <a:noAutofit/>
          </a:bodyPr>
          <a:lstStyle>
            <a:lvl1pPr marL="0" lvl="0" indent="0" algn="l" rtl="0">
              <a:spcBef>
                <a:spcPts val="0"/>
              </a:spcBef>
              <a:buNone/>
              <a:defRPr sz="600">
                <a:solidFill>
                  <a:schemeClr val="dk2"/>
                </a:solidFill>
                <a:latin typeface="Arial"/>
                <a:ea typeface="Arial"/>
                <a:cs typeface="Arial"/>
                <a:sym typeface="Arial"/>
              </a:defRPr>
            </a:lvl1pPr>
            <a:lvl2pPr marL="0" lvl="1" indent="0" algn="l" rtl="0">
              <a:spcBef>
                <a:spcPts val="0"/>
              </a:spcBef>
              <a:buNone/>
              <a:defRPr sz="600">
                <a:solidFill>
                  <a:schemeClr val="dk2"/>
                </a:solidFill>
                <a:latin typeface="Arial"/>
                <a:ea typeface="Arial"/>
                <a:cs typeface="Arial"/>
                <a:sym typeface="Arial"/>
              </a:defRPr>
            </a:lvl2pPr>
            <a:lvl3pPr marL="0" lvl="2" indent="0" algn="l" rtl="0">
              <a:spcBef>
                <a:spcPts val="0"/>
              </a:spcBef>
              <a:buNone/>
              <a:defRPr sz="600">
                <a:solidFill>
                  <a:schemeClr val="dk2"/>
                </a:solidFill>
                <a:latin typeface="Arial"/>
                <a:ea typeface="Arial"/>
                <a:cs typeface="Arial"/>
                <a:sym typeface="Arial"/>
              </a:defRPr>
            </a:lvl3pPr>
            <a:lvl4pPr marL="0" lvl="3" indent="0" algn="l" rtl="0">
              <a:spcBef>
                <a:spcPts val="0"/>
              </a:spcBef>
              <a:buNone/>
              <a:defRPr sz="600">
                <a:solidFill>
                  <a:schemeClr val="dk2"/>
                </a:solidFill>
                <a:latin typeface="Arial"/>
                <a:ea typeface="Arial"/>
                <a:cs typeface="Arial"/>
                <a:sym typeface="Arial"/>
              </a:defRPr>
            </a:lvl4pPr>
            <a:lvl5pPr marL="0" lvl="4" indent="0" algn="l" rtl="0">
              <a:spcBef>
                <a:spcPts val="0"/>
              </a:spcBef>
              <a:buNone/>
              <a:defRPr sz="600">
                <a:solidFill>
                  <a:schemeClr val="dk2"/>
                </a:solidFill>
                <a:latin typeface="Arial"/>
                <a:ea typeface="Arial"/>
                <a:cs typeface="Arial"/>
                <a:sym typeface="Arial"/>
              </a:defRPr>
            </a:lvl5pPr>
            <a:lvl6pPr marL="0" lvl="5" indent="0" algn="l" rtl="0">
              <a:spcBef>
                <a:spcPts val="0"/>
              </a:spcBef>
              <a:buNone/>
              <a:defRPr sz="600">
                <a:solidFill>
                  <a:schemeClr val="dk2"/>
                </a:solidFill>
                <a:latin typeface="Arial"/>
                <a:ea typeface="Arial"/>
                <a:cs typeface="Arial"/>
                <a:sym typeface="Arial"/>
              </a:defRPr>
            </a:lvl6pPr>
            <a:lvl7pPr marL="0" lvl="6" indent="0" algn="l" rtl="0">
              <a:spcBef>
                <a:spcPts val="0"/>
              </a:spcBef>
              <a:buNone/>
              <a:defRPr sz="600">
                <a:solidFill>
                  <a:schemeClr val="dk2"/>
                </a:solidFill>
                <a:latin typeface="Arial"/>
                <a:ea typeface="Arial"/>
                <a:cs typeface="Arial"/>
                <a:sym typeface="Arial"/>
              </a:defRPr>
            </a:lvl7pPr>
            <a:lvl8pPr marL="0" lvl="7" indent="0" algn="l" rtl="0">
              <a:spcBef>
                <a:spcPts val="0"/>
              </a:spcBef>
              <a:buNone/>
              <a:defRPr sz="600">
                <a:solidFill>
                  <a:schemeClr val="dk2"/>
                </a:solidFill>
                <a:latin typeface="Arial"/>
                <a:ea typeface="Arial"/>
                <a:cs typeface="Arial"/>
                <a:sym typeface="Arial"/>
              </a:defRPr>
            </a:lvl8pPr>
            <a:lvl9pPr marL="0" lvl="8" indent="0" algn="l" rtl="0">
              <a:spcBef>
                <a:spcPts val="0"/>
              </a:spcBef>
              <a:buNone/>
              <a:defRPr sz="600">
                <a:solidFill>
                  <a:schemeClr val="dk2"/>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Custom layout 1">
  <p:cSld name="AUTOLAYOUT_5">
    <p:bg>
      <p:bgPr>
        <a:solidFill>
          <a:srgbClr val="FFFFFF"/>
        </a:solidFill>
        <a:effectLst/>
      </p:bgPr>
    </p:bg>
    <p:spTree>
      <p:nvGrpSpPr>
        <p:cNvPr id="1" name="Shape 69"/>
        <p:cNvGrpSpPr/>
        <p:nvPr/>
      </p:nvGrpSpPr>
      <p:grpSpPr>
        <a:xfrm>
          <a:off x="0" y="0"/>
          <a:ext cx="0" cy="0"/>
          <a:chOff x="0" y="0"/>
          <a:chExt cx="0" cy="0"/>
        </a:xfrm>
      </p:grpSpPr>
      <p:sp>
        <p:nvSpPr>
          <p:cNvPr id="70" name="Google Shape;70;p16"/>
          <p:cNvSpPr/>
          <p:nvPr/>
        </p:nvSpPr>
        <p:spPr>
          <a:xfrm>
            <a:off x="0" y="0"/>
            <a:ext cx="9144000" cy="5143500"/>
          </a:xfrm>
          <a:prstGeom prst="rect">
            <a:avLst/>
          </a:pr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16"/>
          <p:cNvSpPr/>
          <p:nvPr/>
        </p:nvSpPr>
        <p:spPr>
          <a:xfrm>
            <a:off x="449260" y="531150"/>
            <a:ext cx="638100" cy="720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16"/>
          <p:cNvSpPr txBox="1">
            <a:spLocks noGrp="1"/>
          </p:cNvSpPr>
          <p:nvPr>
            <p:ph type="ctrTitle"/>
          </p:nvPr>
        </p:nvSpPr>
        <p:spPr>
          <a:xfrm>
            <a:off x="323300" y="772850"/>
            <a:ext cx="2704200" cy="3140100"/>
          </a:xfrm>
          <a:prstGeom prst="rect">
            <a:avLst/>
          </a:prstGeom>
          <a:noFill/>
        </p:spPr>
        <p:txBody>
          <a:bodyPr spcFirstLastPara="1" wrap="square" lIns="91425" tIns="91425" rIns="91425" bIns="91425" anchor="t" anchorCtr="0">
            <a:noAutofit/>
          </a:bodyPr>
          <a:lstStyle>
            <a:lvl1pPr lvl="0" algn="l">
              <a:lnSpc>
                <a:spcPct val="100000"/>
              </a:lnSpc>
              <a:spcBef>
                <a:spcPts val="0"/>
              </a:spcBef>
              <a:spcAft>
                <a:spcPts val="0"/>
              </a:spcAft>
              <a:buClr>
                <a:srgbClr val="FFFFFF"/>
              </a:buClr>
              <a:buSzPts val="2800"/>
              <a:buNone/>
              <a:defRPr sz="2800" b="1">
                <a:solidFill>
                  <a:srgbClr val="FFFFFF"/>
                </a:solidFill>
              </a:defRPr>
            </a:lvl1pPr>
            <a:lvl2pPr lvl="1" algn="l">
              <a:lnSpc>
                <a:spcPct val="100000"/>
              </a:lnSpc>
              <a:spcBef>
                <a:spcPts val="0"/>
              </a:spcBef>
              <a:spcAft>
                <a:spcPts val="0"/>
              </a:spcAft>
              <a:buClr>
                <a:srgbClr val="FFFFFF"/>
              </a:buClr>
              <a:buSzPts val="2800"/>
              <a:buNone/>
              <a:defRPr sz="2800" b="1">
                <a:solidFill>
                  <a:srgbClr val="FFFFFF"/>
                </a:solidFill>
              </a:defRPr>
            </a:lvl2pPr>
            <a:lvl3pPr lvl="2" algn="l">
              <a:lnSpc>
                <a:spcPct val="100000"/>
              </a:lnSpc>
              <a:spcBef>
                <a:spcPts val="0"/>
              </a:spcBef>
              <a:spcAft>
                <a:spcPts val="0"/>
              </a:spcAft>
              <a:buClr>
                <a:srgbClr val="FFFFFF"/>
              </a:buClr>
              <a:buSzPts val="2800"/>
              <a:buNone/>
              <a:defRPr sz="2800" b="1">
                <a:solidFill>
                  <a:srgbClr val="FFFFFF"/>
                </a:solidFill>
              </a:defRPr>
            </a:lvl3pPr>
            <a:lvl4pPr lvl="3" algn="l">
              <a:lnSpc>
                <a:spcPct val="100000"/>
              </a:lnSpc>
              <a:spcBef>
                <a:spcPts val="0"/>
              </a:spcBef>
              <a:spcAft>
                <a:spcPts val="0"/>
              </a:spcAft>
              <a:buClr>
                <a:srgbClr val="FFFFFF"/>
              </a:buClr>
              <a:buSzPts val="2800"/>
              <a:buNone/>
              <a:defRPr sz="2800" b="1">
                <a:solidFill>
                  <a:srgbClr val="FFFFFF"/>
                </a:solidFill>
              </a:defRPr>
            </a:lvl4pPr>
            <a:lvl5pPr lvl="4" algn="l">
              <a:lnSpc>
                <a:spcPct val="100000"/>
              </a:lnSpc>
              <a:spcBef>
                <a:spcPts val="0"/>
              </a:spcBef>
              <a:spcAft>
                <a:spcPts val="0"/>
              </a:spcAft>
              <a:buClr>
                <a:srgbClr val="FFFFFF"/>
              </a:buClr>
              <a:buSzPts val="2800"/>
              <a:buNone/>
              <a:defRPr sz="2800" b="1">
                <a:solidFill>
                  <a:srgbClr val="FFFFFF"/>
                </a:solidFill>
              </a:defRPr>
            </a:lvl5pPr>
            <a:lvl6pPr lvl="5" algn="l">
              <a:lnSpc>
                <a:spcPct val="100000"/>
              </a:lnSpc>
              <a:spcBef>
                <a:spcPts val="0"/>
              </a:spcBef>
              <a:spcAft>
                <a:spcPts val="0"/>
              </a:spcAft>
              <a:buClr>
                <a:srgbClr val="FFFFFF"/>
              </a:buClr>
              <a:buSzPts val="2800"/>
              <a:buNone/>
              <a:defRPr sz="2800" b="1">
                <a:solidFill>
                  <a:srgbClr val="FFFFFF"/>
                </a:solidFill>
              </a:defRPr>
            </a:lvl6pPr>
            <a:lvl7pPr lvl="6" algn="l">
              <a:lnSpc>
                <a:spcPct val="100000"/>
              </a:lnSpc>
              <a:spcBef>
                <a:spcPts val="0"/>
              </a:spcBef>
              <a:spcAft>
                <a:spcPts val="0"/>
              </a:spcAft>
              <a:buClr>
                <a:srgbClr val="FFFFFF"/>
              </a:buClr>
              <a:buSzPts val="2800"/>
              <a:buNone/>
              <a:defRPr sz="2800" b="1">
                <a:solidFill>
                  <a:srgbClr val="FFFFFF"/>
                </a:solidFill>
              </a:defRPr>
            </a:lvl7pPr>
            <a:lvl8pPr lvl="7" algn="l">
              <a:lnSpc>
                <a:spcPct val="100000"/>
              </a:lnSpc>
              <a:spcBef>
                <a:spcPts val="0"/>
              </a:spcBef>
              <a:spcAft>
                <a:spcPts val="0"/>
              </a:spcAft>
              <a:buClr>
                <a:srgbClr val="FFFFFF"/>
              </a:buClr>
              <a:buSzPts val="2800"/>
              <a:buNone/>
              <a:defRPr sz="2800" b="1">
                <a:solidFill>
                  <a:srgbClr val="FFFFFF"/>
                </a:solidFill>
              </a:defRPr>
            </a:lvl8pPr>
            <a:lvl9pPr lvl="8" algn="l">
              <a:lnSpc>
                <a:spcPct val="100000"/>
              </a:lnSpc>
              <a:spcBef>
                <a:spcPts val="0"/>
              </a:spcBef>
              <a:spcAft>
                <a:spcPts val="0"/>
              </a:spcAft>
              <a:buClr>
                <a:srgbClr val="FFFFFF"/>
              </a:buClr>
              <a:buSzPts val="2800"/>
              <a:buNone/>
              <a:defRPr sz="2800" b="1">
                <a:solidFill>
                  <a:srgbClr val="FFFFFF"/>
                </a:solidFill>
              </a:defRPr>
            </a:lvl9pPr>
          </a:lstStyle>
          <a:p>
            <a:endParaRPr/>
          </a:p>
        </p:txBody>
      </p:sp>
      <p:sp>
        <p:nvSpPr>
          <p:cNvPr id="73" name="Google Shape;73;p16"/>
          <p:cNvSpPr txBox="1">
            <a:spLocks noGrp="1"/>
          </p:cNvSpPr>
          <p:nvPr>
            <p:ph type="sldNum" idx="12"/>
          </p:nvPr>
        </p:nvSpPr>
        <p:spPr>
          <a:xfrm>
            <a:off x="8472458" y="4663217"/>
            <a:ext cx="548700" cy="393600"/>
          </a:xfrm>
          <a:prstGeom prst="rect">
            <a:avLst/>
          </a:prstGeom>
          <a:noFill/>
        </p:spPr>
        <p:txBody>
          <a:bodyPr spcFirstLastPara="1" wrap="square" lIns="91425" tIns="91425" rIns="91425" bIns="91425" anchor="ctr" anchorCtr="0">
            <a:noAutofit/>
          </a:bodyPr>
          <a:lstStyle>
            <a:lvl1pPr lvl="0" algn="r">
              <a:lnSpc>
                <a:spcPct val="100000"/>
              </a:lnSpc>
              <a:spcAft>
                <a:spcPts val="0"/>
              </a:spcAft>
              <a:buNone/>
              <a:defRPr sz="1000">
                <a:solidFill>
                  <a:srgbClr val="FFFFFF"/>
                </a:solidFill>
              </a:defRPr>
            </a:lvl1pPr>
            <a:lvl2pPr lvl="1" algn="r">
              <a:lnSpc>
                <a:spcPct val="100000"/>
              </a:lnSpc>
              <a:spcAft>
                <a:spcPts val="0"/>
              </a:spcAft>
              <a:buNone/>
              <a:defRPr sz="1000">
                <a:solidFill>
                  <a:srgbClr val="FFFFFF"/>
                </a:solidFill>
              </a:defRPr>
            </a:lvl2pPr>
            <a:lvl3pPr lvl="2" algn="r">
              <a:lnSpc>
                <a:spcPct val="100000"/>
              </a:lnSpc>
              <a:spcAft>
                <a:spcPts val="0"/>
              </a:spcAft>
              <a:buNone/>
              <a:defRPr sz="1000">
                <a:solidFill>
                  <a:srgbClr val="FFFFFF"/>
                </a:solidFill>
              </a:defRPr>
            </a:lvl3pPr>
            <a:lvl4pPr lvl="3" algn="r">
              <a:lnSpc>
                <a:spcPct val="100000"/>
              </a:lnSpc>
              <a:spcAft>
                <a:spcPts val="0"/>
              </a:spcAft>
              <a:buNone/>
              <a:defRPr sz="1000">
                <a:solidFill>
                  <a:srgbClr val="FFFFFF"/>
                </a:solidFill>
              </a:defRPr>
            </a:lvl4pPr>
            <a:lvl5pPr lvl="4" algn="r">
              <a:lnSpc>
                <a:spcPct val="100000"/>
              </a:lnSpc>
              <a:spcAft>
                <a:spcPts val="0"/>
              </a:spcAft>
              <a:buNone/>
              <a:defRPr sz="1000">
                <a:solidFill>
                  <a:srgbClr val="FFFFFF"/>
                </a:solidFill>
              </a:defRPr>
            </a:lvl5pPr>
            <a:lvl6pPr lvl="5" algn="r">
              <a:lnSpc>
                <a:spcPct val="100000"/>
              </a:lnSpc>
              <a:spcAft>
                <a:spcPts val="0"/>
              </a:spcAft>
              <a:buNone/>
              <a:defRPr sz="1000">
                <a:solidFill>
                  <a:srgbClr val="FFFFFF"/>
                </a:solidFill>
              </a:defRPr>
            </a:lvl6pPr>
            <a:lvl7pPr lvl="6" algn="r">
              <a:lnSpc>
                <a:spcPct val="100000"/>
              </a:lnSpc>
              <a:spcAft>
                <a:spcPts val="0"/>
              </a:spcAft>
              <a:buNone/>
              <a:defRPr sz="1000">
                <a:solidFill>
                  <a:srgbClr val="FFFFFF"/>
                </a:solidFill>
              </a:defRPr>
            </a:lvl7pPr>
            <a:lvl8pPr lvl="7" algn="r">
              <a:lnSpc>
                <a:spcPct val="100000"/>
              </a:lnSpc>
              <a:spcAft>
                <a:spcPts val="0"/>
              </a:spcAft>
              <a:buNone/>
              <a:defRPr sz="1000">
                <a:solidFill>
                  <a:srgbClr val="FFFFFF"/>
                </a:solidFill>
              </a:defRPr>
            </a:lvl8pPr>
            <a:lvl9pPr lvl="8" algn="r">
              <a:lnSpc>
                <a:spcPct val="100000"/>
              </a:lnSpc>
              <a:spcAft>
                <a:spcPts val="0"/>
              </a:spcAft>
              <a:buNone/>
              <a:defRPr sz="1000">
                <a:solidFill>
                  <a:srgbClr val="FFFFFF"/>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ustom layout 2">
  <p:cSld name="AUTOLAYOUT_6">
    <p:spTree>
      <p:nvGrpSpPr>
        <p:cNvPr id="1" name="Shape 74"/>
        <p:cNvGrpSpPr/>
        <p:nvPr/>
      </p:nvGrpSpPr>
      <p:grpSpPr>
        <a:xfrm>
          <a:off x="0" y="0"/>
          <a:ext cx="0" cy="0"/>
          <a:chOff x="0" y="0"/>
          <a:chExt cx="0" cy="0"/>
        </a:xfrm>
      </p:grpSpPr>
      <p:sp>
        <p:nvSpPr>
          <p:cNvPr id="75" name="Google Shape;75;p17"/>
          <p:cNvSpPr/>
          <p:nvPr/>
        </p:nvSpPr>
        <p:spPr>
          <a:xfrm>
            <a:off x="0" y="0"/>
            <a:ext cx="9144000" cy="5143500"/>
          </a:xfrm>
          <a:prstGeom prst="rect">
            <a:avLst/>
          </a:pr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17"/>
          <p:cNvSpPr/>
          <p:nvPr/>
        </p:nvSpPr>
        <p:spPr>
          <a:xfrm>
            <a:off x="25" y="0"/>
            <a:ext cx="9143982" cy="3277800"/>
          </a:xfrm>
          <a:prstGeom prst="flowChartDocumen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17"/>
          <p:cNvSpPr txBox="1">
            <a:spLocks noGrp="1"/>
          </p:cNvSpPr>
          <p:nvPr>
            <p:ph type="ctrTitle"/>
          </p:nvPr>
        </p:nvSpPr>
        <p:spPr>
          <a:xfrm>
            <a:off x="311700" y="3537800"/>
            <a:ext cx="8097600" cy="1005900"/>
          </a:xfrm>
          <a:prstGeom prst="rect">
            <a:avLst/>
          </a:prstGeom>
          <a:noFill/>
        </p:spPr>
        <p:txBody>
          <a:bodyPr spcFirstLastPara="1" wrap="square" lIns="91425" tIns="91425" rIns="91425" bIns="91425" anchor="t" anchorCtr="0">
            <a:noAutofit/>
          </a:bodyPr>
          <a:lstStyle>
            <a:lvl1pPr lvl="0" algn="l">
              <a:lnSpc>
                <a:spcPct val="100000"/>
              </a:lnSpc>
              <a:spcBef>
                <a:spcPts val="0"/>
              </a:spcBef>
              <a:spcAft>
                <a:spcPts val="0"/>
              </a:spcAft>
              <a:buClr>
                <a:srgbClr val="FFFFFF"/>
              </a:buClr>
              <a:buSzPts val="3000"/>
              <a:buNone/>
              <a:defRPr sz="3000" b="1">
                <a:solidFill>
                  <a:srgbClr val="FFFFFF"/>
                </a:solidFill>
              </a:defRPr>
            </a:lvl1pPr>
            <a:lvl2pPr lvl="1" algn="l">
              <a:lnSpc>
                <a:spcPct val="100000"/>
              </a:lnSpc>
              <a:spcBef>
                <a:spcPts val="0"/>
              </a:spcBef>
              <a:spcAft>
                <a:spcPts val="0"/>
              </a:spcAft>
              <a:buClr>
                <a:srgbClr val="FFFFFF"/>
              </a:buClr>
              <a:buSzPts val="3000"/>
              <a:buNone/>
              <a:defRPr sz="3000" b="1">
                <a:solidFill>
                  <a:srgbClr val="FFFFFF"/>
                </a:solidFill>
              </a:defRPr>
            </a:lvl2pPr>
            <a:lvl3pPr lvl="2" algn="l">
              <a:lnSpc>
                <a:spcPct val="100000"/>
              </a:lnSpc>
              <a:spcBef>
                <a:spcPts val="0"/>
              </a:spcBef>
              <a:spcAft>
                <a:spcPts val="0"/>
              </a:spcAft>
              <a:buClr>
                <a:srgbClr val="FFFFFF"/>
              </a:buClr>
              <a:buSzPts val="3000"/>
              <a:buNone/>
              <a:defRPr sz="3000" b="1">
                <a:solidFill>
                  <a:srgbClr val="FFFFFF"/>
                </a:solidFill>
              </a:defRPr>
            </a:lvl3pPr>
            <a:lvl4pPr lvl="3" algn="l">
              <a:lnSpc>
                <a:spcPct val="100000"/>
              </a:lnSpc>
              <a:spcBef>
                <a:spcPts val="0"/>
              </a:spcBef>
              <a:spcAft>
                <a:spcPts val="0"/>
              </a:spcAft>
              <a:buClr>
                <a:srgbClr val="FFFFFF"/>
              </a:buClr>
              <a:buSzPts val="3000"/>
              <a:buNone/>
              <a:defRPr sz="3000" b="1">
                <a:solidFill>
                  <a:srgbClr val="FFFFFF"/>
                </a:solidFill>
              </a:defRPr>
            </a:lvl4pPr>
            <a:lvl5pPr lvl="4" algn="l">
              <a:lnSpc>
                <a:spcPct val="100000"/>
              </a:lnSpc>
              <a:spcBef>
                <a:spcPts val="0"/>
              </a:spcBef>
              <a:spcAft>
                <a:spcPts val="0"/>
              </a:spcAft>
              <a:buClr>
                <a:srgbClr val="FFFFFF"/>
              </a:buClr>
              <a:buSzPts val="3000"/>
              <a:buNone/>
              <a:defRPr sz="3000" b="1">
                <a:solidFill>
                  <a:srgbClr val="FFFFFF"/>
                </a:solidFill>
              </a:defRPr>
            </a:lvl5pPr>
            <a:lvl6pPr lvl="5" algn="l">
              <a:lnSpc>
                <a:spcPct val="100000"/>
              </a:lnSpc>
              <a:spcBef>
                <a:spcPts val="0"/>
              </a:spcBef>
              <a:spcAft>
                <a:spcPts val="0"/>
              </a:spcAft>
              <a:buClr>
                <a:srgbClr val="FFFFFF"/>
              </a:buClr>
              <a:buSzPts val="3000"/>
              <a:buNone/>
              <a:defRPr sz="3000" b="1">
                <a:solidFill>
                  <a:srgbClr val="FFFFFF"/>
                </a:solidFill>
              </a:defRPr>
            </a:lvl6pPr>
            <a:lvl7pPr lvl="6" algn="l">
              <a:lnSpc>
                <a:spcPct val="100000"/>
              </a:lnSpc>
              <a:spcBef>
                <a:spcPts val="0"/>
              </a:spcBef>
              <a:spcAft>
                <a:spcPts val="0"/>
              </a:spcAft>
              <a:buClr>
                <a:srgbClr val="FFFFFF"/>
              </a:buClr>
              <a:buSzPts val="3000"/>
              <a:buNone/>
              <a:defRPr sz="3000" b="1">
                <a:solidFill>
                  <a:srgbClr val="FFFFFF"/>
                </a:solidFill>
              </a:defRPr>
            </a:lvl7pPr>
            <a:lvl8pPr lvl="7" algn="l">
              <a:lnSpc>
                <a:spcPct val="100000"/>
              </a:lnSpc>
              <a:spcBef>
                <a:spcPts val="0"/>
              </a:spcBef>
              <a:spcAft>
                <a:spcPts val="0"/>
              </a:spcAft>
              <a:buClr>
                <a:srgbClr val="FFFFFF"/>
              </a:buClr>
              <a:buSzPts val="3000"/>
              <a:buNone/>
              <a:defRPr sz="3000" b="1">
                <a:solidFill>
                  <a:srgbClr val="FFFFFF"/>
                </a:solidFill>
              </a:defRPr>
            </a:lvl8pPr>
            <a:lvl9pPr lvl="8" algn="l">
              <a:lnSpc>
                <a:spcPct val="100000"/>
              </a:lnSpc>
              <a:spcBef>
                <a:spcPts val="0"/>
              </a:spcBef>
              <a:spcAft>
                <a:spcPts val="0"/>
              </a:spcAft>
              <a:buClr>
                <a:srgbClr val="FFFFFF"/>
              </a:buClr>
              <a:buSzPts val="3000"/>
              <a:buNone/>
              <a:defRPr sz="3000" b="1">
                <a:solidFill>
                  <a:srgbClr val="FFFFFF"/>
                </a:solidFill>
              </a:defRPr>
            </a:lvl9pPr>
          </a:lstStyle>
          <a:p>
            <a:endParaRPr/>
          </a:p>
        </p:txBody>
      </p:sp>
      <p:sp>
        <p:nvSpPr>
          <p:cNvPr id="78" name="Google Shape;78;p17"/>
          <p:cNvSpPr txBox="1">
            <a:spLocks noGrp="1"/>
          </p:cNvSpPr>
          <p:nvPr>
            <p:ph type="sldNum" idx="12"/>
          </p:nvPr>
        </p:nvSpPr>
        <p:spPr>
          <a:xfrm>
            <a:off x="8472458" y="4663217"/>
            <a:ext cx="548700" cy="393600"/>
          </a:xfrm>
          <a:prstGeom prst="rect">
            <a:avLst/>
          </a:prstGeom>
          <a:noFill/>
        </p:spPr>
        <p:txBody>
          <a:bodyPr spcFirstLastPara="1" wrap="square" lIns="91425" tIns="91425" rIns="91425" bIns="91425" anchor="ctr" anchorCtr="0">
            <a:noAutofit/>
          </a:bodyPr>
          <a:lstStyle>
            <a:lvl1pPr lvl="0" algn="r">
              <a:lnSpc>
                <a:spcPct val="100000"/>
              </a:lnSpc>
              <a:spcAft>
                <a:spcPts val="0"/>
              </a:spcAft>
              <a:buNone/>
              <a:defRPr sz="1000">
                <a:solidFill>
                  <a:srgbClr val="FFFFFF"/>
                </a:solidFill>
              </a:defRPr>
            </a:lvl1pPr>
            <a:lvl2pPr lvl="1" algn="r">
              <a:lnSpc>
                <a:spcPct val="100000"/>
              </a:lnSpc>
              <a:spcAft>
                <a:spcPts val="0"/>
              </a:spcAft>
              <a:buNone/>
              <a:defRPr sz="1000">
                <a:solidFill>
                  <a:srgbClr val="FFFFFF"/>
                </a:solidFill>
              </a:defRPr>
            </a:lvl2pPr>
            <a:lvl3pPr lvl="2" algn="r">
              <a:lnSpc>
                <a:spcPct val="100000"/>
              </a:lnSpc>
              <a:spcAft>
                <a:spcPts val="0"/>
              </a:spcAft>
              <a:buNone/>
              <a:defRPr sz="1000">
                <a:solidFill>
                  <a:srgbClr val="FFFFFF"/>
                </a:solidFill>
              </a:defRPr>
            </a:lvl3pPr>
            <a:lvl4pPr lvl="3" algn="r">
              <a:lnSpc>
                <a:spcPct val="100000"/>
              </a:lnSpc>
              <a:spcAft>
                <a:spcPts val="0"/>
              </a:spcAft>
              <a:buNone/>
              <a:defRPr sz="1000">
                <a:solidFill>
                  <a:srgbClr val="FFFFFF"/>
                </a:solidFill>
              </a:defRPr>
            </a:lvl4pPr>
            <a:lvl5pPr lvl="4" algn="r">
              <a:lnSpc>
                <a:spcPct val="100000"/>
              </a:lnSpc>
              <a:spcAft>
                <a:spcPts val="0"/>
              </a:spcAft>
              <a:buNone/>
              <a:defRPr sz="1000">
                <a:solidFill>
                  <a:srgbClr val="FFFFFF"/>
                </a:solidFill>
              </a:defRPr>
            </a:lvl5pPr>
            <a:lvl6pPr lvl="5" algn="r">
              <a:lnSpc>
                <a:spcPct val="100000"/>
              </a:lnSpc>
              <a:spcAft>
                <a:spcPts val="0"/>
              </a:spcAft>
              <a:buNone/>
              <a:defRPr sz="1000">
                <a:solidFill>
                  <a:srgbClr val="FFFFFF"/>
                </a:solidFill>
              </a:defRPr>
            </a:lvl6pPr>
            <a:lvl7pPr lvl="6" algn="r">
              <a:lnSpc>
                <a:spcPct val="100000"/>
              </a:lnSpc>
              <a:spcAft>
                <a:spcPts val="0"/>
              </a:spcAft>
              <a:buNone/>
              <a:defRPr sz="1000">
                <a:solidFill>
                  <a:srgbClr val="FFFFFF"/>
                </a:solidFill>
              </a:defRPr>
            </a:lvl7pPr>
            <a:lvl8pPr lvl="7" algn="r">
              <a:lnSpc>
                <a:spcPct val="100000"/>
              </a:lnSpc>
              <a:spcAft>
                <a:spcPts val="0"/>
              </a:spcAft>
              <a:buNone/>
              <a:defRPr sz="1000">
                <a:solidFill>
                  <a:srgbClr val="FFFFFF"/>
                </a:solidFill>
              </a:defRPr>
            </a:lvl8pPr>
            <a:lvl9pPr lvl="8" algn="r">
              <a:lnSpc>
                <a:spcPct val="100000"/>
              </a:lnSpc>
              <a:spcAft>
                <a:spcPts val="0"/>
              </a:spcAft>
              <a:buNone/>
              <a:defRPr sz="1000">
                <a:solidFill>
                  <a:srgbClr val="FFFFFF"/>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3"/>
        <p:cNvGrpSpPr/>
        <p:nvPr/>
      </p:nvGrpSpPr>
      <p:grpSpPr>
        <a:xfrm>
          <a:off x="0" y="0"/>
          <a:ext cx="0" cy="0"/>
          <a:chOff x="0" y="0"/>
          <a:chExt cx="0" cy="0"/>
        </a:xfrm>
      </p:grpSpPr>
      <p:sp>
        <p:nvSpPr>
          <p:cNvPr id="84" name="Google Shape;84;p19"/>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None/>
              <a:defRPr sz="52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85" name="Google Shape;85;p19"/>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2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86" name="Google Shape;86;p1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87"/>
        <p:cNvGrpSpPr/>
        <p:nvPr/>
      </p:nvGrpSpPr>
      <p:grpSpPr>
        <a:xfrm>
          <a:off x="0" y="0"/>
          <a:ext cx="0" cy="0"/>
          <a:chOff x="0" y="0"/>
          <a:chExt cx="0" cy="0"/>
        </a:xfrm>
      </p:grpSpPr>
      <p:sp>
        <p:nvSpPr>
          <p:cNvPr id="88" name="Google Shape;88;p20"/>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89" name="Google Shape;89;p2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90"/>
        <p:cNvGrpSpPr/>
        <p:nvPr/>
      </p:nvGrpSpPr>
      <p:grpSpPr>
        <a:xfrm>
          <a:off x="0" y="0"/>
          <a:ext cx="0" cy="0"/>
          <a:chOff x="0" y="0"/>
          <a:chExt cx="0" cy="0"/>
        </a:xfrm>
      </p:grpSpPr>
      <p:sp>
        <p:nvSpPr>
          <p:cNvPr id="91" name="Google Shape;91;p2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92" name="Google Shape;92;p21"/>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rtl="0">
              <a:spcBef>
                <a:spcPts val="0"/>
              </a:spcBef>
              <a:spcAft>
                <a:spcPts val="0"/>
              </a:spcAft>
              <a:buSzPts val="18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93" name="Google Shape;93;p2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94"/>
        <p:cNvGrpSpPr/>
        <p:nvPr/>
      </p:nvGrpSpPr>
      <p:grpSpPr>
        <a:xfrm>
          <a:off x="0" y="0"/>
          <a:ext cx="0" cy="0"/>
          <a:chOff x="0" y="0"/>
          <a:chExt cx="0" cy="0"/>
        </a:xfrm>
      </p:grpSpPr>
      <p:sp>
        <p:nvSpPr>
          <p:cNvPr id="95" name="Google Shape;95;p22"/>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96" name="Google Shape;96;p22"/>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97" name="Google Shape;97;p22"/>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98" name="Google Shape;98;p2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99"/>
        <p:cNvGrpSpPr/>
        <p:nvPr/>
      </p:nvGrpSpPr>
      <p:grpSpPr>
        <a:xfrm>
          <a:off x="0" y="0"/>
          <a:ext cx="0" cy="0"/>
          <a:chOff x="0" y="0"/>
          <a:chExt cx="0" cy="0"/>
        </a:xfrm>
      </p:grpSpPr>
      <p:sp>
        <p:nvSpPr>
          <p:cNvPr id="100" name="Google Shape;100;p23"/>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01" name="Google Shape;101;p2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02"/>
        <p:cNvGrpSpPr/>
        <p:nvPr/>
      </p:nvGrpSpPr>
      <p:grpSpPr>
        <a:xfrm>
          <a:off x="0" y="0"/>
          <a:ext cx="0" cy="0"/>
          <a:chOff x="0" y="0"/>
          <a:chExt cx="0" cy="0"/>
        </a:xfrm>
      </p:grpSpPr>
      <p:sp>
        <p:nvSpPr>
          <p:cNvPr id="103" name="Google Shape;103;p24"/>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104" name="Google Shape;104;p24"/>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rtl="0">
              <a:spcBef>
                <a:spcPts val="0"/>
              </a:spcBef>
              <a:spcAft>
                <a:spcPts val="0"/>
              </a:spcAft>
              <a:buSzPts val="1200"/>
              <a:buChar char="●"/>
              <a:defRPr sz="12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105" name="Google Shape;105;p2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106"/>
        <p:cNvGrpSpPr/>
        <p:nvPr/>
      </p:nvGrpSpPr>
      <p:grpSpPr>
        <a:xfrm>
          <a:off x="0" y="0"/>
          <a:ext cx="0" cy="0"/>
          <a:chOff x="0" y="0"/>
          <a:chExt cx="0" cy="0"/>
        </a:xfrm>
      </p:grpSpPr>
      <p:sp>
        <p:nvSpPr>
          <p:cNvPr id="107" name="Google Shape;107;p25"/>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108" name="Google Shape;108;p2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09"/>
        <p:cNvGrpSpPr/>
        <p:nvPr/>
      </p:nvGrpSpPr>
      <p:grpSpPr>
        <a:xfrm>
          <a:off x="0" y="0"/>
          <a:ext cx="0" cy="0"/>
          <a:chOff x="0" y="0"/>
          <a:chExt cx="0" cy="0"/>
        </a:xfrm>
      </p:grpSpPr>
      <p:sp>
        <p:nvSpPr>
          <p:cNvPr id="110" name="Google Shape;110;p26"/>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26"/>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200"/>
              <a:buNone/>
              <a:defRPr sz="42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112" name="Google Shape;112;p26"/>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21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113" name="Google Shape;113;p26"/>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42900" rtl="0">
              <a:spcBef>
                <a:spcPts val="0"/>
              </a:spcBef>
              <a:spcAft>
                <a:spcPts val="0"/>
              </a:spcAft>
              <a:buSzPts val="18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114" name="Google Shape;114;p2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15"/>
        <p:cNvGrpSpPr/>
        <p:nvPr/>
      </p:nvGrpSpPr>
      <p:grpSpPr>
        <a:xfrm>
          <a:off x="0" y="0"/>
          <a:ext cx="0" cy="0"/>
          <a:chOff x="0" y="0"/>
          <a:chExt cx="0" cy="0"/>
        </a:xfrm>
      </p:grpSpPr>
      <p:sp>
        <p:nvSpPr>
          <p:cNvPr id="116" name="Google Shape;116;p27"/>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rtl="0">
              <a:lnSpc>
                <a:spcPct val="100000"/>
              </a:lnSpc>
              <a:spcBef>
                <a:spcPts val="0"/>
              </a:spcBef>
              <a:spcAft>
                <a:spcPts val="0"/>
              </a:spcAft>
              <a:buSzPts val="1800"/>
              <a:buNone/>
              <a:defRPr/>
            </a:lvl1pPr>
          </a:lstStyle>
          <a:p>
            <a:endParaRPr/>
          </a:p>
        </p:txBody>
      </p:sp>
      <p:sp>
        <p:nvSpPr>
          <p:cNvPr id="117" name="Google Shape;117;p2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118"/>
        <p:cNvGrpSpPr/>
        <p:nvPr/>
      </p:nvGrpSpPr>
      <p:grpSpPr>
        <a:xfrm>
          <a:off x="0" y="0"/>
          <a:ext cx="0" cy="0"/>
          <a:chOff x="0" y="0"/>
          <a:chExt cx="0" cy="0"/>
        </a:xfrm>
      </p:grpSpPr>
      <p:sp>
        <p:nvSpPr>
          <p:cNvPr id="119" name="Google Shape;119;p28"/>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2000"/>
              <a:buNone/>
              <a:defRPr sz="12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120" name="Google Shape;120;p28"/>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42900" algn="ctr" rtl="0">
              <a:spcBef>
                <a:spcPts val="0"/>
              </a:spcBef>
              <a:spcAft>
                <a:spcPts val="0"/>
              </a:spcAft>
              <a:buSzPts val="1800"/>
              <a:buChar char="●"/>
              <a:defRPr/>
            </a:lvl1pPr>
            <a:lvl2pPr marL="914400" lvl="1" indent="-317500" algn="ctr" rtl="0">
              <a:spcBef>
                <a:spcPts val="1600"/>
              </a:spcBef>
              <a:spcAft>
                <a:spcPts val="0"/>
              </a:spcAft>
              <a:buSzPts val="1400"/>
              <a:buChar char="○"/>
              <a:defRPr/>
            </a:lvl2pPr>
            <a:lvl3pPr marL="1371600" lvl="2" indent="-317500" algn="ctr" rtl="0">
              <a:spcBef>
                <a:spcPts val="1600"/>
              </a:spcBef>
              <a:spcAft>
                <a:spcPts val="0"/>
              </a:spcAft>
              <a:buSzPts val="1400"/>
              <a:buChar char="■"/>
              <a:defRPr/>
            </a:lvl3pPr>
            <a:lvl4pPr marL="1828800" lvl="3" indent="-317500" algn="ctr" rtl="0">
              <a:spcBef>
                <a:spcPts val="1600"/>
              </a:spcBef>
              <a:spcAft>
                <a:spcPts val="0"/>
              </a:spcAft>
              <a:buSzPts val="1400"/>
              <a:buChar char="●"/>
              <a:defRPr/>
            </a:lvl4pPr>
            <a:lvl5pPr marL="2286000" lvl="4" indent="-317500" algn="ctr" rtl="0">
              <a:spcBef>
                <a:spcPts val="1600"/>
              </a:spcBef>
              <a:spcAft>
                <a:spcPts val="0"/>
              </a:spcAft>
              <a:buSzPts val="1400"/>
              <a:buChar char="○"/>
              <a:defRPr/>
            </a:lvl5pPr>
            <a:lvl6pPr marL="2743200" lvl="5" indent="-317500" algn="ctr" rtl="0">
              <a:spcBef>
                <a:spcPts val="1600"/>
              </a:spcBef>
              <a:spcAft>
                <a:spcPts val="0"/>
              </a:spcAft>
              <a:buSzPts val="1400"/>
              <a:buChar char="■"/>
              <a:defRPr/>
            </a:lvl6pPr>
            <a:lvl7pPr marL="3200400" lvl="6" indent="-317500" algn="ctr" rtl="0">
              <a:spcBef>
                <a:spcPts val="1600"/>
              </a:spcBef>
              <a:spcAft>
                <a:spcPts val="0"/>
              </a:spcAft>
              <a:buSzPts val="1400"/>
              <a:buChar char="●"/>
              <a:defRPr/>
            </a:lvl7pPr>
            <a:lvl8pPr marL="3657600" lvl="7" indent="-317500" algn="ctr" rtl="0">
              <a:spcBef>
                <a:spcPts val="1600"/>
              </a:spcBef>
              <a:spcAft>
                <a:spcPts val="0"/>
              </a:spcAft>
              <a:buSzPts val="1400"/>
              <a:buChar char="○"/>
              <a:defRPr/>
            </a:lvl8pPr>
            <a:lvl9pPr marL="4114800" lvl="8" indent="-317500" algn="ctr" rtl="0">
              <a:spcBef>
                <a:spcPts val="1600"/>
              </a:spcBef>
              <a:spcAft>
                <a:spcPts val="1600"/>
              </a:spcAft>
              <a:buSzPts val="1400"/>
              <a:buChar char="■"/>
              <a:defRPr/>
            </a:lvl9pPr>
          </a:lstStyle>
          <a:p>
            <a:endParaRPr/>
          </a:p>
        </p:txBody>
      </p:sp>
      <p:sp>
        <p:nvSpPr>
          <p:cNvPr id="121" name="Google Shape;121;p2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22"/>
        <p:cNvGrpSpPr/>
        <p:nvPr/>
      </p:nvGrpSpPr>
      <p:grpSpPr>
        <a:xfrm>
          <a:off x="0" y="0"/>
          <a:ext cx="0" cy="0"/>
          <a:chOff x="0" y="0"/>
          <a:chExt cx="0" cy="0"/>
        </a:xfrm>
      </p:grpSpPr>
      <p:sp>
        <p:nvSpPr>
          <p:cNvPr id="123" name="Google Shape;123;p2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24"/>
        <p:cNvGrpSpPr/>
        <p:nvPr/>
      </p:nvGrpSpPr>
      <p:grpSpPr>
        <a:xfrm>
          <a:off x="0" y="0"/>
          <a:ext cx="0" cy="0"/>
          <a:chOff x="0" y="0"/>
          <a:chExt cx="0" cy="0"/>
        </a:xfrm>
      </p:grpSpPr>
      <p:sp>
        <p:nvSpPr>
          <p:cNvPr id="125" name="Google Shape;125;p30"/>
          <p:cNvSpPr/>
          <p:nvPr/>
        </p:nvSpPr>
        <p:spPr>
          <a:xfrm>
            <a:off x="418657" y="0"/>
            <a:ext cx="8375700" cy="1514100"/>
          </a:xfrm>
          <a:prstGeom prst="rect">
            <a:avLst/>
          </a:prstGeom>
          <a:solidFill>
            <a:schemeClr val="lt1"/>
          </a:solidFill>
          <a:ln w="9525" cap="flat" cmpd="sng">
            <a:solidFill>
              <a:srgbClr val="E8E8E8"/>
            </a:solidFill>
            <a:prstDash val="solid"/>
            <a:miter lim="800000"/>
            <a:headEnd type="none" w="sm" len="sm"/>
            <a:tailEnd type="none" w="sm" len="sm"/>
          </a:ln>
          <a:effectLst>
            <a:outerShdw blurRad="50800" dist="38100" dir="2700000" algn="tl" rotWithShape="0">
              <a:srgbClr val="D8D8D8">
                <a:alpha val="29409"/>
              </a:srgbClr>
            </a:outerShdw>
          </a:effectLst>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lt1"/>
              </a:buClr>
              <a:buSzPts val="1400"/>
              <a:buFont typeface="Avenir"/>
              <a:buNone/>
            </a:pPr>
            <a:endParaRPr sz="1400" b="0" i="0" u="none" strike="noStrike" cap="none">
              <a:solidFill>
                <a:srgbClr val="FFFFFF"/>
              </a:solidFill>
              <a:latin typeface="Calibri"/>
              <a:ea typeface="Calibri"/>
              <a:cs typeface="Calibri"/>
              <a:sym typeface="Calibri"/>
            </a:endParaRPr>
          </a:p>
        </p:txBody>
      </p:sp>
      <p:sp>
        <p:nvSpPr>
          <p:cNvPr id="126" name="Google Shape;126;p30"/>
          <p:cNvSpPr/>
          <p:nvPr/>
        </p:nvSpPr>
        <p:spPr>
          <a:xfrm>
            <a:off x="425196" y="0"/>
            <a:ext cx="8366700" cy="1509000"/>
          </a:xfrm>
          <a:prstGeom prst="rect">
            <a:avLst/>
          </a:prstGeom>
          <a:solidFill>
            <a:schemeClr val="lt1"/>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lt1"/>
              </a:buClr>
              <a:buSzPts val="1400"/>
              <a:buFont typeface="Avenir"/>
              <a:buNone/>
            </a:pPr>
            <a:endParaRPr sz="1400" b="0" i="0" u="none" strike="noStrike" cap="none">
              <a:solidFill>
                <a:srgbClr val="FFFFFF"/>
              </a:solidFill>
              <a:latin typeface="Calibri"/>
              <a:ea typeface="Calibri"/>
              <a:cs typeface="Calibri"/>
              <a:sym typeface="Calibri"/>
            </a:endParaRPr>
          </a:p>
        </p:txBody>
      </p:sp>
      <p:sp>
        <p:nvSpPr>
          <p:cNvPr id="127" name="Google Shape;127;p30"/>
          <p:cNvSpPr/>
          <p:nvPr/>
        </p:nvSpPr>
        <p:spPr>
          <a:xfrm>
            <a:off x="374125" y="590514"/>
            <a:ext cx="96000" cy="528000"/>
          </a:xfrm>
          <a:prstGeom prst="rect">
            <a:avLst/>
          </a:prstGeom>
          <a:solidFill>
            <a:schemeClr val="accent1"/>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lt1"/>
              </a:buClr>
              <a:buSzPts val="1400"/>
              <a:buFont typeface="Avenir"/>
              <a:buNone/>
            </a:pPr>
            <a:endParaRPr sz="1400" b="0" i="0" u="none" strike="noStrike" cap="none">
              <a:solidFill>
                <a:srgbClr val="FFFFFF"/>
              </a:solidFill>
              <a:latin typeface="Calibri"/>
              <a:ea typeface="Calibri"/>
              <a:cs typeface="Calibri"/>
              <a:sym typeface="Calibri"/>
            </a:endParaRPr>
          </a:p>
        </p:txBody>
      </p:sp>
      <p:sp>
        <p:nvSpPr>
          <p:cNvPr id="128" name="Google Shape;128;p30"/>
          <p:cNvSpPr txBox="1">
            <a:spLocks noGrp="1"/>
          </p:cNvSpPr>
          <p:nvPr>
            <p:ph type="title"/>
          </p:nvPr>
        </p:nvSpPr>
        <p:spPr>
          <a:xfrm>
            <a:off x="836676" y="411480"/>
            <a:ext cx="7626300" cy="884700"/>
          </a:xfrm>
          <a:prstGeom prst="rect">
            <a:avLst/>
          </a:prstGeom>
          <a:noFill/>
          <a:ln>
            <a:noFill/>
          </a:ln>
        </p:spPr>
        <p:txBody>
          <a:bodyPr spcFirstLastPara="1" wrap="square" lIns="68575" tIns="34275" rIns="68575" bIns="34275" anchor="ctr" anchorCtr="0">
            <a:noAutofit/>
          </a:bodyPr>
          <a:lstStyle>
            <a:lvl1pPr lvl="0" algn="l" rtl="0">
              <a:lnSpc>
                <a:spcPct val="90000"/>
              </a:lnSpc>
              <a:spcBef>
                <a:spcPts val="0"/>
              </a:spcBef>
              <a:spcAft>
                <a:spcPts val="0"/>
              </a:spcAft>
              <a:buClr>
                <a:schemeClr val="dk1"/>
              </a:buClr>
              <a:buSzPts val="3000"/>
              <a:buFont typeface="Avenir"/>
              <a:buNone/>
              <a:defRPr sz="3000"/>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29" name="Google Shape;129;p30"/>
          <p:cNvSpPr txBox="1">
            <a:spLocks noGrp="1"/>
          </p:cNvSpPr>
          <p:nvPr>
            <p:ph type="body" idx="1"/>
          </p:nvPr>
        </p:nvSpPr>
        <p:spPr>
          <a:xfrm>
            <a:off x="836676" y="1858518"/>
            <a:ext cx="7626300" cy="2770800"/>
          </a:xfrm>
          <a:prstGeom prst="rect">
            <a:avLst/>
          </a:prstGeom>
          <a:noFill/>
          <a:ln>
            <a:noFill/>
          </a:ln>
        </p:spPr>
        <p:txBody>
          <a:bodyPr spcFirstLastPara="1" wrap="square" lIns="68575" tIns="34275" rIns="68575" bIns="34275" anchor="t" anchorCtr="0">
            <a:noAutofit/>
          </a:bodyPr>
          <a:lstStyle>
            <a:lvl1pPr marL="457200" lvl="0" indent="-317500" algn="l" rtl="0">
              <a:lnSpc>
                <a:spcPct val="110000"/>
              </a:lnSpc>
              <a:spcBef>
                <a:spcPts val="800"/>
              </a:spcBef>
              <a:spcAft>
                <a:spcPts val="0"/>
              </a:spcAft>
              <a:buClr>
                <a:schemeClr val="dk1"/>
              </a:buClr>
              <a:buSzPts val="1400"/>
              <a:buChar char="•"/>
              <a:defRPr/>
            </a:lvl1pPr>
            <a:lvl2pPr marL="914400" lvl="1" indent="-317500" algn="l" rtl="0">
              <a:lnSpc>
                <a:spcPct val="110000"/>
              </a:lnSpc>
              <a:spcBef>
                <a:spcPts val="400"/>
              </a:spcBef>
              <a:spcAft>
                <a:spcPts val="0"/>
              </a:spcAft>
              <a:buClr>
                <a:schemeClr val="dk1"/>
              </a:buClr>
              <a:buSzPts val="1400"/>
              <a:buChar char="•"/>
              <a:defRPr/>
            </a:lvl2pPr>
            <a:lvl3pPr marL="1371600" lvl="2" indent="-317500" algn="l" rtl="0">
              <a:lnSpc>
                <a:spcPct val="110000"/>
              </a:lnSpc>
              <a:spcBef>
                <a:spcPts val="400"/>
              </a:spcBef>
              <a:spcAft>
                <a:spcPts val="0"/>
              </a:spcAft>
              <a:buClr>
                <a:schemeClr val="dk1"/>
              </a:buClr>
              <a:buSzPts val="1400"/>
              <a:buChar char="•"/>
              <a:defRPr/>
            </a:lvl3pPr>
            <a:lvl4pPr marL="1828800" lvl="3" indent="-317500" algn="l" rtl="0">
              <a:lnSpc>
                <a:spcPct val="110000"/>
              </a:lnSpc>
              <a:spcBef>
                <a:spcPts val="400"/>
              </a:spcBef>
              <a:spcAft>
                <a:spcPts val="0"/>
              </a:spcAft>
              <a:buClr>
                <a:schemeClr val="dk1"/>
              </a:buClr>
              <a:buSzPts val="1400"/>
              <a:buChar char="•"/>
              <a:defRPr/>
            </a:lvl4pPr>
            <a:lvl5pPr marL="2286000" lvl="4" indent="-317500" algn="l" rtl="0">
              <a:lnSpc>
                <a:spcPct val="11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130" name="Google Shape;130;p30"/>
          <p:cNvSpPr txBox="1">
            <a:spLocks noGrp="1"/>
          </p:cNvSpPr>
          <p:nvPr>
            <p:ph type="dt" idx="10"/>
          </p:nvPr>
        </p:nvSpPr>
        <p:spPr>
          <a:xfrm>
            <a:off x="836676" y="4767263"/>
            <a:ext cx="2057400" cy="2739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SzPts val="1100"/>
              <a:buNone/>
              <a:defRPr sz="1100"/>
            </a:lvl1pPr>
            <a:lvl2pPr lvl="1" algn="l" rtl="0">
              <a:lnSpc>
                <a:spcPct val="100000"/>
              </a:lnSpc>
              <a:spcBef>
                <a:spcPts val="0"/>
              </a:spcBef>
              <a:spcAft>
                <a:spcPts val="0"/>
              </a:spcAft>
              <a:buSzPts val="1100"/>
              <a:buNone/>
              <a:defRPr sz="1100"/>
            </a:lvl2pPr>
            <a:lvl3pPr lvl="2" algn="l" rtl="0">
              <a:lnSpc>
                <a:spcPct val="100000"/>
              </a:lnSpc>
              <a:spcBef>
                <a:spcPts val="0"/>
              </a:spcBef>
              <a:spcAft>
                <a:spcPts val="0"/>
              </a:spcAft>
              <a:buSzPts val="1100"/>
              <a:buNone/>
              <a:defRPr sz="1100"/>
            </a:lvl3pPr>
            <a:lvl4pPr lvl="3" algn="l" rtl="0">
              <a:lnSpc>
                <a:spcPct val="100000"/>
              </a:lnSpc>
              <a:spcBef>
                <a:spcPts val="0"/>
              </a:spcBef>
              <a:spcAft>
                <a:spcPts val="0"/>
              </a:spcAft>
              <a:buSzPts val="1100"/>
              <a:buNone/>
              <a:defRPr sz="1100"/>
            </a:lvl4pPr>
            <a:lvl5pPr lvl="4" algn="l" rtl="0">
              <a:lnSpc>
                <a:spcPct val="100000"/>
              </a:lnSpc>
              <a:spcBef>
                <a:spcPts val="0"/>
              </a:spcBef>
              <a:spcAft>
                <a:spcPts val="0"/>
              </a:spcAft>
              <a:buSzPts val="1100"/>
              <a:buNone/>
              <a:defRPr sz="1100"/>
            </a:lvl5pPr>
            <a:lvl6pPr lvl="5" algn="l" rtl="0">
              <a:lnSpc>
                <a:spcPct val="100000"/>
              </a:lnSpc>
              <a:spcBef>
                <a:spcPts val="0"/>
              </a:spcBef>
              <a:spcAft>
                <a:spcPts val="0"/>
              </a:spcAft>
              <a:buSzPts val="1100"/>
              <a:buNone/>
              <a:defRPr sz="1100"/>
            </a:lvl6pPr>
            <a:lvl7pPr lvl="6" algn="l" rtl="0">
              <a:lnSpc>
                <a:spcPct val="100000"/>
              </a:lnSpc>
              <a:spcBef>
                <a:spcPts val="0"/>
              </a:spcBef>
              <a:spcAft>
                <a:spcPts val="0"/>
              </a:spcAft>
              <a:buSzPts val="1100"/>
              <a:buNone/>
              <a:defRPr sz="1100"/>
            </a:lvl7pPr>
            <a:lvl8pPr lvl="7" algn="l" rtl="0">
              <a:lnSpc>
                <a:spcPct val="100000"/>
              </a:lnSpc>
              <a:spcBef>
                <a:spcPts val="0"/>
              </a:spcBef>
              <a:spcAft>
                <a:spcPts val="0"/>
              </a:spcAft>
              <a:buSzPts val="1100"/>
              <a:buNone/>
              <a:defRPr sz="1100"/>
            </a:lvl8pPr>
            <a:lvl9pPr lvl="8" algn="l" rtl="0">
              <a:lnSpc>
                <a:spcPct val="100000"/>
              </a:lnSpc>
              <a:spcBef>
                <a:spcPts val="0"/>
              </a:spcBef>
              <a:spcAft>
                <a:spcPts val="0"/>
              </a:spcAft>
              <a:buSzPts val="1100"/>
              <a:buNone/>
              <a:defRPr sz="1100"/>
            </a:lvl9pPr>
          </a:lstStyle>
          <a:p>
            <a:endParaRPr/>
          </a:p>
        </p:txBody>
      </p:sp>
      <p:sp>
        <p:nvSpPr>
          <p:cNvPr id="131" name="Google Shape;131;p30"/>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SzPts val="1100"/>
              <a:buNone/>
              <a:defRPr sz="1100"/>
            </a:lvl1pPr>
            <a:lvl2pPr lvl="1" algn="l" rtl="0">
              <a:lnSpc>
                <a:spcPct val="100000"/>
              </a:lnSpc>
              <a:spcBef>
                <a:spcPts val="0"/>
              </a:spcBef>
              <a:spcAft>
                <a:spcPts val="0"/>
              </a:spcAft>
              <a:buSzPts val="1100"/>
              <a:buNone/>
              <a:defRPr sz="1100"/>
            </a:lvl2pPr>
            <a:lvl3pPr lvl="2" algn="l" rtl="0">
              <a:lnSpc>
                <a:spcPct val="100000"/>
              </a:lnSpc>
              <a:spcBef>
                <a:spcPts val="0"/>
              </a:spcBef>
              <a:spcAft>
                <a:spcPts val="0"/>
              </a:spcAft>
              <a:buSzPts val="1100"/>
              <a:buNone/>
              <a:defRPr sz="1100"/>
            </a:lvl3pPr>
            <a:lvl4pPr lvl="3" algn="l" rtl="0">
              <a:lnSpc>
                <a:spcPct val="100000"/>
              </a:lnSpc>
              <a:spcBef>
                <a:spcPts val="0"/>
              </a:spcBef>
              <a:spcAft>
                <a:spcPts val="0"/>
              </a:spcAft>
              <a:buSzPts val="1100"/>
              <a:buNone/>
              <a:defRPr sz="1100"/>
            </a:lvl4pPr>
            <a:lvl5pPr lvl="4" algn="l" rtl="0">
              <a:lnSpc>
                <a:spcPct val="100000"/>
              </a:lnSpc>
              <a:spcBef>
                <a:spcPts val="0"/>
              </a:spcBef>
              <a:spcAft>
                <a:spcPts val="0"/>
              </a:spcAft>
              <a:buSzPts val="1100"/>
              <a:buNone/>
              <a:defRPr sz="1100"/>
            </a:lvl5pPr>
            <a:lvl6pPr lvl="5" algn="l" rtl="0">
              <a:lnSpc>
                <a:spcPct val="100000"/>
              </a:lnSpc>
              <a:spcBef>
                <a:spcPts val="0"/>
              </a:spcBef>
              <a:spcAft>
                <a:spcPts val="0"/>
              </a:spcAft>
              <a:buSzPts val="1100"/>
              <a:buNone/>
              <a:defRPr sz="1100"/>
            </a:lvl6pPr>
            <a:lvl7pPr lvl="6" algn="l" rtl="0">
              <a:lnSpc>
                <a:spcPct val="100000"/>
              </a:lnSpc>
              <a:spcBef>
                <a:spcPts val="0"/>
              </a:spcBef>
              <a:spcAft>
                <a:spcPts val="0"/>
              </a:spcAft>
              <a:buSzPts val="1100"/>
              <a:buNone/>
              <a:defRPr sz="1100"/>
            </a:lvl7pPr>
            <a:lvl8pPr lvl="7" algn="l" rtl="0">
              <a:lnSpc>
                <a:spcPct val="100000"/>
              </a:lnSpc>
              <a:spcBef>
                <a:spcPts val="0"/>
              </a:spcBef>
              <a:spcAft>
                <a:spcPts val="0"/>
              </a:spcAft>
              <a:buSzPts val="1100"/>
              <a:buNone/>
              <a:defRPr sz="1100"/>
            </a:lvl8pPr>
            <a:lvl9pPr lvl="8" algn="l" rtl="0">
              <a:lnSpc>
                <a:spcPct val="100000"/>
              </a:lnSpc>
              <a:spcBef>
                <a:spcPts val="0"/>
              </a:spcBef>
              <a:spcAft>
                <a:spcPts val="0"/>
              </a:spcAft>
              <a:buSzPts val="1100"/>
              <a:buNone/>
              <a:defRPr sz="1100"/>
            </a:lvl9pPr>
          </a:lstStyle>
          <a:p>
            <a:endParaRPr/>
          </a:p>
        </p:txBody>
      </p:sp>
      <p:sp>
        <p:nvSpPr>
          <p:cNvPr id="132" name="Google Shape;132;p30"/>
          <p:cNvSpPr txBox="1">
            <a:spLocks noGrp="1"/>
          </p:cNvSpPr>
          <p:nvPr>
            <p:ph type="sldNum" idx="12"/>
          </p:nvPr>
        </p:nvSpPr>
        <p:spPr>
          <a:xfrm>
            <a:off x="6405372"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venir"/>
                <a:ea typeface="Avenir"/>
                <a:cs typeface="Avenir"/>
                <a:sym typeface="Avenir"/>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venir"/>
                <a:ea typeface="Avenir"/>
                <a:cs typeface="Avenir"/>
                <a:sym typeface="Avenir"/>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venir"/>
                <a:ea typeface="Avenir"/>
                <a:cs typeface="Avenir"/>
                <a:sym typeface="Avenir"/>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venir"/>
                <a:ea typeface="Avenir"/>
                <a:cs typeface="Avenir"/>
                <a:sym typeface="Avenir"/>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venir"/>
                <a:ea typeface="Avenir"/>
                <a:cs typeface="Avenir"/>
                <a:sym typeface="Avenir"/>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venir"/>
                <a:ea typeface="Avenir"/>
                <a:cs typeface="Avenir"/>
                <a:sym typeface="Avenir"/>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venir"/>
                <a:ea typeface="Avenir"/>
                <a:cs typeface="Avenir"/>
                <a:sym typeface="Avenir"/>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venir"/>
                <a:ea typeface="Avenir"/>
                <a:cs typeface="Avenir"/>
                <a:sym typeface="Avenir"/>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venir"/>
                <a:ea typeface="Avenir"/>
                <a:cs typeface="Avenir"/>
                <a:sym typeface="Avenir"/>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transition spd="slow">
    <p:push/>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theme" Target="../theme/theme2.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79"/>
        <p:cNvGrpSpPr/>
        <p:nvPr/>
      </p:nvGrpSpPr>
      <p:grpSpPr>
        <a:xfrm>
          <a:off x="0" y="0"/>
          <a:ext cx="0" cy="0"/>
          <a:chOff x="0" y="0"/>
          <a:chExt cx="0" cy="0"/>
        </a:xfrm>
      </p:grpSpPr>
      <p:sp>
        <p:nvSpPr>
          <p:cNvPr id="80" name="Google Shape;80;p18"/>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a:endParaRPr/>
          </a:p>
        </p:txBody>
      </p:sp>
      <p:sp>
        <p:nvSpPr>
          <p:cNvPr id="81" name="Google Shape;81;p18"/>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rtl="0">
              <a:lnSpc>
                <a:spcPct val="115000"/>
              </a:lnSpc>
              <a:spcBef>
                <a:spcPts val="0"/>
              </a:spcBef>
              <a:spcAft>
                <a:spcPts val="0"/>
              </a:spcAft>
              <a:buClr>
                <a:schemeClr val="dk2"/>
              </a:buClr>
              <a:buSzPts val="1800"/>
              <a:buChar char="●"/>
              <a:defRPr sz="1800">
                <a:solidFill>
                  <a:schemeClr val="dk2"/>
                </a:solidFill>
              </a:defRPr>
            </a:lvl1pPr>
            <a:lvl2pPr marL="914400" lvl="1" indent="-317500" rtl="0">
              <a:lnSpc>
                <a:spcPct val="115000"/>
              </a:lnSpc>
              <a:spcBef>
                <a:spcPts val="1600"/>
              </a:spcBef>
              <a:spcAft>
                <a:spcPts val="0"/>
              </a:spcAft>
              <a:buClr>
                <a:schemeClr val="dk2"/>
              </a:buClr>
              <a:buSzPts val="1400"/>
              <a:buChar char="○"/>
              <a:defRPr>
                <a:solidFill>
                  <a:schemeClr val="dk2"/>
                </a:solidFill>
              </a:defRPr>
            </a:lvl2pPr>
            <a:lvl3pPr marL="1371600" lvl="2" indent="-317500" rtl="0">
              <a:lnSpc>
                <a:spcPct val="115000"/>
              </a:lnSpc>
              <a:spcBef>
                <a:spcPts val="1600"/>
              </a:spcBef>
              <a:spcAft>
                <a:spcPts val="0"/>
              </a:spcAft>
              <a:buClr>
                <a:schemeClr val="dk2"/>
              </a:buClr>
              <a:buSzPts val="1400"/>
              <a:buChar char="■"/>
              <a:defRPr>
                <a:solidFill>
                  <a:schemeClr val="dk2"/>
                </a:solidFill>
              </a:defRPr>
            </a:lvl3pPr>
            <a:lvl4pPr marL="1828800" lvl="3" indent="-317500" rtl="0">
              <a:lnSpc>
                <a:spcPct val="115000"/>
              </a:lnSpc>
              <a:spcBef>
                <a:spcPts val="1600"/>
              </a:spcBef>
              <a:spcAft>
                <a:spcPts val="0"/>
              </a:spcAft>
              <a:buClr>
                <a:schemeClr val="dk2"/>
              </a:buClr>
              <a:buSzPts val="1400"/>
              <a:buChar char="●"/>
              <a:defRPr>
                <a:solidFill>
                  <a:schemeClr val="dk2"/>
                </a:solidFill>
              </a:defRPr>
            </a:lvl4pPr>
            <a:lvl5pPr marL="2286000" lvl="4" indent="-317500" rtl="0">
              <a:lnSpc>
                <a:spcPct val="115000"/>
              </a:lnSpc>
              <a:spcBef>
                <a:spcPts val="1600"/>
              </a:spcBef>
              <a:spcAft>
                <a:spcPts val="0"/>
              </a:spcAft>
              <a:buClr>
                <a:schemeClr val="dk2"/>
              </a:buClr>
              <a:buSzPts val="1400"/>
              <a:buChar char="○"/>
              <a:defRPr>
                <a:solidFill>
                  <a:schemeClr val="dk2"/>
                </a:solidFill>
              </a:defRPr>
            </a:lvl5pPr>
            <a:lvl6pPr marL="2743200" lvl="5" indent="-317500" rtl="0">
              <a:lnSpc>
                <a:spcPct val="115000"/>
              </a:lnSpc>
              <a:spcBef>
                <a:spcPts val="1600"/>
              </a:spcBef>
              <a:spcAft>
                <a:spcPts val="0"/>
              </a:spcAft>
              <a:buClr>
                <a:schemeClr val="dk2"/>
              </a:buClr>
              <a:buSzPts val="1400"/>
              <a:buChar char="■"/>
              <a:defRPr>
                <a:solidFill>
                  <a:schemeClr val="dk2"/>
                </a:solidFill>
              </a:defRPr>
            </a:lvl6pPr>
            <a:lvl7pPr marL="3200400" lvl="6" indent="-317500" rtl="0">
              <a:lnSpc>
                <a:spcPct val="115000"/>
              </a:lnSpc>
              <a:spcBef>
                <a:spcPts val="1600"/>
              </a:spcBef>
              <a:spcAft>
                <a:spcPts val="0"/>
              </a:spcAft>
              <a:buClr>
                <a:schemeClr val="dk2"/>
              </a:buClr>
              <a:buSzPts val="1400"/>
              <a:buChar char="●"/>
              <a:defRPr>
                <a:solidFill>
                  <a:schemeClr val="dk2"/>
                </a:solidFill>
              </a:defRPr>
            </a:lvl7pPr>
            <a:lvl8pPr marL="3657600" lvl="7" indent="-317500" rtl="0">
              <a:lnSpc>
                <a:spcPct val="115000"/>
              </a:lnSpc>
              <a:spcBef>
                <a:spcPts val="1600"/>
              </a:spcBef>
              <a:spcAft>
                <a:spcPts val="0"/>
              </a:spcAft>
              <a:buClr>
                <a:schemeClr val="dk2"/>
              </a:buClr>
              <a:buSzPts val="1400"/>
              <a:buChar char="○"/>
              <a:defRPr>
                <a:solidFill>
                  <a:schemeClr val="dk2"/>
                </a:solidFill>
              </a:defRPr>
            </a:lvl8pPr>
            <a:lvl9pPr marL="4114800" lvl="8" indent="-317500" rtl="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2" name="Google Shape;82;p1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rtl="0">
              <a:buNone/>
              <a:defRPr sz="1000">
                <a:solidFill>
                  <a:schemeClr val="dk2"/>
                </a:solidFill>
              </a:defRPr>
            </a:lvl1pPr>
            <a:lvl2pPr lvl="1" algn="r" rtl="0">
              <a:buNone/>
              <a:defRPr sz="1000">
                <a:solidFill>
                  <a:schemeClr val="dk2"/>
                </a:solidFill>
              </a:defRPr>
            </a:lvl2pPr>
            <a:lvl3pPr lvl="2" algn="r" rtl="0">
              <a:buNone/>
              <a:defRPr sz="1000">
                <a:solidFill>
                  <a:schemeClr val="dk2"/>
                </a:solidFill>
              </a:defRPr>
            </a:lvl3pPr>
            <a:lvl4pPr lvl="3" algn="r" rtl="0">
              <a:buNone/>
              <a:defRPr sz="1000">
                <a:solidFill>
                  <a:schemeClr val="dk2"/>
                </a:solidFill>
              </a:defRPr>
            </a:lvl4pPr>
            <a:lvl5pPr lvl="4" algn="r" rtl="0">
              <a:buNone/>
              <a:defRPr sz="1000">
                <a:solidFill>
                  <a:schemeClr val="dk2"/>
                </a:solidFill>
              </a:defRPr>
            </a:lvl5pPr>
            <a:lvl6pPr lvl="5" algn="r" rtl="0">
              <a:buNone/>
              <a:defRPr sz="1000">
                <a:solidFill>
                  <a:schemeClr val="dk2"/>
                </a:solidFill>
              </a:defRPr>
            </a:lvl6pPr>
            <a:lvl7pPr lvl="6" algn="r" rtl="0">
              <a:buNone/>
              <a:defRPr sz="1000">
                <a:solidFill>
                  <a:schemeClr val="dk2"/>
                </a:solidFill>
              </a:defRPr>
            </a:lvl7pPr>
            <a:lvl8pPr lvl="7" algn="r" rtl="0">
              <a:buNone/>
              <a:defRPr sz="1000">
                <a:solidFill>
                  <a:schemeClr val="dk2"/>
                </a:solidFill>
              </a:defRPr>
            </a:lvl8pPr>
            <a:lvl9pPr lvl="8" algn="r" rtl="0">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 id="2147483675"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3" Type="http://schemas.openxmlformats.org/officeDocument/2006/relationships/hyperlink" Target="https://www.youtube.com/watch?v=9pjB8UrHwO4" TargetMode="External"/><Relationship Id="rId2" Type="http://schemas.openxmlformats.org/officeDocument/2006/relationships/notesSlide" Target="../notesSlides/notesSlide11.xml"/><Relationship Id="rId1" Type="http://schemas.openxmlformats.org/officeDocument/2006/relationships/slideLayout" Target="../slideLayouts/slideLayout11.xml"/><Relationship Id="rId5" Type="http://schemas.openxmlformats.org/officeDocument/2006/relationships/image" Target="../media/image19.jpg"/><Relationship Id="rId4" Type="http://schemas.openxmlformats.org/officeDocument/2006/relationships/hyperlink" Target="http://www.youtube.com/watch?v=9pjB8UrHwO4"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27.xml"/></Relationships>
</file>

<file path=ppt/slides/_rels/slide15.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hyperlink" Target="http://myplace.edu.au/teaching_activities/1878_-_before_time/1788/episode_landing_23.html" TargetMode="External"/><Relationship Id="rId2" Type="http://schemas.openxmlformats.org/officeDocument/2006/relationships/notesSlide" Target="../notesSlides/notesSlide16.xml"/><Relationship Id="rId1" Type="http://schemas.openxmlformats.org/officeDocument/2006/relationships/slideLayout" Target="../slideLayouts/slideLayout11.xml"/><Relationship Id="rId5" Type="http://schemas.openxmlformats.org/officeDocument/2006/relationships/image" Target="../media/image23.jpg"/><Relationship Id="rId4" Type="http://schemas.openxmlformats.org/officeDocument/2006/relationships/hyperlink" Target="http://drive.google.com/file/d/1SGKZOLu3uHRBdH6hY2IdAQSZzwgeM6Aw/view" TargetMode="External"/></Relationships>
</file>

<file path=ppt/slides/_rels/slide17.xml.rels><?xml version="1.0" encoding="UTF-8" standalone="yes"?>
<Relationships xmlns="http://schemas.openxmlformats.org/package/2006/relationships"><Relationship Id="rId3" Type="http://schemas.openxmlformats.org/officeDocument/2006/relationships/hyperlink" Target="http://myplace.edu.au/teaching_activities/1878_-_before_time/1788/episode_landing_23.html" TargetMode="External"/><Relationship Id="rId2" Type="http://schemas.openxmlformats.org/officeDocument/2006/relationships/notesSlide" Target="../notesSlides/notesSlide17.xml"/><Relationship Id="rId1" Type="http://schemas.openxmlformats.org/officeDocument/2006/relationships/slideLayout" Target="../slideLayouts/slideLayout11.xml"/><Relationship Id="rId5" Type="http://schemas.openxmlformats.org/officeDocument/2006/relationships/image" Target="../media/image7.png"/><Relationship Id="rId4" Type="http://schemas.openxmlformats.org/officeDocument/2006/relationships/hyperlink" Target="http://drive.google.com/file/d/1NUo0omeGQxRcje6IW9exWEGCi5xeTTWR/view"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hyperlink" Target="https://youtu.be/zDfAV7oJOh0" TargetMode="External"/><Relationship Id="rId2" Type="http://schemas.openxmlformats.org/officeDocument/2006/relationships/notesSlide" Target="../notesSlides/notesSlide19.xml"/><Relationship Id="rId1" Type="http://schemas.openxmlformats.org/officeDocument/2006/relationships/slideLayout" Target="../slideLayouts/slideLayout11.xml"/><Relationship Id="rId5" Type="http://schemas.openxmlformats.org/officeDocument/2006/relationships/image" Target="../media/image24.jpg"/><Relationship Id="rId4" Type="http://schemas.openxmlformats.org/officeDocument/2006/relationships/hyperlink" Target="http://www.youtube.com/watch?v=zDfAV7oJOh0" TargetMode="External"/></Relationships>
</file>

<file path=ppt/slides/_rels/slide2.xml.rels><?xml version="1.0" encoding="UTF-8" standalone="yes"?>
<Relationships xmlns="http://schemas.openxmlformats.org/package/2006/relationships"><Relationship Id="rId3" Type="http://schemas.openxmlformats.org/officeDocument/2006/relationships/slide" Target="slide46.xml"/><Relationship Id="rId7" Type="http://schemas.openxmlformats.org/officeDocument/2006/relationships/slide" Target="slide15.xml"/><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5.png"/><Relationship Id="rId5" Type="http://schemas.openxmlformats.org/officeDocument/2006/relationships/slide" Target="slide3.xml"/><Relationship Id="rId4" Type="http://schemas.openxmlformats.org/officeDocument/2006/relationships/slide" Target="slide34.xml"/></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0.xml"/><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1.xml"/><Relationship Id="rId1" Type="http://schemas.openxmlformats.org/officeDocument/2006/relationships/slideLayout" Target="../slideLayouts/slideLayout11.xml"/><Relationship Id="rId4" Type="http://schemas.openxmlformats.org/officeDocument/2006/relationships/hyperlink" Target="https://encrypted-tbn0.gstatic.com/images?q=tbn:ANd9GcQLFawbPbbp0hSmJYDLmAPHBp23gyF4W4L_eQ&amp;usqp=CAU" TargetMode="External"/></Relationships>
</file>

<file path=ppt/slides/_rels/slide22.xml.rels><?xml version="1.0" encoding="UTF-8" standalone="yes"?>
<Relationships xmlns="http://schemas.openxmlformats.org/package/2006/relationships"><Relationship Id="rId3" Type="http://schemas.openxmlformats.org/officeDocument/2006/relationships/hyperlink" Target="https://www.nla.gov.au/digital-classroom/year-4/themes/contact" TargetMode="External"/><Relationship Id="rId2" Type="http://schemas.openxmlformats.org/officeDocument/2006/relationships/notesSlide" Target="../notesSlides/notesSlide22.xml"/><Relationship Id="rId1" Type="http://schemas.openxmlformats.org/officeDocument/2006/relationships/slideLayout" Target="../slideLayouts/slideLayout11.xml"/><Relationship Id="rId4" Type="http://schemas.openxmlformats.org/officeDocument/2006/relationships/image" Target="../media/image27.png"/></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3.xml"/><Relationship Id="rId1" Type="http://schemas.openxmlformats.org/officeDocument/2006/relationships/slideLayout" Target="../slideLayouts/slideLayout11.xml"/><Relationship Id="rId4" Type="http://schemas.openxmlformats.org/officeDocument/2006/relationships/hyperlink" Target="https://www.nla.gov.au/digital-classroom/year-4/themes/contact"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4.xml"/><Relationship Id="rId1" Type="http://schemas.openxmlformats.org/officeDocument/2006/relationships/slideLayout" Target="../slideLayouts/slideLayout11.xml"/><Relationship Id="rId4" Type="http://schemas.openxmlformats.org/officeDocument/2006/relationships/hyperlink" Target="https://www.nla.gov.au/digital-classroom/year-4/themes/contact"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5.xml"/><Relationship Id="rId1" Type="http://schemas.openxmlformats.org/officeDocument/2006/relationships/slideLayout" Target="../slideLayouts/slideLayout11.xml"/><Relationship Id="rId4" Type="http://schemas.openxmlformats.org/officeDocument/2006/relationships/hyperlink" Target="https://www.nla.gov.au/digital-classroom/year-4/themes/contact"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6.xml"/><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7.xml"/><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3" Type="http://schemas.openxmlformats.org/officeDocument/2006/relationships/hyperlink" Target="http://www.sbs.com.au/firstaustralians/" TargetMode="External"/><Relationship Id="rId2" Type="http://schemas.openxmlformats.org/officeDocument/2006/relationships/notesSlide" Target="../notesSlides/notesSlide29.xml"/><Relationship Id="rId1" Type="http://schemas.openxmlformats.org/officeDocument/2006/relationships/slideLayout" Target="../slideLayouts/slideLayout11.xml"/><Relationship Id="rId4" Type="http://schemas.openxmlformats.org/officeDocument/2006/relationships/image" Target="../media/image29.png"/></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1.xml"/></Relationships>
</file>

<file path=ppt/slides/_rels/slide3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1.xml"/><Relationship Id="rId1" Type="http://schemas.openxmlformats.org/officeDocument/2006/relationships/slideLayout" Target="../slideLayouts/slideLayout11.xml"/><Relationship Id="rId4" Type="http://schemas.openxmlformats.org/officeDocument/2006/relationships/hyperlink" Target="http://www.jaconline.com.au/humanitiesalive/ha3/downloads/HA3_01.pdf"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2.xml"/><Relationship Id="rId1" Type="http://schemas.openxmlformats.org/officeDocument/2006/relationships/slideLayout" Target="../slideLayouts/slideLayout5.xml"/><Relationship Id="rId5" Type="http://schemas.openxmlformats.org/officeDocument/2006/relationships/image" Target="../media/image33.png"/><Relationship Id="rId4" Type="http://schemas.openxmlformats.org/officeDocument/2006/relationships/image" Target="../media/image32.png"/></Relationships>
</file>

<file path=ppt/slides/_rels/slide33.xml.rels><?xml version="1.0" encoding="UTF-8" standalone="yes"?>
<Relationships xmlns="http://schemas.openxmlformats.org/package/2006/relationships"><Relationship Id="rId3" Type="http://schemas.openxmlformats.org/officeDocument/2006/relationships/hyperlink" Target="https://www.nma.gov.au/__data/assets/pdf_file/0007/18997/Aboriginal_resist_colonisation_colour_Oct2012.pdf" TargetMode="External"/><Relationship Id="rId2" Type="http://schemas.openxmlformats.org/officeDocument/2006/relationships/notesSlide" Target="../notesSlides/notesSlide33.xml"/><Relationship Id="rId1" Type="http://schemas.openxmlformats.org/officeDocument/2006/relationships/slideLayout" Target="../slideLayouts/slideLayout11.xml"/><Relationship Id="rId4" Type="http://schemas.openxmlformats.org/officeDocument/2006/relationships/image" Target="../media/image34.png"/></Relationships>
</file>

<file path=ppt/slides/_rels/slide34.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34.xml"/><Relationship Id="rId1" Type="http://schemas.openxmlformats.org/officeDocument/2006/relationships/slideLayout" Target="../slideLayouts/slideLayout16.xml"/></Relationships>
</file>

<file path=ppt/slides/_rels/slide3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5.xml"/><Relationship Id="rId1" Type="http://schemas.openxmlformats.org/officeDocument/2006/relationships/slideLayout" Target="../slideLayouts/slideLayout6.xml"/><Relationship Id="rId4" Type="http://schemas.openxmlformats.org/officeDocument/2006/relationships/hyperlink" Target="https://www.nacc.com.au/wp-content/uploads/2018/06/Sharing-Noongar-Knowledge-Part-7-Changes-to-the-Environment.pdf" TargetMode="External"/></Relationships>
</file>

<file path=ppt/slides/_rels/slide36.xml.rels><?xml version="1.0" encoding="UTF-8" standalone="yes"?>
<Relationships xmlns="http://schemas.openxmlformats.org/package/2006/relationships"><Relationship Id="rId3" Type="http://schemas.openxmlformats.org/officeDocument/2006/relationships/hyperlink" Target="https://australian.museum/blog-archive/lifelong-learning/introduced-species-friend-or-foe/" TargetMode="External"/><Relationship Id="rId2" Type="http://schemas.openxmlformats.org/officeDocument/2006/relationships/notesSlide" Target="../notesSlides/notesSlide36.xml"/><Relationship Id="rId1" Type="http://schemas.openxmlformats.org/officeDocument/2006/relationships/slideLayout" Target="../slideLayouts/slideLayout6.xml"/><Relationship Id="rId5" Type="http://schemas.openxmlformats.org/officeDocument/2006/relationships/image" Target="../media/image38.png"/><Relationship Id="rId4" Type="http://schemas.openxmlformats.org/officeDocument/2006/relationships/image" Target="../media/image37.png"/></Relationships>
</file>

<file path=ppt/slides/_rels/slide3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7.xml"/><Relationship Id="rId1" Type="http://schemas.openxmlformats.org/officeDocument/2006/relationships/slideLayout" Target="../slideLayouts/slideLayout14.xml"/><Relationship Id="rId4" Type="http://schemas.openxmlformats.org/officeDocument/2006/relationships/image" Target="../media/image40.png"/></Relationships>
</file>

<file path=ppt/slides/_rels/slide3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8.xml"/><Relationship Id="rId1" Type="http://schemas.openxmlformats.org/officeDocument/2006/relationships/slideLayout" Target="../slideLayouts/slideLayout14.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3" Type="http://schemas.openxmlformats.org/officeDocument/2006/relationships/hyperlink" Target="http://drive.google.com/file/d/1s7m3csIU7HazvJPpWWPPR7MCNnR81_zb/view" TargetMode="External"/><Relationship Id="rId2" Type="http://schemas.openxmlformats.org/officeDocument/2006/relationships/notesSlide" Target="../notesSlides/notesSlide4.xml"/><Relationship Id="rId1" Type="http://schemas.openxmlformats.org/officeDocument/2006/relationships/slideLayout" Target="../slideLayouts/slideLayout11.xml"/><Relationship Id="rId5" Type="http://schemas.openxmlformats.org/officeDocument/2006/relationships/hyperlink" Target="https://www.ryebuck.com.au/video/how-did-australian-colonies-develop-over-time/" TargetMode="External"/><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1.xml"/></Relationships>
</file>

<file path=ppt/slides/_rels/slide4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1.xml"/><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42.xml"/><Relationship Id="rId1" Type="http://schemas.openxmlformats.org/officeDocument/2006/relationships/slideLayout" Target="../slideLayouts/slideLayout15.xml"/></Relationships>
</file>

<file path=ppt/slides/_rels/slide43.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notesSlide" Target="../notesSlides/notesSlide43.xml"/><Relationship Id="rId1" Type="http://schemas.openxmlformats.org/officeDocument/2006/relationships/slideLayout" Target="../slideLayouts/slideLayout6.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44.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44.xml"/><Relationship Id="rId1" Type="http://schemas.openxmlformats.org/officeDocument/2006/relationships/slideLayout" Target="../slideLayouts/slideLayout15.xml"/></Relationships>
</file>

<file path=ppt/slides/_rels/slide45.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45.xml"/><Relationship Id="rId1" Type="http://schemas.openxmlformats.org/officeDocument/2006/relationships/slideLayout" Target="../slideLayouts/slideLayout15.xml"/></Relationships>
</file>

<file path=ppt/slides/_rels/slide46.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46.xml"/><Relationship Id="rId1" Type="http://schemas.openxmlformats.org/officeDocument/2006/relationships/slideLayout" Target="../slideLayouts/slideLayout16.xml"/></Relationships>
</file>

<file path=ppt/slides/_rels/slide47.xml.rels><?xml version="1.0" encoding="UTF-8" standalone="yes"?>
<Relationships xmlns="http://schemas.openxmlformats.org/package/2006/relationships"><Relationship Id="rId3" Type="http://schemas.openxmlformats.org/officeDocument/2006/relationships/hyperlink" Target="https://www.youtube.com/watch?v=iU9iV56F86s&amp;feature=youtu.be" TargetMode="External"/><Relationship Id="rId2" Type="http://schemas.openxmlformats.org/officeDocument/2006/relationships/notesSlide" Target="../notesSlides/notesSlide47.xml"/><Relationship Id="rId1" Type="http://schemas.openxmlformats.org/officeDocument/2006/relationships/slideLayout" Target="../slideLayouts/slideLayout11.xml"/><Relationship Id="rId5" Type="http://schemas.openxmlformats.org/officeDocument/2006/relationships/image" Target="../media/image53.jpg"/><Relationship Id="rId4" Type="http://schemas.openxmlformats.org/officeDocument/2006/relationships/hyperlink" Target="http://www.youtube.com/watch?v=iU9iV56F86s" TargetMode="External"/></Relationships>
</file>

<file path=ppt/slides/_rels/slide4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8.xml"/><Relationship Id="rId1" Type="http://schemas.openxmlformats.org/officeDocument/2006/relationships/slideLayout" Target="../slideLayouts/slideLayout15.xml"/><Relationship Id="rId5" Type="http://schemas.openxmlformats.org/officeDocument/2006/relationships/hyperlink" Target="https://www.nma.gov.au/__data/assets/pdf_file/0003/18966/gold_civilisation_student_colour.pdf" TargetMode="External"/><Relationship Id="rId4" Type="http://schemas.openxmlformats.org/officeDocument/2006/relationships/image" Target="../media/image55.png"/></Relationships>
</file>

<file path=ppt/slides/_rels/slide4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9.xml"/><Relationship Id="rId1" Type="http://schemas.openxmlformats.org/officeDocument/2006/relationships/slideLayout" Target="../slideLayouts/slideLayout5.xml"/><Relationship Id="rId4" Type="http://schemas.openxmlformats.org/officeDocument/2006/relationships/hyperlink" Target="https://www.nma.gov.au/__data/assets/pdf_file/0003/18966/gold_civilisation_student_colour.pdf" TargetMode="External"/></Relationships>
</file>

<file path=ppt/slides/_rels/slide5.xml.rels><?xml version="1.0" encoding="UTF-8" standalone="yes"?>
<Relationships xmlns="http://schemas.openxmlformats.org/package/2006/relationships"><Relationship Id="rId3" Type="http://schemas.openxmlformats.org/officeDocument/2006/relationships/hyperlink" Target="https://dl.nfsa.gov.au/module/1563/" TargetMode="External"/><Relationship Id="rId2" Type="http://schemas.openxmlformats.org/officeDocument/2006/relationships/notesSlide" Target="../notesSlides/notesSlide5.xml"/><Relationship Id="rId1" Type="http://schemas.openxmlformats.org/officeDocument/2006/relationships/slideLayout" Target="../slideLayouts/slideLayout11.xml"/><Relationship Id="rId5" Type="http://schemas.openxmlformats.org/officeDocument/2006/relationships/image" Target="../media/image8.jpg"/><Relationship Id="rId4" Type="http://schemas.openxmlformats.org/officeDocument/2006/relationships/hyperlink" Target="http://drive.google.com/file/d/17dC-H-scKAgNzFL-1Q4xKPZdS75goIlG/view" TargetMode="External"/></Relationships>
</file>

<file path=ppt/slides/_rels/slide50.xml.rels><?xml version="1.0" encoding="UTF-8" standalone="yes"?>
<Relationships xmlns="http://schemas.openxmlformats.org/package/2006/relationships"><Relationship Id="rId3" Type="http://schemas.openxmlformats.org/officeDocument/2006/relationships/hyperlink" Target="https://www.nma.gov.au/__data/assets/pdf_file/0003/18966/gold_civilisation_student_colour.pdf" TargetMode="External"/><Relationship Id="rId2" Type="http://schemas.openxmlformats.org/officeDocument/2006/relationships/notesSlide" Target="../notesSlides/notesSlide50.xml"/><Relationship Id="rId1" Type="http://schemas.openxmlformats.org/officeDocument/2006/relationships/slideLayout" Target="../slideLayouts/slideLayout5.xml"/><Relationship Id="rId4" Type="http://schemas.openxmlformats.org/officeDocument/2006/relationships/image" Target="../media/image57.png"/></Relationships>
</file>

<file path=ppt/slides/_rels/slide51.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51.xml"/><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52.xml"/><Relationship Id="rId1" Type="http://schemas.openxmlformats.org/officeDocument/2006/relationships/slideLayout" Target="../slideLayouts/slideLayout11.xml"/></Relationships>
</file>

<file path=ppt/slides/_rels/slide53.xml.rels><?xml version="1.0" encoding="UTF-8" standalone="yes"?>
<Relationships xmlns="http://schemas.openxmlformats.org/package/2006/relationships"><Relationship Id="rId8" Type="http://schemas.openxmlformats.org/officeDocument/2006/relationships/image" Target="../media/image65.jpg"/><Relationship Id="rId3" Type="http://schemas.openxmlformats.org/officeDocument/2006/relationships/image" Target="../media/image60.jpg"/><Relationship Id="rId7" Type="http://schemas.openxmlformats.org/officeDocument/2006/relationships/image" Target="../media/image64.jpg"/><Relationship Id="rId2" Type="http://schemas.openxmlformats.org/officeDocument/2006/relationships/notesSlide" Target="../notesSlides/notesSlide53.xml"/><Relationship Id="rId1" Type="http://schemas.openxmlformats.org/officeDocument/2006/relationships/slideLayout" Target="../slideLayouts/slideLayout14.xml"/><Relationship Id="rId6" Type="http://schemas.openxmlformats.org/officeDocument/2006/relationships/image" Target="../media/image63.jpg"/><Relationship Id="rId5" Type="http://schemas.openxmlformats.org/officeDocument/2006/relationships/image" Target="../media/image62.jpg"/><Relationship Id="rId4" Type="http://schemas.openxmlformats.org/officeDocument/2006/relationships/image" Target="../media/image61.jpg"/></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1.xml"/></Relationships>
</file>

<file path=ppt/slides/_rels/slide55.xml.rels><?xml version="1.0" encoding="UTF-8" standalone="yes"?>
<Relationships xmlns="http://schemas.openxmlformats.org/package/2006/relationships"><Relationship Id="rId3" Type="http://schemas.openxmlformats.org/officeDocument/2006/relationships/hyperlink" Target="https://www.kidsnews.com.au/gold-rush/the-big-secret-gold-was-discovered-long-before-the-gold-rush/news-story/84b4aff7a7e66ed1d7bc3646705bf200" TargetMode="External"/><Relationship Id="rId2" Type="http://schemas.openxmlformats.org/officeDocument/2006/relationships/notesSlide" Target="../notesSlides/notesSlide55.xml"/><Relationship Id="rId1" Type="http://schemas.openxmlformats.org/officeDocument/2006/relationships/slideLayout" Target="../slideLayouts/slideLayout6.xml"/><Relationship Id="rId4" Type="http://schemas.openxmlformats.org/officeDocument/2006/relationships/image" Target="../media/image66.png"/></Relationships>
</file>

<file path=ppt/slides/_rels/slide56.xml.rels><?xml version="1.0" encoding="UTF-8" standalone="yes"?>
<Relationships xmlns="http://schemas.openxmlformats.org/package/2006/relationships"><Relationship Id="rId3" Type="http://schemas.openxmlformats.org/officeDocument/2006/relationships/hyperlink" Target="https://www.nma.gov.au/__data/assets/image/0010/547228/nma-44112345-049-wm-vs1_o2-1400.jpg" TargetMode="External"/><Relationship Id="rId2" Type="http://schemas.openxmlformats.org/officeDocument/2006/relationships/notesSlide" Target="../notesSlides/notesSlide56.xml"/><Relationship Id="rId1" Type="http://schemas.openxmlformats.org/officeDocument/2006/relationships/slideLayout" Target="../slideLayouts/slideLayout6.xml"/><Relationship Id="rId5" Type="http://schemas.openxmlformats.org/officeDocument/2006/relationships/image" Target="../media/image68.png"/><Relationship Id="rId4" Type="http://schemas.openxmlformats.org/officeDocument/2006/relationships/image" Target="../media/image67.png"/></Relationships>
</file>

<file path=ppt/slides/_rels/slide57.xml.rels><?xml version="1.0" encoding="UTF-8" standalone="yes"?>
<Relationships xmlns="http://schemas.openxmlformats.org/package/2006/relationships"><Relationship Id="rId3" Type="http://schemas.openxmlformats.org/officeDocument/2006/relationships/hyperlink" Target="https://www.nma.gov.au/__data/assets/image/0003/547230/nma.img-ex20082168-260-wm-vs1-1400.jpg" TargetMode="External"/><Relationship Id="rId2" Type="http://schemas.openxmlformats.org/officeDocument/2006/relationships/notesSlide" Target="../notesSlides/notesSlide57.xml"/><Relationship Id="rId1" Type="http://schemas.openxmlformats.org/officeDocument/2006/relationships/slideLayout" Target="../slideLayouts/slideLayout6.xml"/><Relationship Id="rId5" Type="http://schemas.openxmlformats.org/officeDocument/2006/relationships/image" Target="../media/image70.png"/><Relationship Id="rId4" Type="http://schemas.openxmlformats.org/officeDocument/2006/relationships/image" Target="../media/image69.png"/></Relationships>
</file>

<file path=ppt/slides/_rels/slide58.xml.rels><?xml version="1.0" encoding="UTF-8" standalone="yes"?>
<Relationships xmlns="http://schemas.openxmlformats.org/package/2006/relationships"><Relationship Id="rId3" Type="http://schemas.openxmlformats.org/officeDocument/2006/relationships/hyperlink" Target="https://www.kidsnews.com.au/gold-rush/the-secret-is-finally-out-and-the-gold-rush-begins/news-story/31db98debb15e213571656b3d0ed783c" TargetMode="External"/><Relationship Id="rId2" Type="http://schemas.openxmlformats.org/officeDocument/2006/relationships/notesSlide" Target="../notesSlides/notesSlide58.xml"/><Relationship Id="rId1" Type="http://schemas.openxmlformats.org/officeDocument/2006/relationships/slideLayout" Target="../slideLayouts/slideLayout11.xml"/><Relationship Id="rId4" Type="http://schemas.openxmlformats.org/officeDocument/2006/relationships/image" Target="../media/image71.png"/></Relationships>
</file>

<file path=ppt/slides/_rels/slide59.xml.rels><?xml version="1.0" encoding="UTF-8" standalone="yes"?>
<Relationships xmlns="http://schemas.openxmlformats.org/package/2006/relationships"><Relationship Id="rId3" Type="http://schemas.openxmlformats.org/officeDocument/2006/relationships/hyperlink" Target="https://education.abc.net.au/home#!/media/2872315/gold-rush" TargetMode="External"/><Relationship Id="rId2" Type="http://schemas.openxmlformats.org/officeDocument/2006/relationships/notesSlide" Target="../notesSlides/notesSlide59.xml"/><Relationship Id="rId1" Type="http://schemas.openxmlformats.org/officeDocument/2006/relationships/slideLayout" Target="../slideLayouts/slideLayout6.xml"/><Relationship Id="rId5" Type="http://schemas.openxmlformats.org/officeDocument/2006/relationships/image" Target="../media/image72.jpg"/><Relationship Id="rId4" Type="http://schemas.openxmlformats.org/officeDocument/2006/relationships/hyperlink" Target="http://drive.google.com/file/d/1BhvkYRVrdclP2ioekzVe9frsp9GhhlPD/view" TargetMode="External"/></Relationships>
</file>

<file path=ppt/slides/_rels/slide6.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1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 Id="rId9" Type="http://schemas.openxmlformats.org/officeDocument/2006/relationships/image" Target="../media/image15.png"/></Relationships>
</file>

<file path=ppt/slides/_rels/slide60.xml.rels><?xml version="1.0" encoding="UTF-8" standalone="yes"?>
<Relationships xmlns="http://schemas.openxmlformats.org/package/2006/relationships"><Relationship Id="rId3" Type="http://schemas.openxmlformats.org/officeDocument/2006/relationships/hyperlink" Target="https://www.nla.gov.au/digital-classroom/year-5/themes/the-promise-of-gold" TargetMode="External"/><Relationship Id="rId2" Type="http://schemas.openxmlformats.org/officeDocument/2006/relationships/notesSlide" Target="../notesSlides/notesSlide60.xml"/><Relationship Id="rId1" Type="http://schemas.openxmlformats.org/officeDocument/2006/relationships/slideLayout" Target="../slideLayouts/slideLayout6.xml"/><Relationship Id="rId5" Type="http://schemas.openxmlformats.org/officeDocument/2006/relationships/image" Target="../media/image73.jpg"/><Relationship Id="rId4" Type="http://schemas.openxmlformats.org/officeDocument/2006/relationships/hyperlink" Target="http://www.youtube.com/watch?v=O-66CNaghg4" TargetMode="External"/></Relationships>
</file>

<file path=ppt/slides/_rels/slide61.xml.rels><?xml version="1.0" encoding="UTF-8" standalone="yes"?>
<Relationships xmlns="http://schemas.openxmlformats.org/package/2006/relationships"><Relationship Id="rId3" Type="http://schemas.openxmlformats.org/officeDocument/2006/relationships/hyperlink" Target="https://www.kidsnews.com.au/gold-rush/the-gold-rush-brought-people-from-all-over-the-world-to-live-together-in-one-big-multicultural-melting-pot/news-story/a1213fa5f5236d38e5ab44d619854715" TargetMode="External"/><Relationship Id="rId2" Type="http://schemas.openxmlformats.org/officeDocument/2006/relationships/notesSlide" Target="../notesSlides/notesSlide61.xml"/><Relationship Id="rId1" Type="http://schemas.openxmlformats.org/officeDocument/2006/relationships/slideLayout" Target="../slideLayouts/slideLayout6.xml"/><Relationship Id="rId4" Type="http://schemas.openxmlformats.org/officeDocument/2006/relationships/image" Target="../media/image74.png"/></Relationships>
</file>

<file path=ppt/slides/_rels/slide62.xml.rels><?xml version="1.0" encoding="UTF-8" standalone="yes"?>
<Relationships xmlns="http://schemas.openxmlformats.org/package/2006/relationships"><Relationship Id="rId3" Type="http://schemas.openxmlformats.org/officeDocument/2006/relationships/hyperlink" Target="https://vimeo.com/74292820" TargetMode="External"/><Relationship Id="rId2" Type="http://schemas.openxmlformats.org/officeDocument/2006/relationships/notesSlide" Target="../notesSlides/notesSlide62.xml"/><Relationship Id="rId1" Type="http://schemas.openxmlformats.org/officeDocument/2006/relationships/slideLayout" Target="../slideLayouts/slideLayout11.xml"/><Relationship Id="rId4" Type="http://schemas.openxmlformats.org/officeDocument/2006/relationships/image" Target="../media/image75.png"/></Relationships>
</file>

<file path=ppt/slides/_rels/slide63.xml.rels><?xml version="1.0" encoding="UTF-8" standalone="yes"?>
<Relationships xmlns="http://schemas.openxmlformats.org/package/2006/relationships"><Relationship Id="rId3" Type="http://schemas.openxmlformats.org/officeDocument/2006/relationships/hyperlink" Target="https://www.kidsnews.com.au/gold-rush/the-gold-rush-brought-people-from-all-over-the-world-to-live-together-in-one-big-multicultural-melting-pot/news-story/a1213fa5f5236d38e5ab44d619854715" TargetMode="External"/><Relationship Id="rId2" Type="http://schemas.openxmlformats.org/officeDocument/2006/relationships/notesSlide" Target="../notesSlides/notesSlide63.xml"/><Relationship Id="rId1" Type="http://schemas.openxmlformats.org/officeDocument/2006/relationships/slideLayout" Target="../slideLayouts/slideLayout6.xml"/><Relationship Id="rId4" Type="http://schemas.openxmlformats.org/officeDocument/2006/relationships/image" Target="../media/image76.png"/></Relationships>
</file>

<file path=ppt/slides/_rels/slide64.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64.xml"/><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65.xml"/><Relationship Id="rId1" Type="http://schemas.openxmlformats.org/officeDocument/2006/relationships/slideLayout" Target="../slideLayouts/slideLayout5.xml"/><Relationship Id="rId4" Type="http://schemas.openxmlformats.org/officeDocument/2006/relationships/hyperlink" Target="https://www.goldtrails.com.au/gold-trails/"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27.xml"/></Relationships>
</file>

<file path=ppt/slides/_rels/slide8.xml.rels><?xml version="1.0" encoding="UTF-8" standalone="yes"?>
<Relationships xmlns="http://schemas.openxmlformats.org/package/2006/relationships"><Relationship Id="rId3" Type="http://schemas.openxmlformats.org/officeDocument/2006/relationships/hyperlink" Target="https://youtu.be/6M5kKo_OmO0" TargetMode="External"/><Relationship Id="rId2" Type="http://schemas.openxmlformats.org/officeDocument/2006/relationships/notesSlide" Target="../notesSlides/notesSlide8.xml"/><Relationship Id="rId1" Type="http://schemas.openxmlformats.org/officeDocument/2006/relationships/slideLayout" Target="../slideLayouts/slideLayout11.xml"/><Relationship Id="rId5" Type="http://schemas.openxmlformats.org/officeDocument/2006/relationships/image" Target="../media/image17.jpg"/><Relationship Id="rId4" Type="http://schemas.openxmlformats.org/officeDocument/2006/relationships/hyperlink" Target="http://www.youtube.com/watch?v=6M5kKo_OmO0"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11.xml"/><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pic>
        <p:nvPicPr>
          <p:cNvPr id="137" name="Google Shape;137;p31"/>
          <p:cNvPicPr preferRelativeResize="0"/>
          <p:nvPr/>
        </p:nvPicPr>
        <p:blipFill>
          <a:blip r:embed="rId3">
            <a:alphaModFix/>
          </a:blip>
          <a:stretch>
            <a:fillRect/>
          </a:stretch>
        </p:blipFill>
        <p:spPr>
          <a:xfrm>
            <a:off x="3" y="0"/>
            <a:ext cx="5493544" cy="5143500"/>
          </a:xfrm>
          <a:prstGeom prst="rect">
            <a:avLst/>
          </a:prstGeom>
          <a:noFill/>
          <a:ln>
            <a:noFill/>
          </a:ln>
        </p:spPr>
      </p:pic>
      <p:pic>
        <p:nvPicPr>
          <p:cNvPr id="138" name="Google Shape;138;p31"/>
          <p:cNvPicPr preferRelativeResize="0"/>
          <p:nvPr/>
        </p:nvPicPr>
        <p:blipFill>
          <a:blip r:embed="rId4">
            <a:alphaModFix/>
          </a:blip>
          <a:stretch>
            <a:fillRect/>
          </a:stretch>
        </p:blipFill>
        <p:spPr>
          <a:xfrm>
            <a:off x="53622" y="1785938"/>
            <a:ext cx="238125" cy="1571625"/>
          </a:xfrm>
          <a:prstGeom prst="rect">
            <a:avLst/>
          </a:prstGeom>
          <a:noFill/>
          <a:ln>
            <a:noFill/>
          </a:ln>
        </p:spPr>
      </p:pic>
      <p:pic>
        <p:nvPicPr>
          <p:cNvPr id="139" name="Google Shape;139;p31"/>
          <p:cNvPicPr preferRelativeResize="0"/>
          <p:nvPr/>
        </p:nvPicPr>
        <p:blipFill>
          <a:blip r:embed="rId5">
            <a:alphaModFix/>
          </a:blip>
          <a:stretch>
            <a:fillRect/>
          </a:stretch>
        </p:blipFill>
        <p:spPr>
          <a:xfrm>
            <a:off x="4973675" y="589125"/>
            <a:ext cx="4170325" cy="3053350"/>
          </a:xfrm>
          <a:prstGeom prst="rect">
            <a:avLst/>
          </a:prstGeom>
          <a:noFill/>
          <a:ln>
            <a:noFill/>
          </a:ln>
        </p:spPr>
      </p:pic>
      <p:pic>
        <p:nvPicPr>
          <p:cNvPr id="140" name="Google Shape;140;p31"/>
          <p:cNvPicPr preferRelativeResize="0"/>
          <p:nvPr/>
        </p:nvPicPr>
        <p:blipFill>
          <a:blip r:embed="rId6">
            <a:alphaModFix/>
          </a:blip>
          <a:stretch>
            <a:fillRect/>
          </a:stretch>
        </p:blipFill>
        <p:spPr>
          <a:xfrm>
            <a:off x="4572000" y="3824550"/>
            <a:ext cx="4495800" cy="1104900"/>
          </a:xfrm>
          <a:prstGeom prst="rect">
            <a:avLst/>
          </a:prstGeom>
          <a:noFill/>
          <a:ln>
            <a:noFill/>
          </a:ln>
        </p:spPr>
      </p:pic>
      <p:sp>
        <p:nvSpPr>
          <p:cNvPr id="141" name="Google Shape;141;p31"/>
          <p:cNvSpPr txBox="1"/>
          <p:nvPr/>
        </p:nvSpPr>
        <p:spPr>
          <a:xfrm>
            <a:off x="53621" y="4831875"/>
            <a:ext cx="1627500" cy="253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050">
                <a:solidFill>
                  <a:srgbClr val="3488A0"/>
                </a:solidFill>
                <a:latin typeface="Handlee"/>
                <a:ea typeface="Handlee"/>
                <a:cs typeface="Handlee"/>
                <a:sym typeface="Handlee"/>
              </a:rPr>
              <a:t>Alice Vigors 2020</a:t>
            </a:r>
            <a:endParaRPr>
              <a:latin typeface="Handlee"/>
              <a:ea typeface="Handlee"/>
              <a:cs typeface="Handlee"/>
              <a:sym typeface="Handlee"/>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pic>
        <p:nvPicPr>
          <p:cNvPr id="235" name="Google Shape;235;p40"/>
          <p:cNvPicPr preferRelativeResize="0"/>
          <p:nvPr/>
        </p:nvPicPr>
        <p:blipFill>
          <a:blip r:embed="rId3">
            <a:alphaModFix/>
          </a:blip>
          <a:stretch>
            <a:fillRect/>
          </a:stretch>
        </p:blipFill>
        <p:spPr>
          <a:xfrm>
            <a:off x="152400" y="152400"/>
            <a:ext cx="8848725" cy="4760624"/>
          </a:xfrm>
          <a:prstGeom prst="rect">
            <a:avLst/>
          </a:prstGeom>
          <a:noFill/>
          <a:ln>
            <a:noFill/>
          </a:ln>
        </p:spPr>
      </p:pic>
      <p:sp>
        <p:nvSpPr>
          <p:cNvPr id="236" name="Google Shape;236;p40"/>
          <p:cNvSpPr txBox="1"/>
          <p:nvPr/>
        </p:nvSpPr>
        <p:spPr>
          <a:xfrm>
            <a:off x="-3" y="4889700"/>
            <a:ext cx="1553400" cy="253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050">
                <a:solidFill>
                  <a:srgbClr val="3488A0"/>
                </a:solidFill>
                <a:latin typeface="Handlee"/>
                <a:ea typeface="Handlee"/>
                <a:cs typeface="Handlee"/>
                <a:sym typeface="Handlee"/>
              </a:rPr>
              <a:t>Alice Vigors 2020</a:t>
            </a:r>
            <a:endParaRPr>
              <a:latin typeface="Handlee"/>
              <a:ea typeface="Handlee"/>
              <a:cs typeface="Handlee"/>
              <a:sym typeface="Handlee"/>
            </a:endParaRPr>
          </a:p>
        </p:txBody>
      </p:sp>
      <p:sp>
        <p:nvSpPr>
          <p:cNvPr id="237" name="Google Shape;237;p40"/>
          <p:cNvSpPr txBox="1"/>
          <p:nvPr/>
        </p:nvSpPr>
        <p:spPr>
          <a:xfrm>
            <a:off x="6999525" y="4852350"/>
            <a:ext cx="2144400" cy="2616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800">
                <a:solidFill>
                  <a:srgbClr val="FF0000"/>
                </a:solidFill>
                <a:latin typeface="Handlee"/>
                <a:ea typeface="Handlee"/>
                <a:cs typeface="Handlee"/>
                <a:sym typeface="Handlee"/>
              </a:rPr>
              <a:t>SHARED INQUIRY</a:t>
            </a:r>
            <a:endParaRPr>
              <a:solidFill>
                <a:srgbClr val="FF0000"/>
              </a:solidFill>
              <a:latin typeface="Handlee"/>
              <a:ea typeface="Handlee"/>
              <a:cs typeface="Handlee"/>
              <a:sym typeface="Handlee"/>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41"/>
        <p:cNvGrpSpPr/>
        <p:nvPr/>
      </p:nvGrpSpPr>
      <p:grpSpPr>
        <a:xfrm>
          <a:off x="0" y="0"/>
          <a:ext cx="0" cy="0"/>
          <a:chOff x="0" y="0"/>
          <a:chExt cx="0" cy="0"/>
        </a:xfrm>
      </p:grpSpPr>
      <p:sp>
        <p:nvSpPr>
          <p:cNvPr id="242" name="Google Shape;242;p41"/>
          <p:cNvSpPr txBox="1"/>
          <p:nvPr/>
        </p:nvSpPr>
        <p:spPr>
          <a:xfrm>
            <a:off x="-3" y="4889700"/>
            <a:ext cx="1553400" cy="253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050">
                <a:solidFill>
                  <a:srgbClr val="3488A0"/>
                </a:solidFill>
                <a:latin typeface="Handlee"/>
                <a:ea typeface="Handlee"/>
                <a:cs typeface="Handlee"/>
                <a:sym typeface="Handlee"/>
              </a:rPr>
              <a:t>Alice Vigors 2020</a:t>
            </a:r>
            <a:endParaRPr>
              <a:latin typeface="Handlee"/>
              <a:ea typeface="Handlee"/>
              <a:cs typeface="Handlee"/>
              <a:sym typeface="Handlee"/>
            </a:endParaRPr>
          </a:p>
        </p:txBody>
      </p:sp>
      <p:sp>
        <p:nvSpPr>
          <p:cNvPr id="243" name="Google Shape;243;p41"/>
          <p:cNvSpPr txBox="1"/>
          <p:nvPr/>
        </p:nvSpPr>
        <p:spPr>
          <a:xfrm>
            <a:off x="3622439" y="4885800"/>
            <a:ext cx="1848000" cy="2616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100">
                <a:solidFill>
                  <a:srgbClr val="000000"/>
                </a:solidFill>
                <a:latin typeface="Handlee"/>
                <a:ea typeface="Handlee"/>
                <a:cs typeface="Handlee"/>
                <a:sym typeface="Handlee"/>
              </a:rPr>
              <a:t>Source: </a:t>
            </a:r>
            <a:r>
              <a:rPr lang="en" sz="1100" u="sng">
                <a:solidFill>
                  <a:schemeClr val="hlink"/>
                </a:solidFill>
                <a:latin typeface="Handlee"/>
                <a:ea typeface="Handlee"/>
                <a:cs typeface="Handlee"/>
                <a:sym typeface="Handlee"/>
                <a:hlinkClick r:id="rId3"/>
              </a:rPr>
              <a:t>Earth Direct</a:t>
            </a:r>
            <a:endParaRPr sz="1100">
              <a:solidFill>
                <a:srgbClr val="000000"/>
              </a:solidFill>
              <a:latin typeface="Handlee"/>
              <a:ea typeface="Handlee"/>
              <a:cs typeface="Handlee"/>
              <a:sym typeface="Handlee"/>
            </a:endParaRPr>
          </a:p>
        </p:txBody>
      </p:sp>
      <p:sp>
        <p:nvSpPr>
          <p:cNvPr id="244" name="Google Shape;244;p41"/>
          <p:cNvSpPr txBox="1"/>
          <p:nvPr/>
        </p:nvSpPr>
        <p:spPr>
          <a:xfrm>
            <a:off x="6999525" y="4852350"/>
            <a:ext cx="2144400" cy="2616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800">
                <a:solidFill>
                  <a:srgbClr val="FF0000"/>
                </a:solidFill>
                <a:latin typeface="Handlee"/>
                <a:ea typeface="Handlee"/>
                <a:cs typeface="Handlee"/>
                <a:sym typeface="Handlee"/>
              </a:rPr>
              <a:t>SHARED INQUIRY</a:t>
            </a:r>
            <a:endParaRPr>
              <a:solidFill>
                <a:srgbClr val="FF0000"/>
              </a:solidFill>
              <a:latin typeface="Handlee"/>
              <a:ea typeface="Handlee"/>
              <a:cs typeface="Handlee"/>
              <a:sym typeface="Handlee"/>
            </a:endParaRPr>
          </a:p>
        </p:txBody>
      </p:sp>
      <p:pic>
        <p:nvPicPr>
          <p:cNvPr id="245" name="Google Shape;245;p41" descr="Animation of Australian history showing the development of the country's internal and external borders over time.&#10;&#10;Colonies and States shown in this animation:&#10;&#10;New South Wales, Queensland, Northern Territory, Canberra, South Australia, Western Australia, Australian Capital Territory, New Holland, Swan River Colony, New Zealand, Van Diemen's Land, Norfolk Island, Jervis Bay.&#10;Credits:&#10;&#10;Map Images from Wikipedia  based on  Golbez's GNU licenced blank map. http://commons.wikimedia.org/wiki/File:Australia_states_blank.png.  Licensed under Creative Commons: By Attribution 3.0&#10;&#10;Music: Kevin MacLeod, &quot;Decisions&quot;&#10;Licensed under Creative Commons: By Attribution 3.0" title="Territorial History of Australia">
            <a:hlinkClick r:id="rId4"/>
          </p:cNvPr>
          <p:cNvPicPr preferRelativeResize="0"/>
          <p:nvPr/>
        </p:nvPicPr>
        <p:blipFill>
          <a:blip r:embed="rId5">
            <a:alphaModFix/>
          </a:blip>
          <a:stretch>
            <a:fillRect/>
          </a:stretch>
        </p:blipFill>
        <p:spPr>
          <a:xfrm>
            <a:off x="152400" y="152400"/>
            <a:ext cx="8848724" cy="469995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5"/>
                                        </p:tgtEl>
                                        <p:attrNameLst>
                                          <p:attrName>style.visibility</p:attrName>
                                        </p:attrNameLst>
                                      </p:cBhvr>
                                      <p:to>
                                        <p:strVal val="visible"/>
                                      </p:to>
                                    </p:set>
                                    <p:animEffect transition="in" filter="fade">
                                      <p:cBhvr>
                                        <p:cTn id="7" dur="1000"/>
                                        <p:tgtEl>
                                          <p:spTgt spid="2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49"/>
        <p:cNvGrpSpPr/>
        <p:nvPr/>
      </p:nvGrpSpPr>
      <p:grpSpPr>
        <a:xfrm>
          <a:off x="0" y="0"/>
          <a:ext cx="0" cy="0"/>
          <a:chOff x="0" y="0"/>
          <a:chExt cx="0" cy="0"/>
        </a:xfrm>
      </p:grpSpPr>
      <p:sp>
        <p:nvSpPr>
          <p:cNvPr id="250" name="Google Shape;250;p42"/>
          <p:cNvSpPr txBox="1"/>
          <p:nvPr/>
        </p:nvSpPr>
        <p:spPr>
          <a:xfrm>
            <a:off x="-3" y="4889700"/>
            <a:ext cx="1553400" cy="253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050">
                <a:solidFill>
                  <a:srgbClr val="3488A0"/>
                </a:solidFill>
                <a:latin typeface="Handlee"/>
                <a:ea typeface="Handlee"/>
                <a:cs typeface="Handlee"/>
                <a:sym typeface="Handlee"/>
              </a:rPr>
              <a:t>Alice Vigors 2020</a:t>
            </a:r>
            <a:endParaRPr>
              <a:latin typeface="Handlee"/>
              <a:ea typeface="Handlee"/>
              <a:cs typeface="Handlee"/>
              <a:sym typeface="Handlee"/>
            </a:endParaRPr>
          </a:p>
        </p:txBody>
      </p:sp>
      <p:sp>
        <p:nvSpPr>
          <p:cNvPr id="251" name="Google Shape;251;p42"/>
          <p:cNvSpPr txBox="1">
            <a:spLocks noGrp="1"/>
          </p:cNvSpPr>
          <p:nvPr>
            <p:ph type="title" idx="4294967295"/>
          </p:nvPr>
        </p:nvSpPr>
        <p:spPr>
          <a:xfrm>
            <a:off x="3821225" y="152400"/>
            <a:ext cx="5276100" cy="815100"/>
          </a:xfrm>
          <a:prstGeom prst="rect">
            <a:avLst/>
          </a:prstGeom>
          <a:noFill/>
          <a:ln>
            <a:noFill/>
          </a:ln>
        </p:spPr>
        <p:txBody>
          <a:bodyPr spcFirstLastPara="1" wrap="square" lIns="68575" tIns="34275" rIns="68575" bIns="34275" anchor="b" anchorCtr="0">
            <a:noAutofit/>
          </a:bodyPr>
          <a:lstStyle/>
          <a:p>
            <a:pPr marL="0" lvl="0" indent="0" algn="ctr" rtl="0">
              <a:lnSpc>
                <a:spcPct val="90000"/>
              </a:lnSpc>
              <a:spcBef>
                <a:spcPts val="0"/>
              </a:spcBef>
              <a:spcAft>
                <a:spcPts val="0"/>
              </a:spcAft>
              <a:buClr>
                <a:srgbClr val="3F3F3F"/>
              </a:buClr>
              <a:buSzPts val="5000"/>
              <a:buFont typeface="Arial"/>
              <a:buNone/>
            </a:pPr>
            <a:r>
              <a:rPr lang="en" sz="5000">
                <a:solidFill>
                  <a:srgbClr val="990000"/>
                </a:solidFill>
                <a:latin typeface="Caveat"/>
                <a:ea typeface="Caveat"/>
                <a:cs typeface="Caveat"/>
                <a:sym typeface="Caveat"/>
              </a:rPr>
              <a:t>Making Judgements</a:t>
            </a:r>
            <a:endParaRPr>
              <a:solidFill>
                <a:srgbClr val="990000"/>
              </a:solidFill>
              <a:latin typeface="Caveat"/>
              <a:ea typeface="Caveat"/>
              <a:cs typeface="Caveat"/>
              <a:sym typeface="Caveat"/>
            </a:endParaRPr>
          </a:p>
        </p:txBody>
      </p:sp>
      <p:sp>
        <p:nvSpPr>
          <p:cNvPr id="252" name="Google Shape;252;p42"/>
          <p:cNvSpPr txBox="1"/>
          <p:nvPr/>
        </p:nvSpPr>
        <p:spPr>
          <a:xfrm>
            <a:off x="3942125" y="1443525"/>
            <a:ext cx="5034300" cy="2123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3500">
                <a:latin typeface="Handlee"/>
                <a:ea typeface="Handlee"/>
                <a:cs typeface="Handlee"/>
                <a:sym typeface="Handlee"/>
              </a:rPr>
              <a:t>What are the advantages and disadvantages to have 6 separate colonies?</a:t>
            </a:r>
            <a:endParaRPr sz="3500">
              <a:latin typeface="Handlee"/>
              <a:ea typeface="Handlee"/>
              <a:cs typeface="Handlee"/>
              <a:sym typeface="Handlee"/>
            </a:endParaRPr>
          </a:p>
        </p:txBody>
      </p:sp>
      <p:sp>
        <p:nvSpPr>
          <p:cNvPr id="253" name="Google Shape;253;p42"/>
          <p:cNvSpPr txBox="1"/>
          <p:nvPr/>
        </p:nvSpPr>
        <p:spPr>
          <a:xfrm>
            <a:off x="6999525" y="4852350"/>
            <a:ext cx="2144400" cy="2616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800">
                <a:solidFill>
                  <a:srgbClr val="FF0000"/>
                </a:solidFill>
                <a:latin typeface="Handlee"/>
                <a:ea typeface="Handlee"/>
                <a:cs typeface="Handlee"/>
                <a:sym typeface="Handlee"/>
              </a:rPr>
              <a:t>SHARED INQUIRY</a:t>
            </a:r>
            <a:endParaRPr>
              <a:solidFill>
                <a:srgbClr val="FF0000"/>
              </a:solidFill>
              <a:latin typeface="Handlee"/>
              <a:ea typeface="Handlee"/>
              <a:cs typeface="Handlee"/>
              <a:sym typeface="Handlee"/>
            </a:endParaRPr>
          </a:p>
        </p:txBody>
      </p:sp>
      <p:pic>
        <p:nvPicPr>
          <p:cNvPr id="254" name="Google Shape;254;p42"/>
          <p:cNvPicPr preferRelativeResize="0"/>
          <p:nvPr/>
        </p:nvPicPr>
        <p:blipFill>
          <a:blip r:embed="rId3">
            <a:alphaModFix/>
          </a:blip>
          <a:stretch>
            <a:fillRect/>
          </a:stretch>
        </p:blipFill>
        <p:spPr>
          <a:xfrm>
            <a:off x="152400" y="152400"/>
            <a:ext cx="3496177" cy="469995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58"/>
        <p:cNvGrpSpPr/>
        <p:nvPr/>
      </p:nvGrpSpPr>
      <p:grpSpPr>
        <a:xfrm>
          <a:off x="0" y="0"/>
          <a:ext cx="0" cy="0"/>
          <a:chOff x="0" y="0"/>
          <a:chExt cx="0" cy="0"/>
        </a:xfrm>
      </p:grpSpPr>
      <p:sp>
        <p:nvSpPr>
          <p:cNvPr id="259" name="Google Shape;259;p43"/>
          <p:cNvSpPr txBox="1">
            <a:spLocks noGrp="1"/>
          </p:cNvSpPr>
          <p:nvPr>
            <p:ph type="body" idx="2"/>
          </p:nvPr>
        </p:nvSpPr>
        <p:spPr>
          <a:xfrm>
            <a:off x="258793" y="709893"/>
            <a:ext cx="2989500" cy="3513000"/>
          </a:xfrm>
          <a:prstGeom prst="rect">
            <a:avLst/>
          </a:prstGeom>
          <a:noFill/>
          <a:ln>
            <a:noFill/>
          </a:ln>
        </p:spPr>
        <p:txBody>
          <a:bodyPr spcFirstLastPara="1" wrap="square" lIns="68575" tIns="34275" rIns="68575" bIns="34275" anchor="t" anchorCtr="0">
            <a:noAutofit/>
          </a:bodyPr>
          <a:lstStyle/>
          <a:p>
            <a:pPr marL="0" lvl="0" indent="0" algn="l" rtl="0">
              <a:lnSpc>
                <a:spcPct val="100000"/>
              </a:lnSpc>
              <a:spcBef>
                <a:spcPts val="0"/>
              </a:spcBef>
              <a:spcAft>
                <a:spcPts val="0"/>
              </a:spcAft>
              <a:buSzPts val="1800"/>
              <a:buNone/>
            </a:pPr>
            <a:r>
              <a:rPr lang="en" sz="1900" b="1" u="sng">
                <a:solidFill>
                  <a:schemeClr val="accent3"/>
                </a:solidFill>
                <a:latin typeface="Handlee"/>
                <a:ea typeface="Handlee"/>
                <a:cs typeface="Handlee"/>
                <a:sym typeface="Handlee"/>
              </a:rPr>
              <a:t>Success Criteria:</a:t>
            </a:r>
            <a:endParaRPr sz="1900" b="1" u="sng">
              <a:solidFill>
                <a:schemeClr val="accent3"/>
              </a:solidFill>
              <a:latin typeface="Handlee"/>
              <a:ea typeface="Handlee"/>
              <a:cs typeface="Handlee"/>
              <a:sym typeface="Handlee"/>
            </a:endParaRPr>
          </a:p>
          <a:p>
            <a:pPr marL="215900" lvl="0" indent="-228600" algn="l" rtl="0">
              <a:lnSpc>
                <a:spcPct val="100000"/>
              </a:lnSpc>
              <a:spcBef>
                <a:spcPts val="0"/>
              </a:spcBef>
              <a:spcAft>
                <a:spcPts val="0"/>
              </a:spcAft>
              <a:buSzPts val="1400"/>
              <a:buFont typeface="Handlee"/>
              <a:buChar char="•"/>
            </a:pPr>
            <a:r>
              <a:rPr lang="en">
                <a:solidFill>
                  <a:schemeClr val="lt1"/>
                </a:solidFill>
                <a:latin typeface="Handlee"/>
                <a:ea typeface="Handlee"/>
                <a:cs typeface="Handlee"/>
                <a:sym typeface="Handlee"/>
              </a:rPr>
              <a:t>C</a:t>
            </a:r>
            <a:endParaRPr sz="1400">
              <a:latin typeface="Handlee"/>
              <a:ea typeface="Handlee"/>
              <a:cs typeface="Handlee"/>
              <a:sym typeface="Handlee"/>
            </a:endParaRPr>
          </a:p>
        </p:txBody>
      </p:sp>
      <p:sp>
        <p:nvSpPr>
          <p:cNvPr id="260" name="Google Shape;260;p43"/>
          <p:cNvSpPr txBox="1">
            <a:spLocks noGrp="1"/>
          </p:cNvSpPr>
          <p:nvPr>
            <p:ph type="title"/>
          </p:nvPr>
        </p:nvSpPr>
        <p:spPr>
          <a:xfrm>
            <a:off x="3606525" y="102852"/>
            <a:ext cx="5421600" cy="606900"/>
          </a:xfrm>
          <a:prstGeom prst="rect">
            <a:avLst/>
          </a:prstGeom>
          <a:noFill/>
          <a:ln>
            <a:noFill/>
          </a:ln>
        </p:spPr>
        <p:txBody>
          <a:bodyPr spcFirstLastPara="1" wrap="square" lIns="68575" tIns="34275" rIns="68575" bIns="34275" anchor="b" anchorCtr="0">
            <a:noAutofit/>
          </a:bodyPr>
          <a:lstStyle/>
          <a:p>
            <a:pPr marL="0" lvl="0" indent="0" algn="ctr" rtl="0">
              <a:lnSpc>
                <a:spcPct val="90000"/>
              </a:lnSpc>
              <a:spcBef>
                <a:spcPts val="0"/>
              </a:spcBef>
              <a:spcAft>
                <a:spcPts val="0"/>
              </a:spcAft>
              <a:buClr>
                <a:srgbClr val="1D9399"/>
              </a:buClr>
              <a:buSzPts val="5000"/>
              <a:buFont typeface="Arial"/>
              <a:buNone/>
            </a:pPr>
            <a:r>
              <a:rPr lang="en" sz="5100">
                <a:solidFill>
                  <a:srgbClr val="CC0000"/>
                </a:solidFill>
                <a:latin typeface="Caveat"/>
                <a:ea typeface="Caveat"/>
                <a:cs typeface="Caveat"/>
                <a:sym typeface="Caveat"/>
              </a:rPr>
              <a:t>Research Task</a:t>
            </a:r>
            <a:endParaRPr sz="2900">
              <a:solidFill>
                <a:srgbClr val="CC0000"/>
              </a:solidFill>
              <a:latin typeface="Caveat"/>
              <a:ea typeface="Caveat"/>
              <a:cs typeface="Caveat"/>
              <a:sym typeface="Caveat"/>
            </a:endParaRPr>
          </a:p>
        </p:txBody>
      </p:sp>
      <p:sp>
        <p:nvSpPr>
          <p:cNvPr id="261" name="Google Shape;261;p43"/>
          <p:cNvSpPr txBox="1">
            <a:spLocks noGrp="1"/>
          </p:cNvSpPr>
          <p:nvPr>
            <p:ph type="body" idx="1"/>
          </p:nvPr>
        </p:nvSpPr>
        <p:spPr>
          <a:xfrm>
            <a:off x="3694250" y="628375"/>
            <a:ext cx="4891500" cy="4201500"/>
          </a:xfrm>
          <a:prstGeom prst="rect">
            <a:avLst/>
          </a:prstGeom>
          <a:noFill/>
          <a:ln>
            <a:noFill/>
          </a:ln>
        </p:spPr>
        <p:txBody>
          <a:bodyPr spcFirstLastPara="1" wrap="square" lIns="0" tIns="34275" rIns="0" bIns="34275" anchor="t" anchorCtr="0">
            <a:noAutofit/>
          </a:bodyPr>
          <a:lstStyle/>
          <a:p>
            <a:pPr marL="457200" lvl="0" indent="-323850" algn="l" rtl="0">
              <a:lnSpc>
                <a:spcPct val="110000"/>
              </a:lnSpc>
              <a:spcBef>
                <a:spcPts val="0"/>
              </a:spcBef>
              <a:spcAft>
                <a:spcPts val="0"/>
              </a:spcAft>
              <a:buSzPts val="1500"/>
              <a:buFont typeface="Handlee"/>
              <a:buAutoNum type="arabicPeriod"/>
            </a:pPr>
            <a:r>
              <a:rPr lang="en" sz="1500">
                <a:latin typeface="Handlee"/>
                <a:ea typeface="Handlee"/>
                <a:cs typeface="Handlee"/>
                <a:sym typeface="Handlee"/>
              </a:rPr>
              <a:t>Research the development of </a:t>
            </a:r>
            <a:r>
              <a:rPr lang="en" sz="1500" u="sng">
                <a:latin typeface="Handlee"/>
                <a:ea typeface="Handlee"/>
                <a:cs typeface="Handlee"/>
                <a:sym typeface="Handlee"/>
              </a:rPr>
              <a:t>ONE</a:t>
            </a:r>
            <a:r>
              <a:rPr lang="en" sz="1500">
                <a:latin typeface="Handlee"/>
                <a:ea typeface="Handlee"/>
                <a:cs typeface="Handlee"/>
                <a:sym typeface="Handlee"/>
              </a:rPr>
              <a:t> colony that includes:</a:t>
            </a:r>
            <a:endParaRPr sz="1500">
              <a:latin typeface="Handlee"/>
              <a:ea typeface="Handlee"/>
              <a:cs typeface="Handlee"/>
              <a:sym typeface="Handlee"/>
            </a:endParaRPr>
          </a:p>
          <a:p>
            <a:pPr marL="914400" lvl="0" indent="-317500" algn="l" rtl="0">
              <a:lnSpc>
                <a:spcPct val="110000"/>
              </a:lnSpc>
              <a:spcBef>
                <a:spcPts val="0"/>
              </a:spcBef>
              <a:spcAft>
                <a:spcPts val="0"/>
              </a:spcAft>
              <a:buSzPts val="1400"/>
              <a:buFont typeface="Handlee"/>
              <a:buChar char="❏"/>
            </a:pPr>
            <a:r>
              <a:rPr lang="en" sz="1400">
                <a:latin typeface="Handlee"/>
                <a:ea typeface="Handlee"/>
                <a:cs typeface="Handlee"/>
                <a:sym typeface="Handlee"/>
              </a:rPr>
              <a:t>When it was first settled by Europeans – date settled, reasons why the colony was formed</a:t>
            </a:r>
            <a:endParaRPr sz="1400">
              <a:latin typeface="Handlee"/>
              <a:ea typeface="Handlee"/>
              <a:cs typeface="Handlee"/>
              <a:sym typeface="Handlee"/>
            </a:endParaRPr>
          </a:p>
          <a:p>
            <a:pPr marL="914400" lvl="0" indent="-317500" algn="l" rtl="0">
              <a:lnSpc>
                <a:spcPct val="110000"/>
              </a:lnSpc>
              <a:spcBef>
                <a:spcPts val="0"/>
              </a:spcBef>
              <a:spcAft>
                <a:spcPts val="0"/>
              </a:spcAft>
              <a:buSzPts val="1400"/>
              <a:buFont typeface="Handlee"/>
              <a:buChar char="❏"/>
            </a:pPr>
            <a:r>
              <a:rPr lang="en" sz="1400">
                <a:latin typeface="Handlee"/>
                <a:ea typeface="Handlee"/>
                <a:cs typeface="Handlee"/>
                <a:sym typeface="Handlee"/>
              </a:rPr>
              <a:t>Identify the First Nations tribes that lived in the colony </a:t>
            </a:r>
            <a:endParaRPr sz="1400">
              <a:latin typeface="Handlee"/>
              <a:ea typeface="Handlee"/>
              <a:cs typeface="Handlee"/>
              <a:sym typeface="Handlee"/>
            </a:endParaRPr>
          </a:p>
          <a:p>
            <a:pPr marL="914400" lvl="0" indent="-317500" algn="l" rtl="0">
              <a:lnSpc>
                <a:spcPct val="110000"/>
              </a:lnSpc>
              <a:spcBef>
                <a:spcPts val="0"/>
              </a:spcBef>
              <a:spcAft>
                <a:spcPts val="0"/>
              </a:spcAft>
              <a:buSzPts val="1400"/>
              <a:buFont typeface="Handlee"/>
              <a:buChar char="❏"/>
            </a:pPr>
            <a:r>
              <a:rPr lang="en" sz="1400">
                <a:latin typeface="Handlee"/>
                <a:ea typeface="Handlee"/>
                <a:cs typeface="Handlee"/>
                <a:sym typeface="Handlee"/>
              </a:rPr>
              <a:t>What were the sources of the population - convicts or free settlers or both</a:t>
            </a:r>
            <a:endParaRPr sz="1400">
              <a:latin typeface="Handlee"/>
              <a:ea typeface="Handlee"/>
              <a:cs typeface="Handlee"/>
              <a:sym typeface="Handlee"/>
            </a:endParaRPr>
          </a:p>
          <a:p>
            <a:pPr marL="914400" lvl="0" indent="-317500" algn="l" rtl="0">
              <a:lnSpc>
                <a:spcPct val="110000"/>
              </a:lnSpc>
              <a:spcBef>
                <a:spcPts val="0"/>
              </a:spcBef>
              <a:spcAft>
                <a:spcPts val="0"/>
              </a:spcAft>
              <a:buSzPts val="1400"/>
              <a:buFont typeface="Handlee"/>
              <a:buChar char="❏"/>
            </a:pPr>
            <a:r>
              <a:rPr lang="en" sz="1400">
                <a:latin typeface="Handlee"/>
                <a:ea typeface="Handlee"/>
                <a:cs typeface="Handlee"/>
                <a:sym typeface="Handlee"/>
              </a:rPr>
              <a:t>When were they granted self-governance from Britain (allowed to govern themselves)?</a:t>
            </a:r>
            <a:endParaRPr sz="1400">
              <a:latin typeface="Handlee"/>
              <a:ea typeface="Handlee"/>
              <a:cs typeface="Handlee"/>
              <a:sym typeface="Handlee"/>
            </a:endParaRPr>
          </a:p>
          <a:p>
            <a:pPr marL="914400" lvl="0" indent="-317500" algn="l" rtl="0">
              <a:lnSpc>
                <a:spcPct val="110000"/>
              </a:lnSpc>
              <a:spcBef>
                <a:spcPts val="0"/>
              </a:spcBef>
              <a:spcAft>
                <a:spcPts val="0"/>
              </a:spcAft>
              <a:buSzPts val="1400"/>
              <a:buFont typeface="Handlee"/>
              <a:buChar char="❏"/>
            </a:pPr>
            <a:r>
              <a:rPr lang="en" sz="1400">
                <a:latin typeface="Handlee"/>
                <a:ea typeface="Handlee"/>
                <a:cs typeface="Handlee"/>
                <a:sym typeface="Handlee"/>
              </a:rPr>
              <a:t>What is the name of the first official Governor of the colony?</a:t>
            </a:r>
            <a:endParaRPr sz="1400">
              <a:latin typeface="Handlee"/>
              <a:ea typeface="Handlee"/>
              <a:cs typeface="Handlee"/>
              <a:sym typeface="Handlee"/>
            </a:endParaRPr>
          </a:p>
          <a:p>
            <a:pPr marL="0" lvl="0" indent="0" algn="l" rtl="0">
              <a:lnSpc>
                <a:spcPct val="110000"/>
              </a:lnSpc>
              <a:spcBef>
                <a:spcPts val="0"/>
              </a:spcBef>
              <a:spcAft>
                <a:spcPts val="0"/>
              </a:spcAft>
              <a:buNone/>
            </a:pPr>
            <a:endParaRPr sz="1500">
              <a:latin typeface="Handlee"/>
              <a:ea typeface="Handlee"/>
              <a:cs typeface="Handlee"/>
              <a:sym typeface="Handlee"/>
            </a:endParaRPr>
          </a:p>
          <a:p>
            <a:pPr marL="457200" lvl="0" indent="-323850" algn="l" rtl="0">
              <a:lnSpc>
                <a:spcPct val="110000"/>
              </a:lnSpc>
              <a:spcBef>
                <a:spcPts val="0"/>
              </a:spcBef>
              <a:spcAft>
                <a:spcPts val="0"/>
              </a:spcAft>
              <a:buSzPts val="1500"/>
              <a:buFont typeface="Handlee"/>
              <a:buAutoNum type="arabicPeriod" startAt="2"/>
            </a:pPr>
            <a:r>
              <a:rPr lang="en" sz="1500">
                <a:latin typeface="Handlee"/>
                <a:ea typeface="Handlee"/>
                <a:cs typeface="Handlee"/>
                <a:sym typeface="Handlee"/>
              </a:rPr>
              <a:t>Create a timeline of some of the key history and development that occurred for the colony prior to Federation in 1901.</a:t>
            </a:r>
            <a:endParaRPr sz="1500">
              <a:latin typeface="Handlee"/>
              <a:ea typeface="Handlee"/>
              <a:cs typeface="Handlee"/>
              <a:sym typeface="Handlee"/>
            </a:endParaRPr>
          </a:p>
          <a:p>
            <a:pPr marL="457200" lvl="0" indent="-323850" algn="l" rtl="0">
              <a:lnSpc>
                <a:spcPct val="110000"/>
              </a:lnSpc>
              <a:spcBef>
                <a:spcPts val="0"/>
              </a:spcBef>
              <a:spcAft>
                <a:spcPts val="0"/>
              </a:spcAft>
              <a:buSzPts val="1500"/>
              <a:buFont typeface="Handlee"/>
              <a:buAutoNum type="arabicPeriod" startAt="2"/>
            </a:pPr>
            <a:r>
              <a:rPr lang="en" sz="1500">
                <a:latin typeface="Handlee"/>
                <a:ea typeface="Handlee"/>
                <a:cs typeface="Handlee"/>
                <a:sym typeface="Handlee"/>
              </a:rPr>
              <a:t>Present research findings to the class as a research report (using a template).</a:t>
            </a:r>
            <a:endParaRPr sz="1500">
              <a:latin typeface="Handlee"/>
              <a:ea typeface="Handlee"/>
              <a:cs typeface="Handlee"/>
              <a:sym typeface="Handlee"/>
            </a:endParaRPr>
          </a:p>
        </p:txBody>
      </p:sp>
      <p:sp>
        <p:nvSpPr>
          <p:cNvPr id="262" name="Google Shape;262;p43"/>
          <p:cNvSpPr/>
          <p:nvPr/>
        </p:nvSpPr>
        <p:spPr>
          <a:xfrm rot="5400000">
            <a:off x="6565184" y="2327957"/>
            <a:ext cx="4727100" cy="276900"/>
          </a:xfrm>
          <a:prstGeom prst="rect">
            <a:avLst/>
          </a:prstGeom>
          <a:solidFill>
            <a:schemeClr val="lt1"/>
          </a:solidFill>
          <a:ln w="28575" cap="flat" cmpd="sng">
            <a:solidFill>
              <a:srgbClr val="92D050"/>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r>
              <a:rPr lang="en" sz="1400">
                <a:solidFill>
                  <a:srgbClr val="A5A5A5"/>
                </a:solidFill>
                <a:latin typeface="Handlee"/>
                <a:ea typeface="Handlee"/>
                <a:cs typeface="Handlee"/>
                <a:sym typeface="Handlee"/>
              </a:rPr>
              <a:t>Assessment For Learning</a:t>
            </a:r>
            <a:endParaRPr sz="1100">
              <a:latin typeface="Handlee"/>
              <a:ea typeface="Handlee"/>
              <a:cs typeface="Handlee"/>
              <a:sym typeface="Handlee"/>
            </a:endParaRPr>
          </a:p>
        </p:txBody>
      </p:sp>
      <p:sp>
        <p:nvSpPr>
          <p:cNvPr id="263" name="Google Shape;263;p43"/>
          <p:cNvSpPr txBox="1"/>
          <p:nvPr/>
        </p:nvSpPr>
        <p:spPr>
          <a:xfrm>
            <a:off x="6999600" y="4881900"/>
            <a:ext cx="2144400" cy="2616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800">
                <a:solidFill>
                  <a:srgbClr val="FF0000"/>
                </a:solidFill>
                <a:latin typeface="Handlee"/>
                <a:ea typeface="Handlee"/>
                <a:cs typeface="Handlee"/>
                <a:sym typeface="Handlee"/>
              </a:rPr>
              <a:t>SHARED INQUIRY</a:t>
            </a:r>
            <a:endParaRPr>
              <a:solidFill>
                <a:srgbClr val="FF0000"/>
              </a:solidFill>
              <a:latin typeface="Handlee"/>
              <a:ea typeface="Handlee"/>
              <a:cs typeface="Handlee"/>
              <a:sym typeface="Handlee"/>
            </a:endParaRPr>
          </a:p>
        </p:txBody>
      </p:sp>
      <p:pic>
        <p:nvPicPr>
          <p:cNvPr id="264" name="Google Shape;264;p43"/>
          <p:cNvPicPr preferRelativeResize="0"/>
          <p:nvPr/>
        </p:nvPicPr>
        <p:blipFill>
          <a:blip r:embed="rId3">
            <a:alphaModFix/>
          </a:blip>
          <a:stretch>
            <a:fillRect/>
          </a:stretch>
        </p:blipFill>
        <p:spPr>
          <a:xfrm>
            <a:off x="133450" y="3368800"/>
            <a:ext cx="3238950" cy="169492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9">
                                            <p:txEl>
                                              <p:pRg st="0" end="0"/>
                                            </p:txEl>
                                          </p:spTgt>
                                        </p:tgtEl>
                                        <p:attrNameLst>
                                          <p:attrName>style.visibility</p:attrName>
                                        </p:attrNameLst>
                                      </p:cBhvr>
                                      <p:to>
                                        <p:strVal val="visible"/>
                                      </p:to>
                                    </p:set>
                                    <p:animEffect transition="in" filter="fade">
                                      <p:cBhvr>
                                        <p:cTn id="7" dur="1822"/>
                                        <p:tgtEl>
                                          <p:spTgt spid="25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59">
                                            <p:txEl>
                                              <p:pRg st="1" end="1"/>
                                            </p:txEl>
                                          </p:spTgt>
                                        </p:tgtEl>
                                        <p:attrNameLst>
                                          <p:attrName>style.visibility</p:attrName>
                                        </p:attrNameLst>
                                      </p:cBhvr>
                                      <p:to>
                                        <p:strVal val="visible"/>
                                      </p:to>
                                    </p:set>
                                    <p:animEffect transition="in" filter="fade">
                                      <p:cBhvr>
                                        <p:cTn id="12" dur="1822"/>
                                        <p:tgtEl>
                                          <p:spTgt spid="25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pic>
        <p:nvPicPr>
          <p:cNvPr id="269" name="Google Shape;269;p44"/>
          <p:cNvPicPr preferRelativeResize="0"/>
          <p:nvPr/>
        </p:nvPicPr>
        <p:blipFill>
          <a:blip r:embed="rId3">
            <a:alphaModFix/>
          </a:blip>
          <a:stretch>
            <a:fillRect/>
          </a:stretch>
        </p:blipFill>
        <p:spPr>
          <a:xfrm>
            <a:off x="-1" y="0"/>
            <a:ext cx="7534452" cy="5143499"/>
          </a:xfrm>
          <a:prstGeom prst="rect">
            <a:avLst/>
          </a:prstGeom>
          <a:noFill/>
          <a:ln>
            <a:noFill/>
          </a:ln>
        </p:spPr>
      </p:pic>
      <p:sp>
        <p:nvSpPr>
          <p:cNvPr id="270" name="Google Shape;270;p44"/>
          <p:cNvSpPr txBox="1"/>
          <p:nvPr/>
        </p:nvSpPr>
        <p:spPr>
          <a:xfrm>
            <a:off x="2973703" y="4953300"/>
            <a:ext cx="1276500" cy="190200"/>
          </a:xfrm>
          <a:prstGeom prst="rect">
            <a:avLst/>
          </a:prstGeom>
          <a:no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800" b="0" i="0" u="none" strike="noStrike" cap="none">
                <a:solidFill>
                  <a:srgbClr val="999999"/>
                </a:solidFill>
                <a:latin typeface="Handlee"/>
                <a:ea typeface="Handlee"/>
                <a:cs typeface="Handlee"/>
                <a:sym typeface="Handlee"/>
              </a:rPr>
              <a:t>Alice Vigors 2020</a:t>
            </a:r>
            <a:endParaRPr sz="1100" b="0" i="0" u="none" strike="noStrike" cap="none">
              <a:solidFill>
                <a:srgbClr val="999999"/>
              </a:solidFill>
              <a:latin typeface="Handlee"/>
              <a:ea typeface="Handlee"/>
              <a:cs typeface="Handlee"/>
              <a:sym typeface="Handlee"/>
            </a:endParaRPr>
          </a:p>
        </p:txBody>
      </p:sp>
      <p:sp>
        <p:nvSpPr>
          <p:cNvPr id="271" name="Google Shape;271;p44"/>
          <p:cNvSpPr/>
          <p:nvPr/>
        </p:nvSpPr>
        <p:spPr>
          <a:xfrm>
            <a:off x="7701061" y="117500"/>
            <a:ext cx="1345200" cy="1089300"/>
          </a:xfrm>
          <a:prstGeom prst="foldedCorner">
            <a:avLst>
              <a:gd name="adj" fmla="val 16667"/>
            </a:avLst>
          </a:prstGeom>
          <a:solidFill>
            <a:schemeClr val="accent1"/>
          </a:solidFill>
          <a:ln w="12700" cap="flat" cmpd="sng">
            <a:solidFill>
              <a:srgbClr val="FCE5CD"/>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500"/>
              <a:buFont typeface="Arial"/>
              <a:buNone/>
            </a:pPr>
            <a:r>
              <a:rPr lang="en">
                <a:solidFill>
                  <a:schemeClr val="lt1"/>
                </a:solidFill>
                <a:latin typeface="Handlee"/>
                <a:ea typeface="Handlee"/>
                <a:cs typeface="Handlee"/>
                <a:sym typeface="Handlee"/>
              </a:rPr>
              <a:t>What do you you know about the topic now?</a:t>
            </a:r>
            <a:endParaRPr b="0" i="0" u="none" strike="noStrike" cap="none">
              <a:solidFill>
                <a:srgbClr val="000000"/>
              </a:solidFill>
              <a:latin typeface="Handlee"/>
              <a:ea typeface="Handlee"/>
              <a:cs typeface="Handlee"/>
              <a:sym typeface="Handlee"/>
            </a:endParaRPr>
          </a:p>
        </p:txBody>
      </p:sp>
      <p:sp>
        <p:nvSpPr>
          <p:cNvPr id="272" name="Google Shape;272;p44"/>
          <p:cNvSpPr/>
          <p:nvPr/>
        </p:nvSpPr>
        <p:spPr>
          <a:xfrm>
            <a:off x="7701053" y="2464300"/>
            <a:ext cx="1345200" cy="1089300"/>
          </a:xfrm>
          <a:prstGeom prst="foldedCorner">
            <a:avLst>
              <a:gd name="adj" fmla="val 16667"/>
            </a:avLst>
          </a:prstGeom>
          <a:solidFill>
            <a:srgbClr val="3D85C6"/>
          </a:solidFill>
          <a:ln w="12700" cap="flat" cmpd="sng">
            <a:solidFill>
              <a:srgbClr val="CFE2F3"/>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dk1"/>
              </a:buClr>
              <a:buSzPts val="1100"/>
              <a:buFont typeface="Arial"/>
              <a:buNone/>
            </a:pPr>
            <a:r>
              <a:rPr lang="en" sz="1300">
                <a:solidFill>
                  <a:schemeClr val="lt1"/>
                </a:solidFill>
                <a:latin typeface="Handlee"/>
                <a:ea typeface="Handlee"/>
                <a:cs typeface="Handlee"/>
                <a:sym typeface="Handlee"/>
              </a:rPr>
              <a:t>What area would you still like to explore further?</a:t>
            </a:r>
            <a:endParaRPr sz="1300">
              <a:solidFill>
                <a:schemeClr val="lt1"/>
              </a:solidFill>
              <a:latin typeface="Handlee"/>
              <a:ea typeface="Handlee"/>
              <a:cs typeface="Handlee"/>
              <a:sym typeface="Handlee"/>
            </a:endParaRPr>
          </a:p>
        </p:txBody>
      </p:sp>
      <p:sp>
        <p:nvSpPr>
          <p:cNvPr id="273" name="Google Shape;273;p44"/>
          <p:cNvSpPr/>
          <p:nvPr/>
        </p:nvSpPr>
        <p:spPr>
          <a:xfrm>
            <a:off x="7701044" y="1273875"/>
            <a:ext cx="1345200" cy="1089300"/>
          </a:xfrm>
          <a:prstGeom prst="foldedCorner">
            <a:avLst>
              <a:gd name="adj" fmla="val 16667"/>
            </a:avLst>
          </a:prstGeom>
          <a:solidFill>
            <a:srgbClr val="CC0000"/>
          </a:solidFill>
          <a:ln w="12700" cap="flat" cmpd="sng">
            <a:solidFill>
              <a:srgbClr val="F4CCCC"/>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500"/>
              <a:buFont typeface="Arial"/>
              <a:buNone/>
            </a:pPr>
            <a:r>
              <a:rPr lang="en">
                <a:solidFill>
                  <a:schemeClr val="lt1"/>
                </a:solidFill>
                <a:latin typeface="Handlee"/>
                <a:ea typeface="Handlee"/>
                <a:cs typeface="Handlee"/>
                <a:sym typeface="Handlee"/>
              </a:rPr>
              <a:t>What do you still wonder about this topic?</a:t>
            </a:r>
            <a:endParaRPr i="0" u="none" strike="noStrike" cap="none">
              <a:solidFill>
                <a:srgbClr val="000000"/>
              </a:solidFill>
              <a:latin typeface="Handlee"/>
              <a:ea typeface="Handlee"/>
              <a:cs typeface="Handlee"/>
              <a:sym typeface="Handlee"/>
            </a:endParaRPr>
          </a:p>
        </p:txBody>
      </p:sp>
      <p:cxnSp>
        <p:nvCxnSpPr>
          <p:cNvPr id="274" name="Google Shape;274;p44"/>
          <p:cNvCxnSpPr>
            <a:stCxn id="271" idx="1"/>
          </p:cNvCxnSpPr>
          <p:nvPr/>
        </p:nvCxnSpPr>
        <p:spPr>
          <a:xfrm flipH="1">
            <a:off x="5835061" y="662150"/>
            <a:ext cx="1866000" cy="284100"/>
          </a:xfrm>
          <a:prstGeom prst="straightConnector1">
            <a:avLst/>
          </a:prstGeom>
          <a:noFill/>
          <a:ln w="9525" cap="flat" cmpd="sng">
            <a:solidFill>
              <a:schemeClr val="accent1"/>
            </a:solidFill>
            <a:prstDash val="solid"/>
            <a:round/>
            <a:headEnd type="none" w="med" len="med"/>
            <a:tailEnd type="triangle" w="med" len="med"/>
          </a:ln>
        </p:spPr>
      </p:cxnSp>
      <p:cxnSp>
        <p:nvCxnSpPr>
          <p:cNvPr id="275" name="Google Shape;275;p44"/>
          <p:cNvCxnSpPr>
            <a:stCxn id="273" idx="1"/>
          </p:cNvCxnSpPr>
          <p:nvPr/>
        </p:nvCxnSpPr>
        <p:spPr>
          <a:xfrm flipH="1">
            <a:off x="5216144" y="1818525"/>
            <a:ext cx="2484900" cy="644100"/>
          </a:xfrm>
          <a:prstGeom prst="straightConnector1">
            <a:avLst/>
          </a:prstGeom>
          <a:noFill/>
          <a:ln w="9525" cap="flat" cmpd="sng">
            <a:solidFill>
              <a:srgbClr val="CC0000"/>
            </a:solidFill>
            <a:prstDash val="solid"/>
            <a:round/>
            <a:headEnd type="none" w="med" len="med"/>
            <a:tailEnd type="triangle" w="med" len="med"/>
          </a:ln>
        </p:spPr>
      </p:cxnSp>
      <p:cxnSp>
        <p:nvCxnSpPr>
          <p:cNvPr id="276" name="Google Shape;276;p44"/>
          <p:cNvCxnSpPr>
            <a:stCxn id="272" idx="1"/>
          </p:cNvCxnSpPr>
          <p:nvPr/>
        </p:nvCxnSpPr>
        <p:spPr>
          <a:xfrm flipH="1">
            <a:off x="6041153" y="3008950"/>
            <a:ext cx="1659900" cy="594000"/>
          </a:xfrm>
          <a:prstGeom prst="straightConnector1">
            <a:avLst/>
          </a:prstGeom>
          <a:noFill/>
          <a:ln w="9525" cap="flat" cmpd="sng">
            <a:solidFill>
              <a:srgbClr val="3D85C6"/>
            </a:solidFill>
            <a:prstDash val="solid"/>
            <a:round/>
            <a:headEnd type="none" w="med" len="med"/>
            <a:tailEnd type="triangle" w="med" len="med"/>
          </a:ln>
        </p:spPr>
      </p:cxnSp>
      <p:sp>
        <p:nvSpPr>
          <p:cNvPr id="277" name="Google Shape;277;p44"/>
          <p:cNvSpPr/>
          <p:nvPr/>
        </p:nvSpPr>
        <p:spPr>
          <a:xfrm>
            <a:off x="7701053" y="3637687"/>
            <a:ext cx="1345200" cy="1089300"/>
          </a:xfrm>
          <a:prstGeom prst="foldedCorner">
            <a:avLst>
              <a:gd name="adj" fmla="val 16667"/>
            </a:avLst>
          </a:prstGeom>
          <a:solidFill>
            <a:srgbClr val="999999"/>
          </a:solidFill>
          <a:ln w="12700" cap="flat" cmpd="sng">
            <a:solidFill>
              <a:srgbClr val="EFEFEF"/>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dk1"/>
              </a:buClr>
              <a:buSzPts val="1100"/>
              <a:buFont typeface="Arial"/>
              <a:buNone/>
            </a:pPr>
            <a:r>
              <a:rPr lang="en" sz="1300">
                <a:solidFill>
                  <a:schemeClr val="lt1"/>
                </a:solidFill>
                <a:latin typeface="Handlee"/>
                <a:ea typeface="Handlee"/>
                <a:cs typeface="Handlee"/>
                <a:sym typeface="Handlee"/>
              </a:rPr>
              <a:t>How has you thinking changed? What helped you grow?</a:t>
            </a:r>
            <a:endParaRPr sz="1300">
              <a:solidFill>
                <a:schemeClr val="lt1"/>
              </a:solidFill>
              <a:latin typeface="Handlee"/>
              <a:ea typeface="Handlee"/>
              <a:cs typeface="Handlee"/>
              <a:sym typeface="Handlee"/>
            </a:endParaRPr>
          </a:p>
        </p:txBody>
      </p:sp>
      <p:sp>
        <p:nvSpPr>
          <p:cNvPr id="278" name="Google Shape;278;p44"/>
          <p:cNvSpPr txBox="1"/>
          <p:nvPr/>
        </p:nvSpPr>
        <p:spPr>
          <a:xfrm>
            <a:off x="7484025" y="4852350"/>
            <a:ext cx="1659900" cy="2616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300">
                <a:solidFill>
                  <a:srgbClr val="FF0000"/>
                </a:solidFill>
                <a:latin typeface="Handlee"/>
                <a:ea typeface="Handlee"/>
                <a:cs typeface="Handlee"/>
                <a:sym typeface="Handlee"/>
              </a:rPr>
              <a:t>SHARED INQUIRY</a:t>
            </a:r>
            <a:endParaRPr sz="900">
              <a:solidFill>
                <a:srgbClr val="FF0000"/>
              </a:solidFill>
              <a:latin typeface="Handlee"/>
              <a:ea typeface="Handlee"/>
              <a:cs typeface="Handlee"/>
              <a:sym typeface="Handlee"/>
            </a:endParaRPr>
          </a:p>
        </p:txBody>
      </p:sp>
      <p:cxnSp>
        <p:nvCxnSpPr>
          <p:cNvPr id="279" name="Google Shape;279;p44"/>
          <p:cNvCxnSpPr>
            <a:stCxn id="277" idx="1"/>
          </p:cNvCxnSpPr>
          <p:nvPr/>
        </p:nvCxnSpPr>
        <p:spPr>
          <a:xfrm flipH="1">
            <a:off x="4961453" y="4182337"/>
            <a:ext cx="2739600" cy="209100"/>
          </a:xfrm>
          <a:prstGeom prst="straightConnector1">
            <a:avLst/>
          </a:prstGeom>
          <a:noFill/>
          <a:ln w="9525" cap="flat" cmpd="sng">
            <a:solidFill>
              <a:srgbClr val="999999"/>
            </a:solidFill>
            <a:prstDash val="solid"/>
            <a:round/>
            <a:headEnd type="none" w="med" len="med"/>
            <a:tailEnd type="triangle" w="med" len="med"/>
          </a:ln>
        </p:spPr>
      </p:cxnSp>
      <p:sp>
        <p:nvSpPr>
          <p:cNvPr id="280" name="Google Shape;280;p44"/>
          <p:cNvSpPr/>
          <p:nvPr/>
        </p:nvSpPr>
        <p:spPr>
          <a:xfrm>
            <a:off x="2784575" y="591375"/>
            <a:ext cx="1965300" cy="276900"/>
          </a:xfrm>
          <a:prstGeom prst="rect">
            <a:avLst/>
          </a:prstGeom>
          <a:solidFill>
            <a:schemeClr val="lt1"/>
          </a:solidFill>
          <a:ln w="28575" cap="flat" cmpd="sng">
            <a:solidFill>
              <a:srgbClr val="FF9900"/>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r>
              <a:rPr lang="en" sz="1400">
                <a:solidFill>
                  <a:srgbClr val="A5A5A5"/>
                </a:solidFill>
                <a:latin typeface="Handlee"/>
                <a:ea typeface="Handlee"/>
                <a:cs typeface="Handlee"/>
                <a:sym typeface="Handlee"/>
              </a:rPr>
              <a:t>Assessment </a:t>
            </a:r>
            <a:r>
              <a:rPr lang="en">
                <a:solidFill>
                  <a:srgbClr val="A5A5A5"/>
                </a:solidFill>
                <a:latin typeface="Handlee"/>
                <a:ea typeface="Handlee"/>
                <a:cs typeface="Handlee"/>
                <a:sym typeface="Handlee"/>
              </a:rPr>
              <a:t>As</a:t>
            </a:r>
            <a:r>
              <a:rPr lang="en" sz="1400">
                <a:solidFill>
                  <a:srgbClr val="A5A5A5"/>
                </a:solidFill>
                <a:latin typeface="Handlee"/>
                <a:ea typeface="Handlee"/>
                <a:cs typeface="Handlee"/>
                <a:sym typeface="Handlee"/>
              </a:rPr>
              <a:t> Learning</a:t>
            </a:r>
            <a:endParaRPr sz="1100">
              <a:latin typeface="Handlee"/>
              <a:ea typeface="Handlee"/>
              <a:cs typeface="Handlee"/>
              <a:sym typeface="Handlee"/>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84"/>
        <p:cNvGrpSpPr/>
        <p:nvPr/>
      </p:nvGrpSpPr>
      <p:grpSpPr>
        <a:xfrm>
          <a:off x="0" y="0"/>
          <a:ext cx="0" cy="0"/>
          <a:chOff x="0" y="0"/>
          <a:chExt cx="0" cy="0"/>
        </a:xfrm>
      </p:grpSpPr>
      <p:pic>
        <p:nvPicPr>
          <p:cNvPr id="285" name="Google Shape;285;p45"/>
          <p:cNvPicPr preferRelativeResize="0"/>
          <p:nvPr/>
        </p:nvPicPr>
        <p:blipFill rotWithShape="1">
          <a:blip r:embed="rId3">
            <a:alphaModFix/>
          </a:blip>
          <a:srcRect t="21482" b="22208"/>
          <a:stretch/>
        </p:blipFill>
        <p:spPr>
          <a:xfrm>
            <a:off x="25" y="11280"/>
            <a:ext cx="9143982" cy="3201930"/>
          </a:xfrm>
          <a:prstGeom prst="flowChartDocument">
            <a:avLst/>
          </a:prstGeom>
          <a:noFill/>
          <a:ln>
            <a:noFill/>
          </a:ln>
        </p:spPr>
      </p:pic>
      <p:sp>
        <p:nvSpPr>
          <p:cNvPr id="286" name="Google Shape;286;p45"/>
          <p:cNvSpPr txBox="1">
            <a:spLocks noGrp="1"/>
          </p:cNvSpPr>
          <p:nvPr>
            <p:ph type="ctrTitle"/>
          </p:nvPr>
        </p:nvSpPr>
        <p:spPr>
          <a:xfrm>
            <a:off x="349800" y="3309200"/>
            <a:ext cx="8097600" cy="10059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3700">
                <a:latin typeface="Handlee"/>
                <a:ea typeface="Handlee"/>
                <a:cs typeface="Handlee"/>
                <a:sym typeface="Handlee"/>
              </a:rPr>
              <a:t>What do we know about the lives of people in Australia’s colonial past and how do we know? </a:t>
            </a:r>
            <a:endParaRPr sz="3700">
              <a:latin typeface="Handlee"/>
              <a:ea typeface="Handlee"/>
              <a:cs typeface="Handlee"/>
              <a:sym typeface="Handlee"/>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90"/>
        <p:cNvGrpSpPr/>
        <p:nvPr/>
      </p:nvGrpSpPr>
      <p:grpSpPr>
        <a:xfrm>
          <a:off x="0" y="0"/>
          <a:ext cx="0" cy="0"/>
          <a:chOff x="0" y="0"/>
          <a:chExt cx="0" cy="0"/>
        </a:xfrm>
      </p:grpSpPr>
      <p:sp>
        <p:nvSpPr>
          <p:cNvPr id="291" name="Google Shape;291;p46"/>
          <p:cNvSpPr txBox="1"/>
          <p:nvPr/>
        </p:nvSpPr>
        <p:spPr>
          <a:xfrm>
            <a:off x="-3" y="4889700"/>
            <a:ext cx="1553400" cy="253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050">
                <a:solidFill>
                  <a:srgbClr val="3488A0"/>
                </a:solidFill>
                <a:latin typeface="Handlee"/>
                <a:ea typeface="Handlee"/>
                <a:cs typeface="Handlee"/>
                <a:sym typeface="Handlee"/>
              </a:rPr>
              <a:t>Alice Vigors 2020</a:t>
            </a:r>
            <a:endParaRPr>
              <a:latin typeface="Handlee"/>
              <a:ea typeface="Handlee"/>
              <a:cs typeface="Handlee"/>
              <a:sym typeface="Handlee"/>
            </a:endParaRPr>
          </a:p>
        </p:txBody>
      </p:sp>
      <p:sp>
        <p:nvSpPr>
          <p:cNvPr id="292" name="Google Shape;292;p46"/>
          <p:cNvSpPr txBox="1"/>
          <p:nvPr/>
        </p:nvSpPr>
        <p:spPr>
          <a:xfrm>
            <a:off x="3622427" y="4885800"/>
            <a:ext cx="1848000" cy="2616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100">
                <a:solidFill>
                  <a:srgbClr val="000000"/>
                </a:solidFill>
                <a:latin typeface="Handlee"/>
                <a:ea typeface="Handlee"/>
                <a:cs typeface="Handlee"/>
                <a:sym typeface="Handlee"/>
              </a:rPr>
              <a:t>Source: </a:t>
            </a:r>
            <a:r>
              <a:rPr lang="en" sz="1100" u="sng">
                <a:solidFill>
                  <a:schemeClr val="hlink"/>
                </a:solidFill>
                <a:latin typeface="Handlee"/>
                <a:ea typeface="Handlee"/>
                <a:cs typeface="Handlee"/>
                <a:sym typeface="Handlee"/>
                <a:hlinkClick r:id="rId3"/>
              </a:rPr>
              <a:t>My Place</a:t>
            </a:r>
            <a:endParaRPr sz="1100">
              <a:solidFill>
                <a:srgbClr val="000000"/>
              </a:solidFill>
              <a:latin typeface="Handlee"/>
              <a:ea typeface="Handlee"/>
              <a:cs typeface="Handlee"/>
              <a:sym typeface="Handlee"/>
            </a:endParaRPr>
          </a:p>
        </p:txBody>
      </p:sp>
      <p:sp>
        <p:nvSpPr>
          <p:cNvPr id="293" name="Google Shape;293;p46"/>
          <p:cNvSpPr txBox="1"/>
          <p:nvPr/>
        </p:nvSpPr>
        <p:spPr>
          <a:xfrm>
            <a:off x="7649700" y="4852350"/>
            <a:ext cx="1494300" cy="2616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800">
                <a:solidFill>
                  <a:srgbClr val="FF9900"/>
                </a:solidFill>
                <a:latin typeface="Handlee"/>
                <a:ea typeface="Handlee"/>
                <a:cs typeface="Handlee"/>
                <a:sym typeface="Handlee"/>
              </a:rPr>
              <a:t>TUNING IN</a:t>
            </a:r>
            <a:endParaRPr>
              <a:solidFill>
                <a:srgbClr val="FF9900"/>
              </a:solidFill>
              <a:latin typeface="Handlee"/>
              <a:ea typeface="Handlee"/>
              <a:cs typeface="Handlee"/>
              <a:sym typeface="Handlee"/>
            </a:endParaRPr>
          </a:p>
        </p:txBody>
      </p:sp>
      <p:pic>
        <p:nvPicPr>
          <p:cNvPr id="294" name="Google Shape;294;p46" title="Copy of 1788_The_encounter_Waruwi_Ep23.mp4">
            <a:hlinkClick r:id="rId4"/>
          </p:cNvPr>
          <p:cNvPicPr preferRelativeResize="0"/>
          <p:nvPr/>
        </p:nvPicPr>
        <p:blipFill>
          <a:blip r:embed="rId5">
            <a:alphaModFix/>
          </a:blip>
          <a:stretch>
            <a:fillRect/>
          </a:stretch>
        </p:blipFill>
        <p:spPr>
          <a:xfrm>
            <a:off x="152400" y="152400"/>
            <a:ext cx="8848723" cy="4699949"/>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94"/>
                                        </p:tgtEl>
                                        <p:attrNameLst>
                                          <p:attrName>style.visibility</p:attrName>
                                        </p:attrNameLst>
                                      </p:cBhvr>
                                      <p:to>
                                        <p:strVal val="visible"/>
                                      </p:to>
                                    </p:set>
                                    <p:animEffect transition="in" filter="fade">
                                      <p:cBhvr>
                                        <p:cTn id="7" dur="1000"/>
                                        <p:tgtEl>
                                          <p:spTgt spid="2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98"/>
        <p:cNvGrpSpPr/>
        <p:nvPr/>
      </p:nvGrpSpPr>
      <p:grpSpPr>
        <a:xfrm>
          <a:off x="0" y="0"/>
          <a:ext cx="0" cy="0"/>
          <a:chOff x="0" y="0"/>
          <a:chExt cx="0" cy="0"/>
        </a:xfrm>
      </p:grpSpPr>
      <p:sp>
        <p:nvSpPr>
          <p:cNvPr id="299" name="Google Shape;299;p47"/>
          <p:cNvSpPr txBox="1"/>
          <p:nvPr/>
        </p:nvSpPr>
        <p:spPr>
          <a:xfrm>
            <a:off x="-3" y="4889700"/>
            <a:ext cx="1553400" cy="253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050">
                <a:solidFill>
                  <a:srgbClr val="3488A0"/>
                </a:solidFill>
                <a:latin typeface="Handlee"/>
                <a:ea typeface="Handlee"/>
                <a:cs typeface="Handlee"/>
                <a:sym typeface="Handlee"/>
              </a:rPr>
              <a:t>Alice Vigors 2020</a:t>
            </a:r>
            <a:endParaRPr>
              <a:latin typeface="Handlee"/>
              <a:ea typeface="Handlee"/>
              <a:cs typeface="Handlee"/>
              <a:sym typeface="Handlee"/>
            </a:endParaRPr>
          </a:p>
        </p:txBody>
      </p:sp>
      <p:sp>
        <p:nvSpPr>
          <p:cNvPr id="300" name="Google Shape;300;p47"/>
          <p:cNvSpPr txBox="1"/>
          <p:nvPr/>
        </p:nvSpPr>
        <p:spPr>
          <a:xfrm>
            <a:off x="3622427" y="4885800"/>
            <a:ext cx="1848000" cy="2616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100">
                <a:solidFill>
                  <a:srgbClr val="000000"/>
                </a:solidFill>
                <a:latin typeface="Handlee"/>
                <a:ea typeface="Handlee"/>
                <a:cs typeface="Handlee"/>
                <a:sym typeface="Handlee"/>
              </a:rPr>
              <a:t>Source: </a:t>
            </a:r>
            <a:r>
              <a:rPr lang="en" sz="1100" u="sng">
                <a:solidFill>
                  <a:schemeClr val="hlink"/>
                </a:solidFill>
                <a:latin typeface="Handlee"/>
                <a:ea typeface="Handlee"/>
                <a:cs typeface="Handlee"/>
                <a:sym typeface="Handlee"/>
                <a:hlinkClick r:id="rId3"/>
              </a:rPr>
              <a:t>My Place</a:t>
            </a:r>
            <a:endParaRPr sz="1100">
              <a:solidFill>
                <a:srgbClr val="000000"/>
              </a:solidFill>
              <a:latin typeface="Handlee"/>
              <a:ea typeface="Handlee"/>
              <a:cs typeface="Handlee"/>
              <a:sym typeface="Handlee"/>
            </a:endParaRPr>
          </a:p>
        </p:txBody>
      </p:sp>
      <p:sp>
        <p:nvSpPr>
          <p:cNvPr id="301" name="Google Shape;301;p47"/>
          <p:cNvSpPr txBox="1"/>
          <p:nvPr/>
        </p:nvSpPr>
        <p:spPr>
          <a:xfrm>
            <a:off x="7649700" y="4852350"/>
            <a:ext cx="1494300" cy="2616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800">
                <a:solidFill>
                  <a:srgbClr val="FF9900"/>
                </a:solidFill>
                <a:latin typeface="Handlee"/>
                <a:ea typeface="Handlee"/>
                <a:cs typeface="Handlee"/>
                <a:sym typeface="Handlee"/>
              </a:rPr>
              <a:t>TUNING IN</a:t>
            </a:r>
            <a:endParaRPr>
              <a:solidFill>
                <a:srgbClr val="FF9900"/>
              </a:solidFill>
              <a:latin typeface="Handlee"/>
              <a:ea typeface="Handlee"/>
              <a:cs typeface="Handlee"/>
              <a:sym typeface="Handlee"/>
            </a:endParaRPr>
          </a:p>
        </p:txBody>
      </p:sp>
      <p:pic>
        <p:nvPicPr>
          <p:cNvPr id="302" name="Google Shape;302;p47" title="1788_Little_drummer_boy_Waruwi_Ep23.mp4">
            <a:hlinkClick r:id="rId4"/>
          </p:cNvPr>
          <p:cNvPicPr preferRelativeResize="0"/>
          <p:nvPr/>
        </p:nvPicPr>
        <p:blipFill>
          <a:blip r:embed="rId5">
            <a:alphaModFix/>
          </a:blip>
          <a:stretch>
            <a:fillRect/>
          </a:stretch>
        </p:blipFill>
        <p:spPr>
          <a:xfrm>
            <a:off x="152400" y="152400"/>
            <a:ext cx="8848724" cy="469995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2"/>
                                        </p:tgtEl>
                                        <p:attrNameLst>
                                          <p:attrName>style.visibility</p:attrName>
                                        </p:attrNameLst>
                                      </p:cBhvr>
                                      <p:to>
                                        <p:strVal val="visible"/>
                                      </p:to>
                                    </p:set>
                                    <p:animEffect transition="in" filter="fade">
                                      <p:cBhvr>
                                        <p:cTn id="7" dur="1000"/>
                                        <p:tgtEl>
                                          <p:spTgt spid="3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06"/>
        <p:cNvGrpSpPr/>
        <p:nvPr/>
      </p:nvGrpSpPr>
      <p:grpSpPr>
        <a:xfrm>
          <a:off x="0" y="0"/>
          <a:ext cx="0" cy="0"/>
          <a:chOff x="0" y="0"/>
          <a:chExt cx="0" cy="0"/>
        </a:xfrm>
      </p:grpSpPr>
      <p:sp>
        <p:nvSpPr>
          <p:cNvPr id="307" name="Google Shape;307;p4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b="1">
                <a:solidFill>
                  <a:srgbClr val="D04CA3"/>
                </a:solidFill>
                <a:latin typeface="Handlee"/>
                <a:ea typeface="Handlee"/>
                <a:cs typeface="Handlee"/>
                <a:sym typeface="Handlee"/>
              </a:rPr>
              <a:t>Unpacking The Videos . . .</a:t>
            </a:r>
            <a:endParaRPr b="1">
              <a:solidFill>
                <a:srgbClr val="D04CA3"/>
              </a:solidFill>
              <a:latin typeface="Handlee"/>
              <a:ea typeface="Handlee"/>
              <a:cs typeface="Handlee"/>
              <a:sym typeface="Handlee"/>
            </a:endParaRPr>
          </a:p>
        </p:txBody>
      </p:sp>
      <p:sp>
        <p:nvSpPr>
          <p:cNvPr id="308" name="Google Shape;308;p48"/>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1600" b="1">
                <a:latin typeface="Handlee"/>
                <a:ea typeface="Handlee"/>
                <a:cs typeface="Handlee"/>
                <a:sym typeface="Handlee"/>
              </a:rPr>
              <a:t>Compare and contrast where and how Dan and Waruwi live</a:t>
            </a:r>
            <a:endParaRPr sz="1600" b="1">
              <a:latin typeface="Handlee"/>
              <a:ea typeface="Handlee"/>
              <a:cs typeface="Handlee"/>
              <a:sym typeface="Handlee"/>
            </a:endParaRPr>
          </a:p>
        </p:txBody>
      </p:sp>
      <p:sp>
        <p:nvSpPr>
          <p:cNvPr id="309" name="Google Shape;309;p48"/>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1600" b="1">
                <a:latin typeface="Handlee"/>
                <a:ea typeface="Handlee"/>
                <a:cs typeface="Handlee"/>
                <a:sym typeface="Handlee"/>
              </a:rPr>
              <a:t>What are the differences in culture, principles of ownership and authority?</a:t>
            </a:r>
            <a:endParaRPr sz="1600" b="1">
              <a:latin typeface="Handlee"/>
              <a:ea typeface="Handlee"/>
              <a:cs typeface="Handlee"/>
              <a:sym typeface="Handlee"/>
            </a:endParaRPr>
          </a:p>
        </p:txBody>
      </p:sp>
      <p:sp>
        <p:nvSpPr>
          <p:cNvPr id="310" name="Google Shape;310;p48"/>
          <p:cNvSpPr txBox="1"/>
          <p:nvPr/>
        </p:nvSpPr>
        <p:spPr>
          <a:xfrm>
            <a:off x="-3" y="4889700"/>
            <a:ext cx="1553400" cy="253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050">
                <a:solidFill>
                  <a:srgbClr val="3488A0"/>
                </a:solidFill>
                <a:latin typeface="Handlee"/>
                <a:ea typeface="Handlee"/>
                <a:cs typeface="Handlee"/>
                <a:sym typeface="Handlee"/>
              </a:rPr>
              <a:t>Alice Vigors 2020</a:t>
            </a:r>
            <a:endParaRPr>
              <a:latin typeface="Handlee"/>
              <a:ea typeface="Handlee"/>
              <a:cs typeface="Handlee"/>
              <a:sym typeface="Handlee"/>
            </a:endParaRPr>
          </a:p>
        </p:txBody>
      </p:sp>
      <p:sp>
        <p:nvSpPr>
          <p:cNvPr id="311" name="Google Shape;311;p48"/>
          <p:cNvSpPr txBox="1"/>
          <p:nvPr/>
        </p:nvSpPr>
        <p:spPr>
          <a:xfrm>
            <a:off x="7649700" y="4852350"/>
            <a:ext cx="1494300" cy="2616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800">
                <a:solidFill>
                  <a:srgbClr val="FF9900"/>
                </a:solidFill>
                <a:latin typeface="Handlee"/>
                <a:ea typeface="Handlee"/>
                <a:cs typeface="Handlee"/>
                <a:sym typeface="Handlee"/>
              </a:rPr>
              <a:t>TUNING IN</a:t>
            </a:r>
            <a:endParaRPr>
              <a:solidFill>
                <a:srgbClr val="FF9900"/>
              </a:solidFill>
              <a:latin typeface="Handlee"/>
              <a:ea typeface="Handlee"/>
              <a:cs typeface="Handlee"/>
              <a:sym typeface="Handlee"/>
            </a:endParaRPr>
          </a:p>
        </p:txBody>
      </p:sp>
      <p:pic>
        <p:nvPicPr>
          <p:cNvPr id="312" name="Google Shape;312;p48"/>
          <p:cNvPicPr preferRelativeResize="0"/>
          <p:nvPr/>
        </p:nvPicPr>
        <p:blipFill>
          <a:blip r:embed="rId3">
            <a:alphaModFix/>
          </a:blip>
          <a:stretch>
            <a:fillRect/>
          </a:stretch>
        </p:blipFill>
        <p:spPr>
          <a:xfrm>
            <a:off x="206225" y="0"/>
            <a:ext cx="1419324" cy="1225226"/>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16"/>
        <p:cNvGrpSpPr/>
        <p:nvPr/>
      </p:nvGrpSpPr>
      <p:grpSpPr>
        <a:xfrm>
          <a:off x="0" y="0"/>
          <a:ext cx="0" cy="0"/>
          <a:chOff x="0" y="0"/>
          <a:chExt cx="0" cy="0"/>
        </a:xfrm>
      </p:grpSpPr>
      <p:sp>
        <p:nvSpPr>
          <p:cNvPr id="317" name="Google Shape;317;p49"/>
          <p:cNvSpPr txBox="1"/>
          <p:nvPr/>
        </p:nvSpPr>
        <p:spPr>
          <a:xfrm>
            <a:off x="-3" y="4889700"/>
            <a:ext cx="1553400" cy="253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050">
                <a:solidFill>
                  <a:srgbClr val="3488A0"/>
                </a:solidFill>
                <a:latin typeface="Handlee"/>
                <a:ea typeface="Handlee"/>
                <a:cs typeface="Handlee"/>
                <a:sym typeface="Handlee"/>
              </a:rPr>
              <a:t>Alice Vigors 2020</a:t>
            </a:r>
            <a:endParaRPr>
              <a:latin typeface="Handlee"/>
              <a:ea typeface="Handlee"/>
              <a:cs typeface="Handlee"/>
              <a:sym typeface="Handlee"/>
            </a:endParaRPr>
          </a:p>
        </p:txBody>
      </p:sp>
      <p:sp>
        <p:nvSpPr>
          <p:cNvPr id="318" name="Google Shape;318;p49"/>
          <p:cNvSpPr txBox="1"/>
          <p:nvPr/>
        </p:nvSpPr>
        <p:spPr>
          <a:xfrm>
            <a:off x="3622425" y="4885800"/>
            <a:ext cx="2855400" cy="2616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100">
                <a:solidFill>
                  <a:srgbClr val="000000"/>
                </a:solidFill>
                <a:latin typeface="Handlee"/>
                <a:ea typeface="Handlee"/>
                <a:cs typeface="Handlee"/>
                <a:sym typeface="Handlee"/>
              </a:rPr>
              <a:t>Source: </a:t>
            </a:r>
            <a:r>
              <a:rPr lang="en" sz="1100" u="sng">
                <a:solidFill>
                  <a:schemeClr val="hlink"/>
                </a:solidFill>
                <a:latin typeface="Handlee"/>
                <a:ea typeface="Handlee"/>
                <a:cs typeface="Handlee"/>
                <a:sym typeface="Handlee"/>
                <a:hlinkClick r:id="rId3"/>
              </a:rPr>
              <a:t>National Library of Australia</a:t>
            </a:r>
            <a:endParaRPr sz="1100">
              <a:solidFill>
                <a:srgbClr val="000000"/>
              </a:solidFill>
              <a:latin typeface="Handlee"/>
              <a:ea typeface="Handlee"/>
              <a:cs typeface="Handlee"/>
              <a:sym typeface="Handlee"/>
            </a:endParaRPr>
          </a:p>
        </p:txBody>
      </p:sp>
      <p:sp>
        <p:nvSpPr>
          <p:cNvPr id="319" name="Google Shape;319;p49"/>
          <p:cNvSpPr txBox="1"/>
          <p:nvPr/>
        </p:nvSpPr>
        <p:spPr>
          <a:xfrm>
            <a:off x="7649700" y="4852350"/>
            <a:ext cx="1494300" cy="2616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800">
                <a:solidFill>
                  <a:srgbClr val="FF9900"/>
                </a:solidFill>
                <a:latin typeface="Handlee"/>
                <a:ea typeface="Handlee"/>
                <a:cs typeface="Handlee"/>
                <a:sym typeface="Handlee"/>
              </a:rPr>
              <a:t>TUNING IN</a:t>
            </a:r>
            <a:endParaRPr>
              <a:solidFill>
                <a:srgbClr val="FF9900"/>
              </a:solidFill>
              <a:latin typeface="Handlee"/>
              <a:ea typeface="Handlee"/>
              <a:cs typeface="Handlee"/>
              <a:sym typeface="Handlee"/>
            </a:endParaRPr>
          </a:p>
        </p:txBody>
      </p:sp>
      <p:pic>
        <p:nvPicPr>
          <p:cNvPr id="320" name="Google Shape;320;p49" descr="National Library educator Ben Pratten discusses the Lycett album.&#10; &#10;Joseph Lycett (approximately 1775-1828), Drawings of Aborigines and scenery, New South Wales, c.1820, nla.obj-138498311&#10;&#10;You can visit our Digital Classroom pages on the National Library's website to find more great resources https://www.nla.gov.au/digital-classroom" title="Digital Classroom: Lycett Album">
            <a:hlinkClick r:id="rId4"/>
          </p:cNvPr>
          <p:cNvPicPr preferRelativeResize="0"/>
          <p:nvPr/>
        </p:nvPicPr>
        <p:blipFill>
          <a:blip r:embed="rId5">
            <a:alphaModFix/>
          </a:blip>
          <a:stretch>
            <a:fillRect/>
          </a:stretch>
        </p:blipFill>
        <p:spPr>
          <a:xfrm>
            <a:off x="152400" y="152400"/>
            <a:ext cx="8848724" cy="461505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20"/>
                                        </p:tgtEl>
                                        <p:attrNameLst>
                                          <p:attrName>style.visibility</p:attrName>
                                        </p:attrNameLst>
                                      </p:cBhvr>
                                      <p:to>
                                        <p:strVal val="visible"/>
                                      </p:to>
                                    </p:set>
                                    <p:animEffect transition="in" filter="fade">
                                      <p:cBhvr>
                                        <p:cTn id="7" dur="1000"/>
                                        <p:tgtEl>
                                          <p:spTgt spid="3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sp>
        <p:nvSpPr>
          <p:cNvPr id="146" name="Google Shape;146;p32"/>
          <p:cNvSpPr txBox="1">
            <a:spLocks noGrp="1"/>
          </p:cNvSpPr>
          <p:nvPr>
            <p:ph type="title"/>
          </p:nvPr>
        </p:nvSpPr>
        <p:spPr>
          <a:xfrm>
            <a:off x="822960" y="214952"/>
            <a:ext cx="7543800" cy="1088100"/>
          </a:xfrm>
          <a:prstGeom prst="rect">
            <a:avLst/>
          </a:prstGeom>
          <a:noFill/>
          <a:ln>
            <a:noFill/>
          </a:ln>
        </p:spPr>
        <p:txBody>
          <a:bodyPr spcFirstLastPara="1" wrap="square" lIns="68575" tIns="34275" rIns="68575" bIns="34275" anchor="b" anchorCtr="0">
            <a:noAutofit/>
          </a:bodyPr>
          <a:lstStyle/>
          <a:p>
            <a:pPr marL="0" lvl="0" indent="0" algn="ctr" rtl="0">
              <a:lnSpc>
                <a:spcPct val="90000"/>
              </a:lnSpc>
              <a:spcBef>
                <a:spcPts val="0"/>
              </a:spcBef>
              <a:spcAft>
                <a:spcPts val="0"/>
              </a:spcAft>
              <a:buClr>
                <a:srgbClr val="3F3F3F"/>
              </a:buClr>
              <a:buSzPts val="5000"/>
              <a:buFont typeface="Arial"/>
              <a:buNone/>
            </a:pPr>
            <a:r>
              <a:rPr lang="en" sz="5000">
                <a:latin typeface="Caveat"/>
                <a:ea typeface="Caveat"/>
                <a:cs typeface="Caveat"/>
                <a:sym typeface="Caveat"/>
              </a:rPr>
              <a:t>Key Inquiry Questions</a:t>
            </a:r>
            <a:endParaRPr>
              <a:latin typeface="Caveat"/>
              <a:ea typeface="Caveat"/>
              <a:cs typeface="Caveat"/>
              <a:sym typeface="Caveat"/>
            </a:endParaRPr>
          </a:p>
        </p:txBody>
      </p:sp>
      <p:grpSp>
        <p:nvGrpSpPr>
          <p:cNvPr id="147" name="Google Shape;147;p32"/>
          <p:cNvGrpSpPr/>
          <p:nvPr/>
        </p:nvGrpSpPr>
        <p:grpSpPr>
          <a:xfrm>
            <a:off x="2586820" y="1397821"/>
            <a:ext cx="6026406" cy="2872215"/>
            <a:chOff x="2517116" y="372481"/>
            <a:chExt cx="6895990" cy="2973000"/>
          </a:xfrm>
        </p:grpSpPr>
        <p:sp>
          <p:nvSpPr>
            <p:cNvPr id="148" name="Google Shape;148;p32"/>
            <p:cNvSpPr/>
            <p:nvPr/>
          </p:nvSpPr>
          <p:spPr>
            <a:xfrm>
              <a:off x="7305906" y="805323"/>
              <a:ext cx="2107200" cy="2107800"/>
            </a:xfrm>
            <a:prstGeom prst="ellipse">
              <a:avLst/>
            </a:prstGeom>
            <a:solidFill>
              <a:srgbClr val="4A86E8"/>
            </a:solidFill>
            <a:ln w="9525" cap="flat" cmpd="sng">
              <a:solidFill>
                <a:srgbClr val="4A86E8"/>
              </a:solidFill>
              <a:prstDash val="solid"/>
              <a:round/>
              <a:headEnd type="none" w="sm" len="sm"/>
              <a:tailEnd type="none" w="sm" len="sm"/>
            </a:ln>
            <a:effectLst>
              <a:outerShdw blurRad="38100" dist="25400" dir="2700000" algn="br" rotWithShape="0">
                <a:srgbClr val="000000">
                  <a:alpha val="60000"/>
                </a:srgbClr>
              </a:outerShdw>
            </a:effectLst>
          </p:spPr>
          <p:txBody>
            <a:bodyPr spcFirstLastPara="1" wrap="square" lIns="68575" tIns="68575" rIns="68575" bIns="68575" anchor="ctr" anchorCtr="0">
              <a:noAutofit/>
            </a:bodyPr>
            <a:lstStyle/>
            <a:p>
              <a:pPr marL="0" lvl="0" indent="0" algn="l" rtl="0">
                <a:spcBef>
                  <a:spcPts val="0"/>
                </a:spcBef>
                <a:spcAft>
                  <a:spcPts val="0"/>
                </a:spcAft>
                <a:buNone/>
              </a:pPr>
              <a:endParaRPr sz="1100">
                <a:latin typeface="Handlee"/>
                <a:ea typeface="Handlee"/>
                <a:cs typeface="Handlee"/>
                <a:sym typeface="Handlee"/>
              </a:endParaRPr>
            </a:p>
          </p:txBody>
        </p:sp>
        <p:sp>
          <p:nvSpPr>
            <p:cNvPr id="149" name="Google Shape;149;p32"/>
            <p:cNvSpPr/>
            <p:nvPr/>
          </p:nvSpPr>
          <p:spPr>
            <a:xfrm>
              <a:off x="7375876" y="875592"/>
              <a:ext cx="1967400" cy="1967100"/>
            </a:xfrm>
            <a:prstGeom prst="ellipse">
              <a:avLst/>
            </a:prstGeom>
            <a:solidFill>
              <a:schemeClr val="lt1">
                <a:alpha val="89800"/>
              </a:schemeClr>
            </a:solidFill>
            <a:ln w="12700" cap="flat" cmpd="sng">
              <a:solidFill>
                <a:srgbClr val="1155CC"/>
              </a:solidFill>
              <a:prstDash val="solid"/>
              <a:round/>
              <a:headEnd type="none" w="sm" len="sm"/>
              <a:tailEnd type="none" w="sm" len="sm"/>
            </a:ln>
            <a:effectLst>
              <a:outerShdw blurRad="38100" dist="25400" dir="2700000" algn="br" rotWithShape="0">
                <a:srgbClr val="000000">
                  <a:alpha val="60000"/>
                </a:srgbClr>
              </a:outerShdw>
            </a:effectLst>
          </p:spPr>
          <p:txBody>
            <a:bodyPr spcFirstLastPara="1" wrap="square" lIns="68575" tIns="68575" rIns="68575" bIns="68575" anchor="ctr" anchorCtr="0">
              <a:noAutofit/>
            </a:bodyPr>
            <a:lstStyle/>
            <a:p>
              <a:pPr marL="0" lvl="0" indent="0" algn="l" rtl="0">
                <a:spcBef>
                  <a:spcPts val="0"/>
                </a:spcBef>
                <a:spcAft>
                  <a:spcPts val="0"/>
                </a:spcAft>
                <a:buNone/>
              </a:pPr>
              <a:endParaRPr sz="1100">
                <a:latin typeface="Handlee"/>
                <a:ea typeface="Handlee"/>
                <a:cs typeface="Handlee"/>
                <a:sym typeface="Handlee"/>
              </a:endParaRPr>
            </a:p>
          </p:txBody>
        </p:sp>
        <p:sp>
          <p:nvSpPr>
            <p:cNvPr id="150" name="Google Shape;150;p32"/>
            <p:cNvSpPr txBox="1"/>
            <p:nvPr/>
          </p:nvSpPr>
          <p:spPr>
            <a:xfrm>
              <a:off x="7657126" y="1156669"/>
              <a:ext cx="1404900" cy="1404900"/>
            </a:xfrm>
            <a:prstGeom prst="rect">
              <a:avLst/>
            </a:prstGeom>
            <a:noFill/>
            <a:ln>
              <a:noFill/>
            </a:ln>
          </p:spPr>
          <p:txBody>
            <a:bodyPr spcFirstLastPara="1" wrap="square" lIns="19050" tIns="19050" rIns="19050" bIns="19050" anchor="ctr" anchorCtr="0">
              <a:noAutofit/>
            </a:bodyPr>
            <a:lstStyle/>
            <a:p>
              <a:pPr marL="0" marR="0" lvl="0" indent="0" algn="ctr" rtl="0">
                <a:lnSpc>
                  <a:spcPct val="90000"/>
                </a:lnSpc>
                <a:spcBef>
                  <a:spcPts val="0"/>
                </a:spcBef>
                <a:spcAft>
                  <a:spcPts val="0"/>
                </a:spcAft>
                <a:buClr>
                  <a:schemeClr val="dk1"/>
                </a:buClr>
                <a:buSzPts val="1500"/>
                <a:buFont typeface="Arial"/>
                <a:buNone/>
              </a:pPr>
              <a:r>
                <a:rPr lang="en" sz="1500" i="0" u="sng">
                  <a:solidFill>
                    <a:schemeClr val="hlink"/>
                  </a:solidFill>
                  <a:latin typeface="Handlee"/>
                  <a:ea typeface="Handlee"/>
                  <a:cs typeface="Handlee"/>
                  <a:sym typeface="Handlee"/>
                  <a:hlinkClick r:id="rId3" action="ppaction://hlinksldjump"/>
                </a:rPr>
                <a:t>How do people’s connections to places affect their perception of them?</a:t>
              </a:r>
              <a:endParaRPr sz="1500">
                <a:solidFill>
                  <a:schemeClr val="dk1"/>
                </a:solidFill>
                <a:latin typeface="Handlee"/>
                <a:ea typeface="Handlee"/>
                <a:cs typeface="Handlee"/>
                <a:sym typeface="Handlee"/>
              </a:endParaRPr>
            </a:p>
          </p:txBody>
        </p:sp>
        <p:sp>
          <p:nvSpPr>
            <p:cNvPr id="151" name="Google Shape;151;p32"/>
            <p:cNvSpPr/>
            <p:nvPr/>
          </p:nvSpPr>
          <p:spPr>
            <a:xfrm rot="2700000">
              <a:off x="5130476" y="807867"/>
              <a:ext cx="2102228" cy="2102228"/>
            </a:xfrm>
            <a:prstGeom prst="teardrop">
              <a:avLst>
                <a:gd name="adj" fmla="val 100000"/>
              </a:avLst>
            </a:prstGeom>
            <a:solidFill>
              <a:srgbClr val="92D050"/>
            </a:solidFill>
            <a:ln w="9525" cap="flat" cmpd="sng">
              <a:solidFill>
                <a:srgbClr val="6AA84F"/>
              </a:solidFill>
              <a:prstDash val="solid"/>
              <a:round/>
              <a:headEnd type="none" w="sm" len="sm"/>
              <a:tailEnd type="none" w="sm" len="sm"/>
            </a:ln>
            <a:effectLst>
              <a:outerShdw blurRad="38100" dist="25400" dir="2700000" algn="br" rotWithShape="0">
                <a:srgbClr val="000000">
                  <a:alpha val="60000"/>
                </a:srgbClr>
              </a:outerShdw>
            </a:effectLst>
          </p:spPr>
          <p:txBody>
            <a:bodyPr spcFirstLastPara="1" wrap="square" lIns="68575" tIns="68575" rIns="68575" bIns="68575" anchor="ctr" anchorCtr="0">
              <a:noAutofit/>
            </a:bodyPr>
            <a:lstStyle/>
            <a:p>
              <a:pPr marL="0" lvl="0" indent="0" algn="l" rtl="0">
                <a:spcBef>
                  <a:spcPts val="0"/>
                </a:spcBef>
                <a:spcAft>
                  <a:spcPts val="0"/>
                </a:spcAft>
                <a:buNone/>
              </a:pPr>
              <a:endParaRPr sz="1100">
                <a:latin typeface="Handlee"/>
                <a:ea typeface="Handlee"/>
                <a:cs typeface="Handlee"/>
                <a:sym typeface="Handlee"/>
              </a:endParaRPr>
            </a:p>
          </p:txBody>
        </p:sp>
        <p:sp>
          <p:nvSpPr>
            <p:cNvPr id="152" name="Google Shape;152;p32"/>
            <p:cNvSpPr/>
            <p:nvPr/>
          </p:nvSpPr>
          <p:spPr>
            <a:xfrm>
              <a:off x="5197901" y="875592"/>
              <a:ext cx="1967400" cy="1967100"/>
            </a:xfrm>
            <a:prstGeom prst="ellipse">
              <a:avLst/>
            </a:prstGeom>
            <a:solidFill>
              <a:schemeClr val="lt1">
                <a:alpha val="89800"/>
              </a:schemeClr>
            </a:solidFill>
            <a:ln w="12700" cap="flat" cmpd="sng">
              <a:solidFill>
                <a:srgbClr val="38761D"/>
              </a:solidFill>
              <a:prstDash val="solid"/>
              <a:round/>
              <a:headEnd type="none" w="sm" len="sm"/>
              <a:tailEnd type="none" w="sm" len="sm"/>
            </a:ln>
            <a:effectLst>
              <a:outerShdw blurRad="38100" dist="25400" dir="2700000" algn="br" rotWithShape="0">
                <a:srgbClr val="000000">
                  <a:alpha val="60000"/>
                </a:srgbClr>
              </a:outerShdw>
            </a:effectLst>
          </p:spPr>
          <p:txBody>
            <a:bodyPr spcFirstLastPara="1" wrap="square" lIns="68575" tIns="68575" rIns="68575" bIns="68575" anchor="ctr" anchorCtr="0">
              <a:noAutofit/>
            </a:bodyPr>
            <a:lstStyle/>
            <a:p>
              <a:pPr marL="0" lvl="0" indent="0" algn="l" rtl="0">
                <a:spcBef>
                  <a:spcPts val="0"/>
                </a:spcBef>
                <a:spcAft>
                  <a:spcPts val="0"/>
                </a:spcAft>
                <a:buNone/>
              </a:pPr>
              <a:endParaRPr sz="1100">
                <a:latin typeface="Handlee"/>
                <a:ea typeface="Handlee"/>
                <a:cs typeface="Handlee"/>
                <a:sym typeface="Handlee"/>
              </a:endParaRPr>
            </a:p>
          </p:txBody>
        </p:sp>
        <p:sp>
          <p:nvSpPr>
            <p:cNvPr id="153" name="Google Shape;153;p32"/>
            <p:cNvSpPr txBox="1"/>
            <p:nvPr/>
          </p:nvSpPr>
          <p:spPr>
            <a:xfrm>
              <a:off x="5479151" y="1156669"/>
              <a:ext cx="1404900" cy="1404900"/>
            </a:xfrm>
            <a:prstGeom prst="rect">
              <a:avLst/>
            </a:prstGeom>
            <a:noFill/>
            <a:ln>
              <a:noFill/>
            </a:ln>
          </p:spPr>
          <p:txBody>
            <a:bodyPr spcFirstLastPara="1" wrap="square" lIns="19050" tIns="19050" rIns="19050" bIns="19050" anchor="ctr" anchorCtr="0">
              <a:noAutofit/>
            </a:bodyPr>
            <a:lstStyle/>
            <a:p>
              <a:pPr marL="0" marR="0" lvl="0" indent="0" algn="ctr" rtl="0">
                <a:lnSpc>
                  <a:spcPct val="90000"/>
                </a:lnSpc>
                <a:spcBef>
                  <a:spcPts val="0"/>
                </a:spcBef>
                <a:spcAft>
                  <a:spcPts val="0"/>
                </a:spcAft>
                <a:buClr>
                  <a:schemeClr val="dk1"/>
                </a:buClr>
                <a:buSzPts val="1500"/>
                <a:buFont typeface="Arial"/>
                <a:buNone/>
              </a:pPr>
              <a:r>
                <a:rPr lang="en" sz="1500" u="sng">
                  <a:solidFill>
                    <a:schemeClr val="hlink"/>
                  </a:solidFill>
                  <a:latin typeface="Handlee"/>
                  <a:ea typeface="Handlee"/>
                  <a:cs typeface="Handlee"/>
                  <a:sym typeface="Handlee"/>
                  <a:hlinkClick r:id="rId4" action="ppaction://hlinksldjump"/>
                </a:rPr>
                <a:t>How did colonial settlement change the environment?</a:t>
              </a:r>
              <a:r>
                <a:rPr lang="en" sz="1500">
                  <a:solidFill>
                    <a:schemeClr val="dk1"/>
                  </a:solidFill>
                  <a:latin typeface="Handlee"/>
                  <a:ea typeface="Handlee"/>
                  <a:cs typeface="Handlee"/>
                  <a:sym typeface="Handlee"/>
                </a:rPr>
                <a:t> </a:t>
              </a:r>
              <a:endParaRPr sz="1500">
                <a:solidFill>
                  <a:schemeClr val="dk1"/>
                </a:solidFill>
                <a:latin typeface="Handlee"/>
                <a:ea typeface="Handlee"/>
                <a:cs typeface="Handlee"/>
                <a:sym typeface="Handlee"/>
              </a:endParaRPr>
            </a:p>
          </p:txBody>
        </p:sp>
        <p:sp>
          <p:nvSpPr>
            <p:cNvPr id="154" name="Google Shape;154;p32"/>
            <p:cNvSpPr/>
            <p:nvPr/>
          </p:nvSpPr>
          <p:spPr>
            <a:xfrm rot="2700000">
              <a:off x="2952502" y="807867"/>
              <a:ext cx="2102228" cy="2102228"/>
            </a:xfrm>
            <a:prstGeom prst="teardrop">
              <a:avLst>
                <a:gd name="adj" fmla="val 100000"/>
              </a:avLst>
            </a:prstGeom>
            <a:solidFill>
              <a:srgbClr val="FF0000"/>
            </a:solidFill>
            <a:ln w="9525" cap="flat" cmpd="sng">
              <a:solidFill>
                <a:srgbClr val="FF0000"/>
              </a:solidFill>
              <a:prstDash val="solid"/>
              <a:round/>
              <a:headEnd type="none" w="sm" len="sm"/>
              <a:tailEnd type="none" w="sm" len="sm"/>
            </a:ln>
            <a:effectLst>
              <a:outerShdw blurRad="38100" dist="25400" dir="2700000" algn="br" rotWithShape="0">
                <a:srgbClr val="000000">
                  <a:alpha val="60000"/>
                </a:srgbClr>
              </a:outerShdw>
            </a:effectLst>
          </p:spPr>
          <p:txBody>
            <a:bodyPr spcFirstLastPara="1" wrap="square" lIns="68575" tIns="68575" rIns="68575" bIns="68575" anchor="ctr" anchorCtr="0">
              <a:noAutofit/>
            </a:bodyPr>
            <a:lstStyle/>
            <a:p>
              <a:pPr marL="0" lvl="0" indent="0" algn="l" rtl="0">
                <a:spcBef>
                  <a:spcPts val="0"/>
                </a:spcBef>
                <a:spcAft>
                  <a:spcPts val="0"/>
                </a:spcAft>
                <a:buNone/>
              </a:pPr>
              <a:endParaRPr sz="1100">
                <a:latin typeface="Handlee"/>
                <a:ea typeface="Handlee"/>
                <a:cs typeface="Handlee"/>
                <a:sym typeface="Handlee"/>
              </a:endParaRPr>
            </a:p>
          </p:txBody>
        </p:sp>
        <p:sp>
          <p:nvSpPr>
            <p:cNvPr id="155" name="Google Shape;155;p32"/>
            <p:cNvSpPr/>
            <p:nvPr/>
          </p:nvSpPr>
          <p:spPr>
            <a:xfrm>
              <a:off x="3019927" y="875592"/>
              <a:ext cx="1967400" cy="1967100"/>
            </a:xfrm>
            <a:prstGeom prst="ellipse">
              <a:avLst/>
            </a:prstGeom>
            <a:solidFill>
              <a:schemeClr val="lt1">
                <a:alpha val="89800"/>
              </a:schemeClr>
            </a:solidFill>
            <a:ln w="12700" cap="flat" cmpd="sng">
              <a:solidFill>
                <a:srgbClr val="990000"/>
              </a:solidFill>
              <a:prstDash val="solid"/>
              <a:round/>
              <a:headEnd type="none" w="sm" len="sm"/>
              <a:tailEnd type="none" w="sm" len="sm"/>
            </a:ln>
            <a:effectLst>
              <a:outerShdw blurRad="38100" dist="25400" dir="2700000" algn="br" rotWithShape="0">
                <a:srgbClr val="000000">
                  <a:alpha val="60000"/>
                </a:srgbClr>
              </a:outerShdw>
            </a:effectLst>
          </p:spPr>
          <p:txBody>
            <a:bodyPr spcFirstLastPara="1" wrap="square" lIns="68575" tIns="68575" rIns="68575" bIns="68575" anchor="ctr" anchorCtr="0">
              <a:noAutofit/>
            </a:bodyPr>
            <a:lstStyle/>
            <a:p>
              <a:pPr marL="0" lvl="0" indent="0" algn="l" rtl="0">
                <a:spcBef>
                  <a:spcPts val="0"/>
                </a:spcBef>
                <a:spcAft>
                  <a:spcPts val="0"/>
                </a:spcAft>
                <a:buNone/>
              </a:pPr>
              <a:endParaRPr sz="1100">
                <a:latin typeface="Handlee"/>
                <a:ea typeface="Handlee"/>
                <a:cs typeface="Handlee"/>
                <a:sym typeface="Handlee"/>
              </a:endParaRPr>
            </a:p>
          </p:txBody>
        </p:sp>
        <p:sp>
          <p:nvSpPr>
            <p:cNvPr id="156" name="Google Shape;156;p32"/>
            <p:cNvSpPr txBox="1"/>
            <p:nvPr/>
          </p:nvSpPr>
          <p:spPr>
            <a:xfrm>
              <a:off x="3301177" y="1156669"/>
              <a:ext cx="1404900" cy="1404900"/>
            </a:xfrm>
            <a:prstGeom prst="rect">
              <a:avLst/>
            </a:prstGeom>
            <a:noFill/>
            <a:ln>
              <a:noFill/>
            </a:ln>
          </p:spPr>
          <p:txBody>
            <a:bodyPr spcFirstLastPara="1" wrap="square" lIns="19050" tIns="19050" rIns="19050" bIns="19050" anchor="ctr" anchorCtr="0">
              <a:noAutofit/>
            </a:bodyPr>
            <a:lstStyle/>
            <a:p>
              <a:pPr marL="0" marR="0" lvl="0" indent="0" algn="ctr" rtl="0">
                <a:lnSpc>
                  <a:spcPct val="90000"/>
                </a:lnSpc>
                <a:spcBef>
                  <a:spcPts val="0"/>
                </a:spcBef>
                <a:spcAft>
                  <a:spcPts val="0"/>
                </a:spcAft>
                <a:buClr>
                  <a:schemeClr val="dk1"/>
                </a:buClr>
                <a:buSzPts val="1500"/>
                <a:buFont typeface="Arial"/>
                <a:buNone/>
              </a:pPr>
              <a:r>
                <a:rPr lang="en" sz="1500" u="sng">
                  <a:solidFill>
                    <a:schemeClr val="hlink"/>
                  </a:solidFill>
                  <a:latin typeface="Handlee"/>
                  <a:ea typeface="Handlee"/>
                  <a:cs typeface="Handlee"/>
                  <a:sym typeface="Handlee"/>
                  <a:hlinkClick r:id="rId5" action="ppaction://hlinksldjump"/>
                </a:rPr>
                <a:t>How did an Australian colony develop over time and why? </a:t>
              </a:r>
              <a:endParaRPr sz="1500">
                <a:solidFill>
                  <a:schemeClr val="dk1"/>
                </a:solidFill>
                <a:latin typeface="Handlee"/>
                <a:ea typeface="Handlee"/>
                <a:cs typeface="Handlee"/>
                <a:sym typeface="Handlee"/>
              </a:endParaRPr>
            </a:p>
          </p:txBody>
        </p:sp>
      </p:grpSp>
      <p:sp>
        <p:nvSpPr>
          <p:cNvPr id="157" name="Google Shape;157;p32"/>
          <p:cNvSpPr txBox="1"/>
          <p:nvPr/>
        </p:nvSpPr>
        <p:spPr>
          <a:xfrm>
            <a:off x="45304" y="4897650"/>
            <a:ext cx="1240500" cy="1902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 sz="800">
                <a:solidFill>
                  <a:srgbClr val="3488A0"/>
                </a:solidFill>
                <a:latin typeface="Arial"/>
                <a:ea typeface="Arial"/>
                <a:cs typeface="Arial"/>
                <a:sym typeface="Arial"/>
              </a:rPr>
              <a:t>Alice Vigors 2020</a:t>
            </a:r>
            <a:endParaRPr sz="1100"/>
          </a:p>
        </p:txBody>
      </p:sp>
      <p:pic>
        <p:nvPicPr>
          <p:cNvPr id="158" name="Google Shape;158;p32"/>
          <p:cNvPicPr preferRelativeResize="0"/>
          <p:nvPr/>
        </p:nvPicPr>
        <p:blipFill>
          <a:blip r:embed="rId6">
            <a:alphaModFix/>
          </a:blip>
          <a:stretch>
            <a:fillRect/>
          </a:stretch>
        </p:blipFill>
        <p:spPr>
          <a:xfrm>
            <a:off x="45300" y="49390"/>
            <a:ext cx="1514475" cy="1419225"/>
          </a:xfrm>
          <a:prstGeom prst="rect">
            <a:avLst/>
          </a:prstGeom>
          <a:noFill/>
          <a:ln>
            <a:noFill/>
          </a:ln>
        </p:spPr>
      </p:pic>
      <p:sp>
        <p:nvSpPr>
          <p:cNvPr id="159" name="Google Shape;159;p32"/>
          <p:cNvSpPr/>
          <p:nvPr/>
        </p:nvSpPr>
        <p:spPr>
          <a:xfrm rot="2872177">
            <a:off x="904252" y="1865804"/>
            <a:ext cx="1936436" cy="1936436"/>
          </a:xfrm>
          <a:prstGeom prst="teardrop">
            <a:avLst>
              <a:gd name="adj" fmla="val 100000"/>
            </a:avLst>
          </a:prstGeom>
          <a:solidFill>
            <a:srgbClr val="FF9900"/>
          </a:solidFill>
          <a:ln w="9525" cap="flat" cmpd="sng">
            <a:solidFill>
              <a:srgbClr val="FF9900"/>
            </a:solidFill>
            <a:prstDash val="solid"/>
            <a:round/>
            <a:headEnd type="none" w="sm" len="sm"/>
            <a:tailEnd type="none" w="sm" len="sm"/>
          </a:ln>
          <a:effectLst>
            <a:outerShdw blurRad="38100" dist="25400" dir="2700000" algn="br" rotWithShape="0">
              <a:srgbClr val="000000">
                <a:alpha val="60000"/>
              </a:srgbClr>
            </a:outerShdw>
          </a:effectLst>
        </p:spPr>
        <p:txBody>
          <a:bodyPr spcFirstLastPara="1" wrap="square" lIns="68575" tIns="68575" rIns="68575" bIns="68575" anchor="ctr" anchorCtr="0">
            <a:noAutofit/>
          </a:bodyPr>
          <a:lstStyle/>
          <a:p>
            <a:pPr marL="0" lvl="0" indent="0" algn="l" rtl="0">
              <a:spcBef>
                <a:spcPts val="0"/>
              </a:spcBef>
              <a:spcAft>
                <a:spcPts val="0"/>
              </a:spcAft>
              <a:buNone/>
            </a:pPr>
            <a:endParaRPr sz="1100">
              <a:latin typeface="Handlee"/>
              <a:ea typeface="Handlee"/>
              <a:cs typeface="Handlee"/>
              <a:sym typeface="Handlee"/>
            </a:endParaRPr>
          </a:p>
        </p:txBody>
      </p:sp>
      <p:sp>
        <p:nvSpPr>
          <p:cNvPr id="160" name="Google Shape;160;p32"/>
          <p:cNvSpPr/>
          <p:nvPr/>
        </p:nvSpPr>
        <p:spPr>
          <a:xfrm>
            <a:off x="1012767" y="1883693"/>
            <a:ext cx="1719300" cy="1900500"/>
          </a:xfrm>
          <a:prstGeom prst="ellipse">
            <a:avLst/>
          </a:prstGeom>
          <a:solidFill>
            <a:schemeClr val="lt1">
              <a:alpha val="89800"/>
            </a:schemeClr>
          </a:solidFill>
          <a:ln w="12700" cap="flat" cmpd="sng">
            <a:solidFill>
              <a:srgbClr val="B45F06"/>
            </a:solidFill>
            <a:prstDash val="solid"/>
            <a:round/>
            <a:headEnd type="none" w="sm" len="sm"/>
            <a:tailEnd type="none" w="sm" len="sm"/>
          </a:ln>
          <a:effectLst>
            <a:outerShdw blurRad="38100" dist="25400" dir="2700000" algn="br" rotWithShape="0">
              <a:srgbClr val="000000">
                <a:alpha val="60000"/>
              </a:srgbClr>
            </a:outerShdw>
          </a:effectLst>
        </p:spPr>
        <p:txBody>
          <a:bodyPr spcFirstLastPara="1" wrap="square" lIns="68575" tIns="68575" rIns="68575" bIns="68575" anchor="ctr" anchorCtr="0">
            <a:noAutofit/>
          </a:bodyPr>
          <a:lstStyle/>
          <a:p>
            <a:pPr marL="0" lvl="0" indent="0" algn="ctr" rtl="0">
              <a:spcBef>
                <a:spcPts val="0"/>
              </a:spcBef>
              <a:spcAft>
                <a:spcPts val="0"/>
              </a:spcAft>
              <a:buNone/>
            </a:pPr>
            <a:r>
              <a:rPr lang="en" sz="1300" u="sng">
                <a:solidFill>
                  <a:schemeClr val="hlink"/>
                </a:solidFill>
                <a:latin typeface="Handlee"/>
                <a:ea typeface="Handlee"/>
                <a:cs typeface="Handlee"/>
                <a:sym typeface="Handlee"/>
                <a:hlinkClick r:id="rId7" action="ppaction://hlinksldjump"/>
              </a:rPr>
              <a:t>What  do we know about the lives of people in Australia’s colonial past and how do we know?</a:t>
            </a:r>
            <a:endParaRPr sz="1300">
              <a:latin typeface="Handlee"/>
              <a:ea typeface="Handlee"/>
              <a:cs typeface="Handlee"/>
              <a:sym typeface="Handlee"/>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24"/>
        <p:cNvGrpSpPr/>
        <p:nvPr/>
      </p:nvGrpSpPr>
      <p:grpSpPr>
        <a:xfrm>
          <a:off x="0" y="0"/>
          <a:ext cx="0" cy="0"/>
          <a:chOff x="0" y="0"/>
          <a:chExt cx="0" cy="0"/>
        </a:xfrm>
      </p:grpSpPr>
      <p:sp>
        <p:nvSpPr>
          <p:cNvPr id="325" name="Google Shape;325;p50"/>
          <p:cNvSpPr txBox="1"/>
          <p:nvPr/>
        </p:nvSpPr>
        <p:spPr>
          <a:xfrm>
            <a:off x="-3" y="4889700"/>
            <a:ext cx="1553400" cy="253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050">
                <a:solidFill>
                  <a:srgbClr val="3488A0"/>
                </a:solidFill>
                <a:latin typeface="Handlee"/>
                <a:ea typeface="Handlee"/>
                <a:cs typeface="Handlee"/>
                <a:sym typeface="Handlee"/>
              </a:rPr>
              <a:t>Alice Vigors 2020</a:t>
            </a:r>
            <a:endParaRPr>
              <a:latin typeface="Handlee"/>
              <a:ea typeface="Handlee"/>
              <a:cs typeface="Handlee"/>
              <a:sym typeface="Handlee"/>
            </a:endParaRPr>
          </a:p>
        </p:txBody>
      </p:sp>
      <p:sp>
        <p:nvSpPr>
          <p:cNvPr id="326" name="Google Shape;326;p50"/>
          <p:cNvSpPr txBox="1">
            <a:spLocks noGrp="1"/>
          </p:cNvSpPr>
          <p:nvPr>
            <p:ph type="title" idx="4294967295"/>
          </p:nvPr>
        </p:nvSpPr>
        <p:spPr>
          <a:xfrm>
            <a:off x="3821225" y="152400"/>
            <a:ext cx="5276100" cy="660300"/>
          </a:xfrm>
          <a:prstGeom prst="rect">
            <a:avLst/>
          </a:prstGeom>
          <a:noFill/>
          <a:ln>
            <a:noFill/>
          </a:ln>
        </p:spPr>
        <p:txBody>
          <a:bodyPr spcFirstLastPara="1" wrap="square" lIns="68575" tIns="34275" rIns="68575" bIns="34275" anchor="b" anchorCtr="0">
            <a:noAutofit/>
          </a:bodyPr>
          <a:lstStyle/>
          <a:p>
            <a:pPr marL="0" lvl="0" indent="0" algn="ctr" rtl="0">
              <a:lnSpc>
                <a:spcPct val="90000"/>
              </a:lnSpc>
              <a:spcBef>
                <a:spcPts val="0"/>
              </a:spcBef>
              <a:spcAft>
                <a:spcPts val="0"/>
              </a:spcAft>
              <a:buClr>
                <a:srgbClr val="3F3F3F"/>
              </a:buClr>
              <a:buSzPts val="5000"/>
              <a:buFont typeface="Arial"/>
              <a:buNone/>
            </a:pPr>
            <a:r>
              <a:rPr lang="en" sz="5000">
                <a:solidFill>
                  <a:srgbClr val="D04CA3"/>
                </a:solidFill>
                <a:latin typeface="Caveat"/>
                <a:ea typeface="Caveat"/>
                <a:cs typeface="Caveat"/>
                <a:sym typeface="Caveat"/>
              </a:rPr>
              <a:t>Art Appreciation</a:t>
            </a:r>
            <a:endParaRPr>
              <a:solidFill>
                <a:srgbClr val="D04CA3"/>
              </a:solidFill>
              <a:latin typeface="Caveat"/>
              <a:ea typeface="Caveat"/>
              <a:cs typeface="Caveat"/>
              <a:sym typeface="Caveat"/>
            </a:endParaRPr>
          </a:p>
        </p:txBody>
      </p:sp>
      <p:sp>
        <p:nvSpPr>
          <p:cNvPr id="327" name="Google Shape;327;p50"/>
          <p:cNvSpPr txBox="1"/>
          <p:nvPr/>
        </p:nvSpPr>
        <p:spPr>
          <a:xfrm>
            <a:off x="3942125" y="1038400"/>
            <a:ext cx="5034300" cy="2528100"/>
          </a:xfrm>
          <a:prstGeom prst="rect">
            <a:avLst/>
          </a:prstGeom>
          <a:noFill/>
          <a:ln>
            <a:noFill/>
          </a:ln>
        </p:spPr>
        <p:txBody>
          <a:bodyPr spcFirstLastPara="1" wrap="square" lIns="91425" tIns="91425" rIns="91425" bIns="91425" anchor="t" anchorCtr="0">
            <a:noAutofit/>
          </a:bodyPr>
          <a:lstStyle/>
          <a:p>
            <a:pPr marL="457200" lvl="0" indent="-381000" algn="l" rtl="0">
              <a:spcBef>
                <a:spcPts val="0"/>
              </a:spcBef>
              <a:spcAft>
                <a:spcPts val="0"/>
              </a:spcAft>
              <a:buSzPts val="2400"/>
              <a:buFont typeface="Handlee"/>
              <a:buChar char="❏"/>
            </a:pPr>
            <a:r>
              <a:rPr lang="en" sz="2400">
                <a:latin typeface="Handlee"/>
                <a:ea typeface="Handlee"/>
                <a:cs typeface="Handlee"/>
                <a:sym typeface="Handlee"/>
              </a:rPr>
              <a:t>What can we learn about the past from paintings?</a:t>
            </a:r>
            <a:endParaRPr sz="2400">
              <a:latin typeface="Handlee"/>
              <a:ea typeface="Handlee"/>
              <a:cs typeface="Handlee"/>
              <a:sym typeface="Handlee"/>
            </a:endParaRPr>
          </a:p>
          <a:p>
            <a:pPr marL="457200" lvl="0" indent="-381000" algn="l" rtl="0">
              <a:spcBef>
                <a:spcPts val="1000"/>
              </a:spcBef>
              <a:spcAft>
                <a:spcPts val="0"/>
              </a:spcAft>
              <a:buSzPts val="2400"/>
              <a:buFont typeface="Handlee"/>
              <a:buChar char="❏"/>
            </a:pPr>
            <a:r>
              <a:rPr lang="en" sz="2400">
                <a:latin typeface="Handlee"/>
                <a:ea typeface="Handlee"/>
                <a:cs typeface="Handlee"/>
                <a:sym typeface="Handlee"/>
              </a:rPr>
              <a:t>How is a painting different from a photograph?</a:t>
            </a:r>
            <a:endParaRPr sz="2400">
              <a:latin typeface="Handlee"/>
              <a:ea typeface="Handlee"/>
              <a:cs typeface="Handlee"/>
              <a:sym typeface="Handlee"/>
            </a:endParaRPr>
          </a:p>
          <a:p>
            <a:pPr marL="457200" lvl="0" indent="-381000" algn="l" rtl="0">
              <a:spcBef>
                <a:spcPts val="1000"/>
              </a:spcBef>
              <a:spcAft>
                <a:spcPts val="0"/>
              </a:spcAft>
              <a:buSzPts val="2400"/>
              <a:buFont typeface="Handlee"/>
              <a:buChar char="❏"/>
            </a:pPr>
            <a:r>
              <a:rPr lang="en" sz="2400">
                <a:latin typeface="Handlee"/>
                <a:ea typeface="Handlee"/>
                <a:cs typeface="Handlee"/>
                <a:sym typeface="Handlee"/>
              </a:rPr>
              <a:t>Do you think that paintings, including the above five by Lycett, are always accurate in what they show?</a:t>
            </a:r>
            <a:endParaRPr sz="2400">
              <a:latin typeface="Handlee"/>
              <a:ea typeface="Handlee"/>
              <a:cs typeface="Handlee"/>
              <a:sym typeface="Handlee"/>
            </a:endParaRPr>
          </a:p>
        </p:txBody>
      </p:sp>
      <p:sp>
        <p:nvSpPr>
          <p:cNvPr id="328" name="Google Shape;328;p50"/>
          <p:cNvSpPr txBox="1"/>
          <p:nvPr/>
        </p:nvSpPr>
        <p:spPr>
          <a:xfrm>
            <a:off x="6999525" y="4852350"/>
            <a:ext cx="2144400" cy="2616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800">
                <a:solidFill>
                  <a:srgbClr val="FF9900"/>
                </a:solidFill>
                <a:latin typeface="Handlee"/>
                <a:ea typeface="Handlee"/>
                <a:cs typeface="Handlee"/>
                <a:sym typeface="Handlee"/>
              </a:rPr>
              <a:t>SHARED INQUIRY</a:t>
            </a:r>
            <a:endParaRPr>
              <a:solidFill>
                <a:srgbClr val="FF9900"/>
              </a:solidFill>
              <a:latin typeface="Handlee"/>
              <a:ea typeface="Handlee"/>
              <a:cs typeface="Handlee"/>
              <a:sym typeface="Handlee"/>
            </a:endParaRPr>
          </a:p>
        </p:txBody>
      </p:sp>
      <p:pic>
        <p:nvPicPr>
          <p:cNvPr id="329" name="Google Shape;329;p50"/>
          <p:cNvPicPr preferRelativeResize="0"/>
          <p:nvPr/>
        </p:nvPicPr>
        <p:blipFill>
          <a:blip r:embed="rId3">
            <a:alphaModFix/>
          </a:blip>
          <a:stretch>
            <a:fillRect/>
          </a:stretch>
        </p:blipFill>
        <p:spPr>
          <a:xfrm>
            <a:off x="152400" y="152400"/>
            <a:ext cx="3503981" cy="469995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33"/>
        <p:cNvGrpSpPr/>
        <p:nvPr/>
      </p:nvGrpSpPr>
      <p:grpSpPr>
        <a:xfrm>
          <a:off x="0" y="0"/>
          <a:ext cx="0" cy="0"/>
          <a:chOff x="0" y="0"/>
          <a:chExt cx="0" cy="0"/>
        </a:xfrm>
      </p:grpSpPr>
      <p:sp>
        <p:nvSpPr>
          <p:cNvPr id="334" name="Google Shape;334;p51"/>
          <p:cNvSpPr txBox="1"/>
          <p:nvPr/>
        </p:nvSpPr>
        <p:spPr>
          <a:xfrm>
            <a:off x="-3" y="4889700"/>
            <a:ext cx="1553400" cy="253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050">
                <a:solidFill>
                  <a:srgbClr val="3488A0"/>
                </a:solidFill>
                <a:latin typeface="Handlee"/>
                <a:ea typeface="Handlee"/>
                <a:cs typeface="Handlee"/>
                <a:sym typeface="Handlee"/>
              </a:rPr>
              <a:t>Alice Vigors 2020</a:t>
            </a:r>
            <a:endParaRPr>
              <a:latin typeface="Handlee"/>
              <a:ea typeface="Handlee"/>
              <a:cs typeface="Handlee"/>
              <a:sym typeface="Handlee"/>
            </a:endParaRPr>
          </a:p>
        </p:txBody>
      </p:sp>
      <p:sp>
        <p:nvSpPr>
          <p:cNvPr id="335" name="Google Shape;335;p51"/>
          <p:cNvSpPr txBox="1">
            <a:spLocks noGrp="1"/>
          </p:cNvSpPr>
          <p:nvPr>
            <p:ph type="title" idx="4294967295"/>
          </p:nvPr>
        </p:nvSpPr>
        <p:spPr>
          <a:xfrm>
            <a:off x="3821225" y="152400"/>
            <a:ext cx="5276100" cy="660300"/>
          </a:xfrm>
          <a:prstGeom prst="rect">
            <a:avLst/>
          </a:prstGeom>
          <a:noFill/>
          <a:ln>
            <a:noFill/>
          </a:ln>
        </p:spPr>
        <p:txBody>
          <a:bodyPr spcFirstLastPara="1" wrap="square" lIns="68575" tIns="34275" rIns="68575" bIns="34275" anchor="b" anchorCtr="0">
            <a:noAutofit/>
          </a:bodyPr>
          <a:lstStyle/>
          <a:p>
            <a:pPr marL="0" lvl="0" indent="0" algn="ctr" rtl="0">
              <a:lnSpc>
                <a:spcPct val="90000"/>
              </a:lnSpc>
              <a:spcBef>
                <a:spcPts val="0"/>
              </a:spcBef>
              <a:spcAft>
                <a:spcPts val="0"/>
              </a:spcAft>
              <a:buClr>
                <a:srgbClr val="3F3F3F"/>
              </a:buClr>
              <a:buSzPts val="5000"/>
              <a:buFont typeface="Arial"/>
              <a:buNone/>
            </a:pPr>
            <a:r>
              <a:rPr lang="en" sz="5000">
                <a:solidFill>
                  <a:srgbClr val="3488A0"/>
                </a:solidFill>
                <a:latin typeface="Caveat"/>
                <a:ea typeface="Caveat"/>
                <a:cs typeface="Caveat"/>
                <a:sym typeface="Caveat"/>
              </a:rPr>
              <a:t>Get Creative . . .</a:t>
            </a:r>
            <a:endParaRPr>
              <a:solidFill>
                <a:srgbClr val="3488A0"/>
              </a:solidFill>
              <a:latin typeface="Caveat"/>
              <a:ea typeface="Caveat"/>
              <a:cs typeface="Caveat"/>
              <a:sym typeface="Caveat"/>
            </a:endParaRPr>
          </a:p>
        </p:txBody>
      </p:sp>
      <p:sp>
        <p:nvSpPr>
          <p:cNvPr id="336" name="Google Shape;336;p51"/>
          <p:cNvSpPr txBox="1"/>
          <p:nvPr/>
        </p:nvSpPr>
        <p:spPr>
          <a:xfrm>
            <a:off x="3942125" y="1038400"/>
            <a:ext cx="5034300" cy="2528100"/>
          </a:xfrm>
          <a:prstGeom prst="rect">
            <a:avLst/>
          </a:prstGeom>
          <a:noFill/>
          <a:ln>
            <a:noFill/>
          </a:ln>
        </p:spPr>
        <p:txBody>
          <a:bodyPr spcFirstLastPara="1" wrap="square" lIns="91425" tIns="91425" rIns="91425" bIns="91425" anchor="t" anchorCtr="0">
            <a:noAutofit/>
          </a:bodyPr>
          <a:lstStyle/>
          <a:p>
            <a:pPr marL="457200" lvl="0" indent="0" algn="l" rtl="0">
              <a:spcBef>
                <a:spcPts val="1000"/>
              </a:spcBef>
              <a:spcAft>
                <a:spcPts val="0"/>
              </a:spcAft>
              <a:buNone/>
            </a:pPr>
            <a:r>
              <a:rPr lang="en" sz="3400">
                <a:latin typeface="Handlee"/>
                <a:ea typeface="Handlee"/>
                <a:cs typeface="Handlee"/>
                <a:sym typeface="Handlee"/>
              </a:rPr>
              <a:t>Create an artwork that shows the environment in which you live. </a:t>
            </a:r>
            <a:endParaRPr sz="3400">
              <a:latin typeface="Handlee"/>
              <a:ea typeface="Handlee"/>
              <a:cs typeface="Handlee"/>
              <a:sym typeface="Handlee"/>
            </a:endParaRPr>
          </a:p>
        </p:txBody>
      </p:sp>
      <p:sp>
        <p:nvSpPr>
          <p:cNvPr id="337" name="Google Shape;337;p51"/>
          <p:cNvSpPr txBox="1"/>
          <p:nvPr/>
        </p:nvSpPr>
        <p:spPr>
          <a:xfrm>
            <a:off x="6999525" y="4852350"/>
            <a:ext cx="2144400" cy="2616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800">
                <a:solidFill>
                  <a:srgbClr val="FF9900"/>
                </a:solidFill>
                <a:latin typeface="Handlee"/>
                <a:ea typeface="Handlee"/>
                <a:cs typeface="Handlee"/>
                <a:sym typeface="Handlee"/>
              </a:rPr>
              <a:t>SHARED INQUIRY</a:t>
            </a:r>
            <a:endParaRPr>
              <a:solidFill>
                <a:srgbClr val="FF9900"/>
              </a:solidFill>
              <a:latin typeface="Handlee"/>
              <a:ea typeface="Handlee"/>
              <a:cs typeface="Handlee"/>
              <a:sym typeface="Handlee"/>
            </a:endParaRPr>
          </a:p>
        </p:txBody>
      </p:sp>
      <p:pic>
        <p:nvPicPr>
          <p:cNvPr id="338" name="Google Shape;338;p51"/>
          <p:cNvPicPr preferRelativeResize="0"/>
          <p:nvPr/>
        </p:nvPicPr>
        <p:blipFill>
          <a:blip r:embed="rId3">
            <a:alphaModFix/>
          </a:blip>
          <a:stretch>
            <a:fillRect/>
          </a:stretch>
        </p:blipFill>
        <p:spPr>
          <a:xfrm>
            <a:off x="152400" y="152400"/>
            <a:ext cx="3668825" cy="4214725"/>
          </a:xfrm>
          <a:prstGeom prst="rect">
            <a:avLst/>
          </a:prstGeom>
          <a:noFill/>
          <a:ln>
            <a:noFill/>
          </a:ln>
        </p:spPr>
      </p:pic>
      <p:sp>
        <p:nvSpPr>
          <p:cNvPr id="339" name="Google Shape;339;p51"/>
          <p:cNvSpPr txBox="1"/>
          <p:nvPr/>
        </p:nvSpPr>
        <p:spPr>
          <a:xfrm>
            <a:off x="3622425" y="4885800"/>
            <a:ext cx="2855400" cy="2616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100">
                <a:solidFill>
                  <a:srgbClr val="000000"/>
                </a:solidFill>
                <a:latin typeface="Handlee"/>
                <a:ea typeface="Handlee"/>
                <a:cs typeface="Handlee"/>
                <a:sym typeface="Handlee"/>
              </a:rPr>
              <a:t>Source: </a:t>
            </a:r>
            <a:r>
              <a:rPr lang="en" sz="1100" u="sng">
                <a:solidFill>
                  <a:schemeClr val="hlink"/>
                </a:solidFill>
                <a:latin typeface="Handlee"/>
                <a:ea typeface="Handlee"/>
                <a:cs typeface="Handlee"/>
                <a:sym typeface="Handlee"/>
                <a:hlinkClick r:id="rId4"/>
              </a:rPr>
              <a:t>Carol Massey</a:t>
            </a:r>
            <a:endParaRPr sz="1100">
              <a:solidFill>
                <a:srgbClr val="000000"/>
              </a:solidFill>
              <a:latin typeface="Handlee"/>
              <a:ea typeface="Handlee"/>
              <a:cs typeface="Handlee"/>
              <a:sym typeface="Handlee"/>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43"/>
        <p:cNvGrpSpPr/>
        <p:nvPr/>
      </p:nvGrpSpPr>
      <p:grpSpPr>
        <a:xfrm>
          <a:off x="0" y="0"/>
          <a:ext cx="0" cy="0"/>
          <a:chOff x="0" y="0"/>
          <a:chExt cx="0" cy="0"/>
        </a:xfrm>
      </p:grpSpPr>
      <p:sp>
        <p:nvSpPr>
          <p:cNvPr id="344" name="Google Shape;344;p52"/>
          <p:cNvSpPr txBox="1"/>
          <p:nvPr/>
        </p:nvSpPr>
        <p:spPr>
          <a:xfrm>
            <a:off x="-3" y="4889700"/>
            <a:ext cx="1553400" cy="253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050">
                <a:solidFill>
                  <a:srgbClr val="3488A0"/>
                </a:solidFill>
                <a:latin typeface="Handlee"/>
                <a:ea typeface="Handlee"/>
                <a:cs typeface="Handlee"/>
                <a:sym typeface="Handlee"/>
              </a:rPr>
              <a:t>Alice Vigors 2020</a:t>
            </a:r>
            <a:endParaRPr>
              <a:latin typeface="Handlee"/>
              <a:ea typeface="Handlee"/>
              <a:cs typeface="Handlee"/>
              <a:sym typeface="Handlee"/>
            </a:endParaRPr>
          </a:p>
        </p:txBody>
      </p:sp>
      <p:sp>
        <p:nvSpPr>
          <p:cNvPr id="345" name="Google Shape;345;p52"/>
          <p:cNvSpPr txBox="1">
            <a:spLocks noGrp="1"/>
          </p:cNvSpPr>
          <p:nvPr>
            <p:ph type="title" idx="4294967295"/>
          </p:nvPr>
        </p:nvSpPr>
        <p:spPr>
          <a:xfrm>
            <a:off x="2547500" y="152400"/>
            <a:ext cx="6549900" cy="660300"/>
          </a:xfrm>
          <a:prstGeom prst="rect">
            <a:avLst/>
          </a:prstGeom>
          <a:noFill/>
          <a:ln>
            <a:noFill/>
          </a:ln>
        </p:spPr>
        <p:txBody>
          <a:bodyPr spcFirstLastPara="1" wrap="square" lIns="68575" tIns="34275" rIns="68575" bIns="34275" anchor="b" anchorCtr="0">
            <a:noAutofit/>
          </a:bodyPr>
          <a:lstStyle/>
          <a:p>
            <a:pPr marL="0" lvl="0" indent="0" algn="ctr" rtl="0">
              <a:lnSpc>
                <a:spcPct val="90000"/>
              </a:lnSpc>
              <a:spcBef>
                <a:spcPts val="0"/>
              </a:spcBef>
              <a:spcAft>
                <a:spcPts val="0"/>
              </a:spcAft>
              <a:buClr>
                <a:srgbClr val="3F3F3F"/>
              </a:buClr>
              <a:buSzPts val="5000"/>
              <a:buFont typeface="Arial"/>
              <a:buNone/>
            </a:pPr>
            <a:r>
              <a:rPr lang="en" sz="5000">
                <a:solidFill>
                  <a:srgbClr val="FFC000"/>
                </a:solidFill>
                <a:latin typeface="Caveat"/>
                <a:ea typeface="Caveat"/>
                <a:cs typeface="Caveat"/>
                <a:sym typeface="Caveat"/>
              </a:rPr>
              <a:t>Zoom In . . .</a:t>
            </a:r>
            <a:endParaRPr>
              <a:solidFill>
                <a:srgbClr val="FFC000"/>
              </a:solidFill>
              <a:latin typeface="Caveat"/>
              <a:ea typeface="Caveat"/>
              <a:cs typeface="Caveat"/>
              <a:sym typeface="Caveat"/>
            </a:endParaRPr>
          </a:p>
        </p:txBody>
      </p:sp>
      <p:sp>
        <p:nvSpPr>
          <p:cNvPr id="346" name="Google Shape;346;p52"/>
          <p:cNvSpPr txBox="1"/>
          <p:nvPr/>
        </p:nvSpPr>
        <p:spPr>
          <a:xfrm>
            <a:off x="2547500" y="812700"/>
            <a:ext cx="6429000" cy="2753700"/>
          </a:xfrm>
          <a:prstGeom prst="rect">
            <a:avLst/>
          </a:prstGeom>
          <a:noFill/>
          <a:ln>
            <a:noFill/>
          </a:ln>
        </p:spPr>
        <p:txBody>
          <a:bodyPr spcFirstLastPara="1" wrap="square" lIns="91425" tIns="91425" rIns="91425" bIns="91425" anchor="t" anchorCtr="0">
            <a:noAutofit/>
          </a:bodyPr>
          <a:lstStyle/>
          <a:p>
            <a:pPr marL="457200" lvl="0" indent="-381000" algn="l" rtl="0">
              <a:lnSpc>
                <a:spcPct val="150000"/>
              </a:lnSpc>
              <a:spcBef>
                <a:spcPts val="1000"/>
              </a:spcBef>
              <a:spcAft>
                <a:spcPts val="0"/>
              </a:spcAft>
              <a:buSzPts val="2400"/>
              <a:buFont typeface="Handlee"/>
              <a:buChar char="➔"/>
            </a:pPr>
            <a:r>
              <a:rPr lang="en" sz="2400">
                <a:latin typeface="Handlee"/>
                <a:ea typeface="Handlee"/>
                <a:cs typeface="Handlee"/>
                <a:sym typeface="Handlee"/>
              </a:rPr>
              <a:t>What do you see, observe or notice?</a:t>
            </a:r>
            <a:endParaRPr sz="2400">
              <a:latin typeface="Handlee"/>
              <a:ea typeface="Handlee"/>
              <a:cs typeface="Handlee"/>
              <a:sym typeface="Handlee"/>
            </a:endParaRPr>
          </a:p>
          <a:p>
            <a:pPr marL="457200" lvl="0" indent="-381000" algn="l" rtl="0">
              <a:lnSpc>
                <a:spcPct val="150000"/>
              </a:lnSpc>
              <a:spcBef>
                <a:spcPts val="1000"/>
              </a:spcBef>
              <a:spcAft>
                <a:spcPts val="0"/>
              </a:spcAft>
              <a:buSzPts val="2400"/>
              <a:buFont typeface="Handlee"/>
              <a:buChar char="➔"/>
            </a:pPr>
            <a:r>
              <a:rPr lang="en" sz="2400">
                <a:latin typeface="Handlee"/>
                <a:ea typeface="Handlee"/>
                <a:cs typeface="Handlee"/>
                <a:sym typeface="Handlee"/>
              </a:rPr>
              <a:t>What do you think might be occurring in this painting?</a:t>
            </a:r>
            <a:endParaRPr sz="2400">
              <a:latin typeface="Handlee"/>
              <a:ea typeface="Handlee"/>
              <a:cs typeface="Handlee"/>
              <a:sym typeface="Handlee"/>
            </a:endParaRPr>
          </a:p>
          <a:p>
            <a:pPr marL="457200" lvl="0" indent="-381000" algn="l" rtl="0">
              <a:lnSpc>
                <a:spcPct val="150000"/>
              </a:lnSpc>
              <a:spcBef>
                <a:spcPts val="1000"/>
              </a:spcBef>
              <a:spcAft>
                <a:spcPts val="0"/>
              </a:spcAft>
              <a:buSzPts val="2400"/>
              <a:buFont typeface="Handlee"/>
              <a:buChar char="➔"/>
            </a:pPr>
            <a:r>
              <a:rPr lang="en" sz="2400">
                <a:latin typeface="Handlee"/>
                <a:ea typeface="Handlee"/>
                <a:cs typeface="Handlee"/>
                <a:sym typeface="Handlee"/>
              </a:rPr>
              <a:t>What makes you say that?</a:t>
            </a:r>
            <a:endParaRPr sz="2400">
              <a:latin typeface="Handlee"/>
              <a:ea typeface="Handlee"/>
              <a:cs typeface="Handlee"/>
              <a:sym typeface="Handlee"/>
            </a:endParaRPr>
          </a:p>
          <a:p>
            <a:pPr marL="457200" lvl="0" indent="-381000" algn="l" rtl="0">
              <a:lnSpc>
                <a:spcPct val="150000"/>
              </a:lnSpc>
              <a:spcBef>
                <a:spcPts val="1000"/>
              </a:spcBef>
              <a:spcAft>
                <a:spcPts val="1000"/>
              </a:spcAft>
              <a:buSzPts val="2400"/>
              <a:buFont typeface="Handlee"/>
              <a:buChar char="➔"/>
            </a:pPr>
            <a:r>
              <a:rPr lang="en" sz="2400">
                <a:latin typeface="Handlee"/>
                <a:ea typeface="Handlee"/>
                <a:cs typeface="Handlee"/>
                <a:sym typeface="Handlee"/>
              </a:rPr>
              <a:t>What do you wonder?</a:t>
            </a:r>
            <a:endParaRPr sz="2400">
              <a:latin typeface="Handlee"/>
              <a:ea typeface="Handlee"/>
              <a:cs typeface="Handlee"/>
              <a:sym typeface="Handlee"/>
            </a:endParaRPr>
          </a:p>
        </p:txBody>
      </p:sp>
      <p:sp>
        <p:nvSpPr>
          <p:cNvPr id="347" name="Google Shape;347;p52"/>
          <p:cNvSpPr txBox="1"/>
          <p:nvPr/>
        </p:nvSpPr>
        <p:spPr>
          <a:xfrm>
            <a:off x="6999525" y="4852350"/>
            <a:ext cx="2144400" cy="2616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800">
                <a:solidFill>
                  <a:srgbClr val="FF9900"/>
                </a:solidFill>
                <a:latin typeface="Handlee"/>
                <a:ea typeface="Handlee"/>
                <a:cs typeface="Handlee"/>
                <a:sym typeface="Handlee"/>
              </a:rPr>
              <a:t>SHARED INQUIRY</a:t>
            </a:r>
            <a:endParaRPr>
              <a:solidFill>
                <a:srgbClr val="FF9900"/>
              </a:solidFill>
              <a:latin typeface="Handlee"/>
              <a:ea typeface="Handlee"/>
              <a:cs typeface="Handlee"/>
              <a:sym typeface="Handlee"/>
            </a:endParaRPr>
          </a:p>
        </p:txBody>
      </p:sp>
      <p:sp>
        <p:nvSpPr>
          <p:cNvPr id="348" name="Google Shape;348;p52"/>
          <p:cNvSpPr txBox="1"/>
          <p:nvPr/>
        </p:nvSpPr>
        <p:spPr>
          <a:xfrm>
            <a:off x="3622425" y="4885800"/>
            <a:ext cx="2855400" cy="2616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100">
                <a:solidFill>
                  <a:srgbClr val="000000"/>
                </a:solidFill>
                <a:latin typeface="Handlee"/>
                <a:ea typeface="Handlee"/>
                <a:cs typeface="Handlee"/>
                <a:sym typeface="Handlee"/>
              </a:rPr>
              <a:t>Source: </a:t>
            </a:r>
            <a:r>
              <a:rPr lang="en" sz="1100" u="sng">
                <a:solidFill>
                  <a:schemeClr val="hlink"/>
                </a:solidFill>
                <a:latin typeface="Handlee"/>
                <a:ea typeface="Handlee"/>
                <a:cs typeface="Handlee"/>
                <a:sym typeface="Handlee"/>
                <a:hlinkClick r:id="rId3"/>
              </a:rPr>
              <a:t>National Library of Australia</a:t>
            </a:r>
            <a:endParaRPr sz="1100">
              <a:solidFill>
                <a:srgbClr val="000000"/>
              </a:solidFill>
              <a:latin typeface="Handlee"/>
              <a:ea typeface="Handlee"/>
              <a:cs typeface="Handlee"/>
              <a:sym typeface="Handlee"/>
            </a:endParaRPr>
          </a:p>
        </p:txBody>
      </p:sp>
      <p:pic>
        <p:nvPicPr>
          <p:cNvPr id="349" name="Google Shape;349;p52"/>
          <p:cNvPicPr preferRelativeResize="0"/>
          <p:nvPr/>
        </p:nvPicPr>
        <p:blipFill rotWithShape="1">
          <a:blip r:embed="rId4">
            <a:alphaModFix/>
          </a:blip>
          <a:srcRect r="71838"/>
          <a:stretch/>
        </p:blipFill>
        <p:spPr>
          <a:xfrm>
            <a:off x="237300" y="273625"/>
            <a:ext cx="2031175" cy="4485476"/>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53"/>
        <p:cNvGrpSpPr/>
        <p:nvPr/>
      </p:nvGrpSpPr>
      <p:grpSpPr>
        <a:xfrm>
          <a:off x="0" y="0"/>
          <a:ext cx="0" cy="0"/>
          <a:chOff x="0" y="0"/>
          <a:chExt cx="0" cy="0"/>
        </a:xfrm>
      </p:grpSpPr>
      <p:sp>
        <p:nvSpPr>
          <p:cNvPr id="354" name="Google Shape;354;p53"/>
          <p:cNvSpPr txBox="1"/>
          <p:nvPr/>
        </p:nvSpPr>
        <p:spPr>
          <a:xfrm>
            <a:off x="-3" y="4889700"/>
            <a:ext cx="1553400" cy="253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050">
                <a:solidFill>
                  <a:srgbClr val="3488A0"/>
                </a:solidFill>
                <a:latin typeface="Handlee"/>
                <a:ea typeface="Handlee"/>
                <a:cs typeface="Handlee"/>
                <a:sym typeface="Handlee"/>
              </a:rPr>
              <a:t>Alice Vigors 2020</a:t>
            </a:r>
            <a:endParaRPr>
              <a:latin typeface="Handlee"/>
              <a:ea typeface="Handlee"/>
              <a:cs typeface="Handlee"/>
              <a:sym typeface="Handlee"/>
            </a:endParaRPr>
          </a:p>
        </p:txBody>
      </p:sp>
      <p:sp>
        <p:nvSpPr>
          <p:cNvPr id="355" name="Google Shape;355;p53"/>
          <p:cNvSpPr txBox="1">
            <a:spLocks noGrp="1"/>
          </p:cNvSpPr>
          <p:nvPr>
            <p:ph type="title" idx="4294967295"/>
          </p:nvPr>
        </p:nvSpPr>
        <p:spPr>
          <a:xfrm>
            <a:off x="3259300" y="152400"/>
            <a:ext cx="5838000" cy="1242600"/>
          </a:xfrm>
          <a:prstGeom prst="rect">
            <a:avLst/>
          </a:prstGeom>
          <a:noFill/>
          <a:ln>
            <a:noFill/>
          </a:ln>
        </p:spPr>
        <p:txBody>
          <a:bodyPr spcFirstLastPara="1" wrap="square" lIns="68575" tIns="34275" rIns="68575" bIns="34275" anchor="b" anchorCtr="0">
            <a:noAutofit/>
          </a:bodyPr>
          <a:lstStyle/>
          <a:p>
            <a:pPr marL="0" lvl="0" indent="0" algn="ctr" rtl="0">
              <a:lnSpc>
                <a:spcPct val="90000"/>
              </a:lnSpc>
              <a:spcBef>
                <a:spcPts val="0"/>
              </a:spcBef>
              <a:spcAft>
                <a:spcPts val="0"/>
              </a:spcAft>
              <a:buClr>
                <a:srgbClr val="3F3F3F"/>
              </a:buClr>
              <a:buSzPts val="5000"/>
              <a:buFont typeface="Arial"/>
              <a:buNone/>
            </a:pPr>
            <a:r>
              <a:rPr lang="en" sz="5000">
                <a:solidFill>
                  <a:srgbClr val="FFC000"/>
                </a:solidFill>
                <a:latin typeface="Caveat"/>
                <a:ea typeface="Caveat"/>
                <a:cs typeface="Caveat"/>
                <a:sym typeface="Caveat"/>
              </a:rPr>
              <a:t>Zoom In . . . revealing more</a:t>
            </a:r>
            <a:endParaRPr>
              <a:solidFill>
                <a:srgbClr val="FFC000"/>
              </a:solidFill>
              <a:latin typeface="Caveat"/>
              <a:ea typeface="Caveat"/>
              <a:cs typeface="Caveat"/>
              <a:sym typeface="Caveat"/>
            </a:endParaRPr>
          </a:p>
        </p:txBody>
      </p:sp>
      <p:sp>
        <p:nvSpPr>
          <p:cNvPr id="356" name="Google Shape;356;p53"/>
          <p:cNvSpPr txBox="1"/>
          <p:nvPr/>
        </p:nvSpPr>
        <p:spPr>
          <a:xfrm>
            <a:off x="3408775" y="1395050"/>
            <a:ext cx="5567700" cy="2171400"/>
          </a:xfrm>
          <a:prstGeom prst="rect">
            <a:avLst/>
          </a:prstGeom>
          <a:noFill/>
          <a:ln>
            <a:noFill/>
          </a:ln>
        </p:spPr>
        <p:txBody>
          <a:bodyPr spcFirstLastPara="1" wrap="square" lIns="91425" tIns="91425" rIns="91425" bIns="91425" anchor="t" anchorCtr="0">
            <a:noAutofit/>
          </a:bodyPr>
          <a:lstStyle/>
          <a:p>
            <a:pPr marL="457200" lvl="0" indent="-355600" algn="l" rtl="0">
              <a:lnSpc>
                <a:spcPct val="150000"/>
              </a:lnSpc>
              <a:spcBef>
                <a:spcPts val="1000"/>
              </a:spcBef>
              <a:spcAft>
                <a:spcPts val="0"/>
              </a:spcAft>
              <a:buSzPts val="2000"/>
              <a:buFont typeface="Handlee"/>
              <a:buChar char="➔"/>
            </a:pPr>
            <a:r>
              <a:rPr lang="en" sz="2000">
                <a:latin typeface="Handlee"/>
                <a:ea typeface="Handlee"/>
                <a:cs typeface="Handlee"/>
                <a:sym typeface="Handlee"/>
              </a:rPr>
              <a:t>What new things do you see, observe or notice?</a:t>
            </a:r>
            <a:endParaRPr sz="2000">
              <a:latin typeface="Handlee"/>
              <a:ea typeface="Handlee"/>
              <a:cs typeface="Handlee"/>
              <a:sym typeface="Handlee"/>
            </a:endParaRPr>
          </a:p>
          <a:p>
            <a:pPr marL="457200" lvl="0" indent="-355600" algn="l" rtl="0">
              <a:lnSpc>
                <a:spcPct val="150000"/>
              </a:lnSpc>
              <a:spcBef>
                <a:spcPts val="1000"/>
              </a:spcBef>
              <a:spcAft>
                <a:spcPts val="0"/>
              </a:spcAft>
              <a:buSzPts val="2000"/>
              <a:buFont typeface="Handlee"/>
              <a:buChar char="➔"/>
            </a:pPr>
            <a:r>
              <a:rPr lang="en" sz="2000">
                <a:latin typeface="Handlee"/>
                <a:ea typeface="Handlee"/>
                <a:cs typeface="Handlee"/>
                <a:sym typeface="Handlee"/>
              </a:rPr>
              <a:t>How does this change your thinking about what might be happening in the painting?</a:t>
            </a:r>
            <a:endParaRPr sz="2000">
              <a:latin typeface="Handlee"/>
              <a:ea typeface="Handlee"/>
              <a:cs typeface="Handlee"/>
              <a:sym typeface="Handlee"/>
            </a:endParaRPr>
          </a:p>
          <a:p>
            <a:pPr marL="457200" lvl="0" indent="-355600" algn="l" rtl="0">
              <a:lnSpc>
                <a:spcPct val="150000"/>
              </a:lnSpc>
              <a:spcBef>
                <a:spcPts val="1000"/>
              </a:spcBef>
              <a:spcAft>
                <a:spcPts val="0"/>
              </a:spcAft>
              <a:buSzPts val="2000"/>
              <a:buFont typeface="Handlee"/>
              <a:buChar char="➔"/>
            </a:pPr>
            <a:r>
              <a:rPr lang="en" sz="2000">
                <a:latin typeface="Handlee"/>
                <a:ea typeface="Handlee"/>
                <a:cs typeface="Handlee"/>
                <a:sym typeface="Handlee"/>
              </a:rPr>
              <a:t>Has the new information changed any of your wonders or changed your thinking?</a:t>
            </a:r>
            <a:endParaRPr sz="2000">
              <a:latin typeface="Handlee"/>
              <a:ea typeface="Handlee"/>
              <a:cs typeface="Handlee"/>
              <a:sym typeface="Handlee"/>
            </a:endParaRPr>
          </a:p>
          <a:p>
            <a:pPr marL="457200" lvl="0" indent="-355600" algn="l" rtl="0">
              <a:lnSpc>
                <a:spcPct val="150000"/>
              </a:lnSpc>
              <a:spcBef>
                <a:spcPts val="1000"/>
              </a:spcBef>
              <a:spcAft>
                <a:spcPts val="1000"/>
              </a:spcAft>
              <a:buSzPts val="2000"/>
              <a:buFont typeface="Handlee"/>
              <a:buChar char="➔"/>
            </a:pPr>
            <a:r>
              <a:rPr lang="en" sz="2000">
                <a:latin typeface="Handlee"/>
                <a:ea typeface="Handlee"/>
                <a:cs typeface="Handlee"/>
                <a:sym typeface="Handlee"/>
              </a:rPr>
              <a:t>What do you wonder now?</a:t>
            </a:r>
            <a:endParaRPr sz="2000">
              <a:latin typeface="Handlee"/>
              <a:ea typeface="Handlee"/>
              <a:cs typeface="Handlee"/>
              <a:sym typeface="Handlee"/>
            </a:endParaRPr>
          </a:p>
        </p:txBody>
      </p:sp>
      <p:sp>
        <p:nvSpPr>
          <p:cNvPr id="357" name="Google Shape;357;p53"/>
          <p:cNvSpPr txBox="1"/>
          <p:nvPr/>
        </p:nvSpPr>
        <p:spPr>
          <a:xfrm>
            <a:off x="6999525" y="4852350"/>
            <a:ext cx="2144400" cy="2616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800">
                <a:solidFill>
                  <a:srgbClr val="FF9900"/>
                </a:solidFill>
                <a:latin typeface="Handlee"/>
                <a:ea typeface="Handlee"/>
                <a:cs typeface="Handlee"/>
                <a:sym typeface="Handlee"/>
              </a:rPr>
              <a:t>SHARED INQUIRY</a:t>
            </a:r>
            <a:endParaRPr>
              <a:solidFill>
                <a:srgbClr val="FF9900"/>
              </a:solidFill>
              <a:latin typeface="Handlee"/>
              <a:ea typeface="Handlee"/>
              <a:cs typeface="Handlee"/>
              <a:sym typeface="Handlee"/>
            </a:endParaRPr>
          </a:p>
        </p:txBody>
      </p:sp>
      <p:pic>
        <p:nvPicPr>
          <p:cNvPr id="358" name="Google Shape;358;p53"/>
          <p:cNvPicPr preferRelativeResize="0"/>
          <p:nvPr/>
        </p:nvPicPr>
        <p:blipFill rotWithShape="1">
          <a:blip r:embed="rId3">
            <a:alphaModFix/>
          </a:blip>
          <a:srcRect r="36908"/>
          <a:stretch/>
        </p:blipFill>
        <p:spPr>
          <a:xfrm>
            <a:off x="152400" y="303275"/>
            <a:ext cx="3106900" cy="4403525"/>
          </a:xfrm>
          <a:prstGeom prst="rect">
            <a:avLst/>
          </a:prstGeom>
          <a:noFill/>
          <a:ln>
            <a:noFill/>
          </a:ln>
        </p:spPr>
      </p:pic>
      <p:sp>
        <p:nvSpPr>
          <p:cNvPr id="359" name="Google Shape;359;p53"/>
          <p:cNvSpPr txBox="1"/>
          <p:nvPr/>
        </p:nvSpPr>
        <p:spPr>
          <a:xfrm>
            <a:off x="3622425" y="4885800"/>
            <a:ext cx="2855400" cy="2616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100">
                <a:solidFill>
                  <a:srgbClr val="000000"/>
                </a:solidFill>
                <a:latin typeface="Handlee"/>
                <a:ea typeface="Handlee"/>
                <a:cs typeface="Handlee"/>
                <a:sym typeface="Handlee"/>
              </a:rPr>
              <a:t>Source: </a:t>
            </a:r>
            <a:r>
              <a:rPr lang="en" sz="1100" u="sng">
                <a:solidFill>
                  <a:schemeClr val="hlink"/>
                </a:solidFill>
                <a:latin typeface="Handlee"/>
                <a:ea typeface="Handlee"/>
                <a:cs typeface="Handlee"/>
                <a:sym typeface="Handlee"/>
                <a:hlinkClick r:id="rId4"/>
              </a:rPr>
              <a:t>National Library of Australia</a:t>
            </a:r>
            <a:endParaRPr sz="1100">
              <a:solidFill>
                <a:srgbClr val="000000"/>
              </a:solidFill>
              <a:latin typeface="Handlee"/>
              <a:ea typeface="Handlee"/>
              <a:cs typeface="Handlee"/>
              <a:sym typeface="Handlee"/>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63"/>
        <p:cNvGrpSpPr/>
        <p:nvPr/>
      </p:nvGrpSpPr>
      <p:grpSpPr>
        <a:xfrm>
          <a:off x="0" y="0"/>
          <a:ext cx="0" cy="0"/>
          <a:chOff x="0" y="0"/>
          <a:chExt cx="0" cy="0"/>
        </a:xfrm>
      </p:grpSpPr>
      <p:sp>
        <p:nvSpPr>
          <p:cNvPr id="364" name="Google Shape;364;p54"/>
          <p:cNvSpPr txBox="1"/>
          <p:nvPr/>
        </p:nvSpPr>
        <p:spPr>
          <a:xfrm>
            <a:off x="-3" y="4889700"/>
            <a:ext cx="1553400" cy="253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050">
                <a:solidFill>
                  <a:srgbClr val="3488A0"/>
                </a:solidFill>
                <a:latin typeface="Handlee"/>
                <a:ea typeface="Handlee"/>
                <a:cs typeface="Handlee"/>
                <a:sym typeface="Handlee"/>
              </a:rPr>
              <a:t>Alice Vigors 2020</a:t>
            </a:r>
            <a:endParaRPr>
              <a:latin typeface="Handlee"/>
              <a:ea typeface="Handlee"/>
              <a:cs typeface="Handlee"/>
              <a:sym typeface="Handlee"/>
            </a:endParaRPr>
          </a:p>
        </p:txBody>
      </p:sp>
      <p:sp>
        <p:nvSpPr>
          <p:cNvPr id="365" name="Google Shape;365;p54"/>
          <p:cNvSpPr txBox="1">
            <a:spLocks noGrp="1"/>
          </p:cNvSpPr>
          <p:nvPr>
            <p:ph type="title" idx="4294967295"/>
          </p:nvPr>
        </p:nvSpPr>
        <p:spPr>
          <a:xfrm>
            <a:off x="143975" y="152400"/>
            <a:ext cx="8953500" cy="660300"/>
          </a:xfrm>
          <a:prstGeom prst="rect">
            <a:avLst/>
          </a:prstGeom>
          <a:noFill/>
          <a:ln>
            <a:noFill/>
          </a:ln>
        </p:spPr>
        <p:txBody>
          <a:bodyPr spcFirstLastPara="1" wrap="square" lIns="68575" tIns="34275" rIns="68575" bIns="34275" anchor="b" anchorCtr="0">
            <a:noAutofit/>
          </a:bodyPr>
          <a:lstStyle/>
          <a:p>
            <a:pPr marL="0" lvl="0" indent="0" algn="ctr" rtl="0">
              <a:lnSpc>
                <a:spcPct val="90000"/>
              </a:lnSpc>
              <a:spcBef>
                <a:spcPts val="0"/>
              </a:spcBef>
              <a:spcAft>
                <a:spcPts val="0"/>
              </a:spcAft>
              <a:buClr>
                <a:srgbClr val="3F3F3F"/>
              </a:buClr>
              <a:buSzPts val="5000"/>
              <a:buFont typeface="Arial"/>
              <a:buNone/>
            </a:pPr>
            <a:r>
              <a:rPr lang="en" sz="5000">
                <a:solidFill>
                  <a:srgbClr val="FFC000"/>
                </a:solidFill>
                <a:latin typeface="Caveat"/>
                <a:ea typeface="Caveat"/>
                <a:cs typeface="Caveat"/>
                <a:sym typeface="Caveat"/>
              </a:rPr>
              <a:t>Zoom In . . . Painting Reveal</a:t>
            </a:r>
            <a:endParaRPr>
              <a:solidFill>
                <a:srgbClr val="FFC000"/>
              </a:solidFill>
              <a:latin typeface="Caveat"/>
              <a:ea typeface="Caveat"/>
              <a:cs typeface="Caveat"/>
              <a:sym typeface="Caveat"/>
            </a:endParaRPr>
          </a:p>
        </p:txBody>
      </p:sp>
      <p:sp>
        <p:nvSpPr>
          <p:cNvPr id="366" name="Google Shape;366;p54"/>
          <p:cNvSpPr txBox="1"/>
          <p:nvPr/>
        </p:nvSpPr>
        <p:spPr>
          <a:xfrm>
            <a:off x="4572000" y="812700"/>
            <a:ext cx="4404300" cy="2753700"/>
          </a:xfrm>
          <a:prstGeom prst="rect">
            <a:avLst/>
          </a:prstGeom>
          <a:noFill/>
          <a:ln>
            <a:noFill/>
          </a:ln>
        </p:spPr>
        <p:txBody>
          <a:bodyPr spcFirstLastPara="1" wrap="square" lIns="91425" tIns="91425" rIns="91425" bIns="91425" anchor="t" anchorCtr="0">
            <a:noAutofit/>
          </a:bodyPr>
          <a:lstStyle/>
          <a:p>
            <a:pPr marL="457200" lvl="0" indent="-336550" algn="l" rtl="0">
              <a:lnSpc>
                <a:spcPct val="150000"/>
              </a:lnSpc>
              <a:spcBef>
                <a:spcPts val="1000"/>
              </a:spcBef>
              <a:spcAft>
                <a:spcPts val="0"/>
              </a:spcAft>
              <a:buSzPts val="1700"/>
              <a:buFont typeface="Handlee"/>
              <a:buChar char="➔"/>
            </a:pPr>
            <a:r>
              <a:rPr lang="en" sz="1700">
                <a:latin typeface="Handlee"/>
                <a:ea typeface="Handlee"/>
                <a:cs typeface="Handlee"/>
                <a:sym typeface="Handlee"/>
              </a:rPr>
              <a:t>What new things do you see, observe or notice?</a:t>
            </a:r>
            <a:endParaRPr sz="1700">
              <a:latin typeface="Handlee"/>
              <a:ea typeface="Handlee"/>
              <a:cs typeface="Handlee"/>
              <a:sym typeface="Handlee"/>
            </a:endParaRPr>
          </a:p>
          <a:p>
            <a:pPr marL="457200" lvl="0" indent="-336550" algn="l" rtl="0">
              <a:lnSpc>
                <a:spcPct val="150000"/>
              </a:lnSpc>
              <a:spcBef>
                <a:spcPts val="1000"/>
              </a:spcBef>
              <a:spcAft>
                <a:spcPts val="0"/>
              </a:spcAft>
              <a:buSzPts val="1700"/>
              <a:buFont typeface="Handlee"/>
              <a:buChar char="➔"/>
            </a:pPr>
            <a:r>
              <a:rPr lang="en" sz="1700">
                <a:latin typeface="Handlee"/>
                <a:ea typeface="Handlee"/>
                <a:cs typeface="Handlee"/>
                <a:sym typeface="Handlee"/>
              </a:rPr>
              <a:t>How does this change your thinking about what might be happening in the painting?</a:t>
            </a:r>
            <a:endParaRPr sz="1700">
              <a:latin typeface="Handlee"/>
              <a:ea typeface="Handlee"/>
              <a:cs typeface="Handlee"/>
              <a:sym typeface="Handlee"/>
            </a:endParaRPr>
          </a:p>
          <a:p>
            <a:pPr marL="457200" lvl="0" indent="-336550" algn="l" rtl="0">
              <a:lnSpc>
                <a:spcPct val="150000"/>
              </a:lnSpc>
              <a:spcBef>
                <a:spcPts val="1000"/>
              </a:spcBef>
              <a:spcAft>
                <a:spcPts val="0"/>
              </a:spcAft>
              <a:buSzPts val="1700"/>
              <a:buFont typeface="Handlee"/>
              <a:buChar char="➔"/>
            </a:pPr>
            <a:r>
              <a:rPr lang="en" sz="1700">
                <a:latin typeface="Handlee"/>
                <a:ea typeface="Handlee"/>
                <a:cs typeface="Handlee"/>
                <a:sym typeface="Handlee"/>
              </a:rPr>
              <a:t>Has the new information changed any of your wonders or changed you thinking?</a:t>
            </a:r>
            <a:endParaRPr sz="1700">
              <a:latin typeface="Handlee"/>
              <a:ea typeface="Handlee"/>
              <a:cs typeface="Handlee"/>
              <a:sym typeface="Handlee"/>
            </a:endParaRPr>
          </a:p>
          <a:p>
            <a:pPr marL="457200" lvl="0" indent="-336550" algn="l" rtl="0">
              <a:lnSpc>
                <a:spcPct val="150000"/>
              </a:lnSpc>
              <a:spcBef>
                <a:spcPts val="1000"/>
              </a:spcBef>
              <a:spcAft>
                <a:spcPts val="1000"/>
              </a:spcAft>
              <a:buSzPts val="1700"/>
              <a:buFont typeface="Handlee"/>
              <a:buChar char="➔"/>
            </a:pPr>
            <a:r>
              <a:rPr lang="en" sz="1700">
                <a:latin typeface="Handlee"/>
                <a:ea typeface="Handlee"/>
                <a:cs typeface="Handlee"/>
                <a:sym typeface="Handlee"/>
              </a:rPr>
              <a:t>What lingering questions remain for you about this painting?</a:t>
            </a:r>
            <a:endParaRPr sz="1700">
              <a:latin typeface="Handlee"/>
              <a:ea typeface="Handlee"/>
              <a:cs typeface="Handlee"/>
              <a:sym typeface="Handlee"/>
            </a:endParaRPr>
          </a:p>
        </p:txBody>
      </p:sp>
      <p:sp>
        <p:nvSpPr>
          <p:cNvPr id="367" name="Google Shape;367;p54"/>
          <p:cNvSpPr txBox="1"/>
          <p:nvPr/>
        </p:nvSpPr>
        <p:spPr>
          <a:xfrm>
            <a:off x="6999525" y="4852350"/>
            <a:ext cx="2144400" cy="2616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800">
                <a:solidFill>
                  <a:srgbClr val="FF9900"/>
                </a:solidFill>
                <a:latin typeface="Handlee"/>
                <a:ea typeface="Handlee"/>
                <a:cs typeface="Handlee"/>
                <a:sym typeface="Handlee"/>
              </a:rPr>
              <a:t>SHARED INQUIRY</a:t>
            </a:r>
            <a:endParaRPr>
              <a:solidFill>
                <a:srgbClr val="FF9900"/>
              </a:solidFill>
              <a:latin typeface="Handlee"/>
              <a:ea typeface="Handlee"/>
              <a:cs typeface="Handlee"/>
              <a:sym typeface="Handlee"/>
            </a:endParaRPr>
          </a:p>
        </p:txBody>
      </p:sp>
      <p:pic>
        <p:nvPicPr>
          <p:cNvPr id="368" name="Google Shape;368;p54"/>
          <p:cNvPicPr preferRelativeResize="0"/>
          <p:nvPr/>
        </p:nvPicPr>
        <p:blipFill>
          <a:blip r:embed="rId3">
            <a:alphaModFix/>
          </a:blip>
          <a:stretch>
            <a:fillRect/>
          </a:stretch>
        </p:blipFill>
        <p:spPr>
          <a:xfrm>
            <a:off x="143975" y="982525"/>
            <a:ext cx="4428025" cy="3590825"/>
          </a:xfrm>
          <a:prstGeom prst="rect">
            <a:avLst/>
          </a:prstGeom>
          <a:noFill/>
          <a:ln>
            <a:noFill/>
          </a:ln>
        </p:spPr>
      </p:pic>
      <p:sp>
        <p:nvSpPr>
          <p:cNvPr id="369" name="Google Shape;369;p54"/>
          <p:cNvSpPr txBox="1"/>
          <p:nvPr/>
        </p:nvSpPr>
        <p:spPr>
          <a:xfrm>
            <a:off x="3622425" y="4885800"/>
            <a:ext cx="2855400" cy="2616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100">
                <a:solidFill>
                  <a:srgbClr val="000000"/>
                </a:solidFill>
                <a:latin typeface="Handlee"/>
                <a:ea typeface="Handlee"/>
                <a:cs typeface="Handlee"/>
                <a:sym typeface="Handlee"/>
              </a:rPr>
              <a:t>Source: </a:t>
            </a:r>
            <a:r>
              <a:rPr lang="en" sz="1100" u="sng">
                <a:solidFill>
                  <a:schemeClr val="hlink"/>
                </a:solidFill>
                <a:latin typeface="Handlee"/>
                <a:ea typeface="Handlee"/>
                <a:cs typeface="Handlee"/>
                <a:sym typeface="Handlee"/>
                <a:hlinkClick r:id="rId4"/>
              </a:rPr>
              <a:t>National Library of Australia</a:t>
            </a:r>
            <a:endParaRPr sz="1100">
              <a:solidFill>
                <a:srgbClr val="000000"/>
              </a:solidFill>
              <a:latin typeface="Handlee"/>
              <a:ea typeface="Handlee"/>
              <a:cs typeface="Handlee"/>
              <a:sym typeface="Handlee"/>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73"/>
        <p:cNvGrpSpPr/>
        <p:nvPr/>
      </p:nvGrpSpPr>
      <p:grpSpPr>
        <a:xfrm>
          <a:off x="0" y="0"/>
          <a:ext cx="0" cy="0"/>
          <a:chOff x="0" y="0"/>
          <a:chExt cx="0" cy="0"/>
        </a:xfrm>
      </p:grpSpPr>
      <p:sp>
        <p:nvSpPr>
          <p:cNvPr id="374" name="Google Shape;374;p55"/>
          <p:cNvSpPr txBox="1"/>
          <p:nvPr/>
        </p:nvSpPr>
        <p:spPr>
          <a:xfrm>
            <a:off x="-3" y="4889700"/>
            <a:ext cx="1553400" cy="253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050">
                <a:solidFill>
                  <a:srgbClr val="3488A0"/>
                </a:solidFill>
                <a:latin typeface="Handlee"/>
                <a:ea typeface="Handlee"/>
                <a:cs typeface="Handlee"/>
                <a:sym typeface="Handlee"/>
              </a:rPr>
              <a:t>Alice Vigors 2020</a:t>
            </a:r>
            <a:endParaRPr>
              <a:latin typeface="Handlee"/>
              <a:ea typeface="Handlee"/>
              <a:cs typeface="Handlee"/>
              <a:sym typeface="Handlee"/>
            </a:endParaRPr>
          </a:p>
        </p:txBody>
      </p:sp>
      <p:sp>
        <p:nvSpPr>
          <p:cNvPr id="375" name="Google Shape;375;p55"/>
          <p:cNvSpPr txBox="1">
            <a:spLocks noGrp="1"/>
          </p:cNvSpPr>
          <p:nvPr>
            <p:ph type="title" idx="4294967295"/>
          </p:nvPr>
        </p:nvSpPr>
        <p:spPr>
          <a:xfrm>
            <a:off x="143975" y="152400"/>
            <a:ext cx="8953500" cy="660300"/>
          </a:xfrm>
          <a:prstGeom prst="rect">
            <a:avLst/>
          </a:prstGeom>
          <a:noFill/>
          <a:ln>
            <a:noFill/>
          </a:ln>
        </p:spPr>
        <p:txBody>
          <a:bodyPr spcFirstLastPara="1" wrap="square" lIns="68575" tIns="34275" rIns="68575" bIns="34275" anchor="b" anchorCtr="0">
            <a:noAutofit/>
          </a:bodyPr>
          <a:lstStyle/>
          <a:p>
            <a:pPr marL="0" lvl="0" indent="0" algn="ctr" rtl="0">
              <a:lnSpc>
                <a:spcPct val="90000"/>
              </a:lnSpc>
              <a:spcBef>
                <a:spcPts val="0"/>
              </a:spcBef>
              <a:spcAft>
                <a:spcPts val="0"/>
              </a:spcAft>
              <a:buClr>
                <a:srgbClr val="3F3F3F"/>
              </a:buClr>
              <a:buSzPts val="5000"/>
              <a:buFont typeface="Arial"/>
              <a:buNone/>
            </a:pPr>
            <a:r>
              <a:rPr lang="en">
                <a:solidFill>
                  <a:srgbClr val="4285F4"/>
                </a:solidFill>
                <a:latin typeface="Caveat"/>
                <a:ea typeface="Caveat"/>
                <a:cs typeface="Caveat"/>
                <a:sym typeface="Caveat"/>
              </a:rPr>
              <a:t>What does this painting tell you about European settlement of Australia and its impact on Aboriginal peoples? </a:t>
            </a:r>
            <a:endParaRPr sz="600">
              <a:solidFill>
                <a:srgbClr val="4285F4"/>
              </a:solidFill>
              <a:latin typeface="Caveat"/>
              <a:ea typeface="Caveat"/>
              <a:cs typeface="Caveat"/>
              <a:sym typeface="Caveat"/>
            </a:endParaRPr>
          </a:p>
        </p:txBody>
      </p:sp>
      <p:sp>
        <p:nvSpPr>
          <p:cNvPr id="376" name="Google Shape;376;p55"/>
          <p:cNvSpPr txBox="1"/>
          <p:nvPr/>
        </p:nvSpPr>
        <p:spPr>
          <a:xfrm>
            <a:off x="4572000" y="1043200"/>
            <a:ext cx="4404300" cy="2753700"/>
          </a:xfrm>
          <a:prstGeom prst="rect">
            <a:avLst/>
          </a:prstGeom>
          <a:noFill/>
          <a:ln>
            <a:noFill/>
          </a:ln>
        </p:spPr>
        <p:txBody>
          <a:bodyPr spcFirstLastPara="1" wrap="square" lIns="91425" tIns="91425" rIns="91425" bIns="91425" anchor="t" anchorCtr="0">
            <a:noAutofit/>
          </a:bodyPr>
          <a:lstStyle/>
          <a:p>
            <a:pPr marL="457200" lvl="0" indent="-349250" algn="l" rtl="0">
              <a:lnSpc>
                <a:spcPct val="150000"/>
              </a:lnSpc>
              <a:spcBef>
                <a:spcPts val="1000"/>
              </a:spcBef>
              <a:spcAft>
                <a:spcPts val="0"/>
              </a:spcAft>
              <a:buSzPts val="1900"/>
              <a:buFont typeface="Handlee"/>
              <a:buChar char="➔"/>
            </a:pPr>
            <a:r>
              <a:rPr lang="en" sz="1900">
                <a:latin typeface="Handlee"/>
                <a:ea typeface="Handlee"/>
                <a:cs typeface="Handlee"/>
                <a:sym typeface="Handlee"/>
              </a:rPr>
              <a:t>What is the main story or perspective being shown in this painting?</a:t>
            </a:r>
            <a:endParaRPr sz="1900">
              <a:latin typeface="Handlee"/>
              <a:ea typeface="Handlee"/>
              <a:cs typeface="Handlee"/>
              <a:sym typeface="Handlee"/>
            </a:endParaRPr>
          </a:p>
          <a:p>
            <a:pPr marL="457200" lvl="0" indent="-349250" algn="l" rtl="0">
              <a:lnSpc>
                <a:spcPct val="150000"/>
              </a:lnSpc>
              <a:spcBef>
                <a:spcPts val="1000"/>
              </a:spcBef>
              <a:spcAft>
                <a:spcPts val="0"/>
              </a:spcAft>
              <a:buSzPts val="1900"/>
              <a:buFont typeface="Handlee"/>
              <a:buChar char="➔"/>
            </a:pPr>
            <a:r>
              <a:rPr lang="en" sz="1900">
                <a:latin typeface="Handlee"/>
                <a:ea typeface="Handlee"/>
                <a:cs typeface="Handlee"/>
                <a:sym typeface="Handlee"/>
              </a:rPr>
              <a:t>What is happening to the other people in this painting? What’s their story?</a:t>
            </a:r>
            <a:endParaRPr sz="1900">
              <a:latin typeface="Handlee"/>
              <a:ea typeface="Handlee"/>
              <a:cs typeface="Handlee"/>
              <a:sym typeface="Handlee"/>
            </a:endParaRPr>
          </a:p>
          <a:p>
            <a:pPr marL="457200" lvl="0" indent="-349250" algn="l" rtl="0">
              <a:lnSpc>
                <a:spcPct val="150000"/>
              </a:lnSpc>
              <a:spcBef>
                <a:spcPts val="1000"/>
              </a:spcBef>
              <a:spcAft>
                <a:spcPts val="1000"/>
              </a:spcAft>
              <a:buSzPts val="1900"/>
              <a:buFont typeface="Handlee"/>
              <a:buChar char="➔"/>
            </a:pPr>
            <a:r>
              <a:rPr lang="en" sz="1900">
                <a:latin typeface="Handlee"/>
                <a:ea typeface="Handlee"/>
                <a:cs typeface="Handlee"/>
                <a:sym typeface="Handlee"/>
              </a:rPr>
              <a:t>What is the theme or key message hidden beneath the surface of these stories</a:t>
            </a:r>
            <a:endParaRPr sz="1900">
              <a:latin typeface="Handlee"/>
              <a:ea typeface="Handlee"/>
              <a:cs typeface="Handlee"/>
              <a:sym typeface="Handlee"/>
            </a:endParaRPr>
          </a:p>
        </p:txBody>
      </p:sp>
      <p:sp>
        <p:nvSpPr>
          <p:cNvPr id="377" name="Google Shape;377;p55"/>
          <p:cNvSpPr txBox="1"/>
          <p:nvPr/>
        </p:nvSpPr>
        <p:spPr>
          <a:xfrm>
            <a:off x="6999525" y="4852350"/>
            <a:ext cx="2144400" cy="2616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800">
                <a:solidFill>
                  <a:srgbClr val="FF9900"/>
                </a:solidFill>
                <a:latin typeface="Handlee"/>
                <a:ea typeface="Handlee"/>
                <a:cs typeface="Handlee"/>
                <a:sym typeface="Handlee"/>
              </a:rPr>
              <a:t>SHARED INQUIRY</a:t>
            </a:r>
            <a:endParaRPr>
              <a:solidFill>
                <a:srgbClr val="FF9900"/>
              </a:solidFill>
              <a:latin typeface="Handlee"/>
              <a:ea typeface="Handlee"/>
              <a:cs typeface="Handlee"/>
              <a:sym typeface="Handlee"/>
            </a:endParaRPr>
          </a:p>
        </p:txBody>
      </p:sp>
      <p:pic>
        <p:nvPicPr>
          <p:cNvPr id="378" name="Google Shape;378;p55"/>
          <p:cNvPicPr preferRelativeResize="0"/>
          <p:nvPr/>
        </p:nvPicPr>
        <p:blipFill>
          <a:blip r:embed="rId3">
            <a:alphaModFix/>
          </a:blip>
          <a:stretch>
            <a:fillRect/>
          </a:stretch>
        </p:blipFill>
        <p:spPr>
          <a:xfrm>
            <a:off x="143975" y="982525"/>
            <a:ext cx="4428025" cy="3590825"/>
          </a:xfrm>
          <a:prstGeom prst="rect">
            <a:avLst/>
          </a:prstGeom>
          <a:noFill/>
          <a:ln>
            <a:noFill/>
          </a:ln>
        </p:spPr>
      </p:pic>
      <p:sp>
        <p:nvSpPr>
          <p:cNvPr id="379" name="Google Shape;379;p55"/>
          <p:cNvSpPr txBox="1"/>
          <p:nvPr/>
        </p:nvSpPr>
        <p:spPr>
          <a:xfrm>
            <a:off x="3622425" y="4885800"/>
            <a:ext cx="2855400" cy="2616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100">
                <a:solidFill>
                  <a:srgbClr val="000000"/>
                </a:solidFill>
                <a:latin typeface="Handlee"/>
                <a:ea typeface="Handlee"/>
                <a:cs typeface="Handlee"/>
                <a:sym typeface="Handlee"/>
              </a:rPr>
              <a:t>Source: </a:t>
            </a:r>
            <a:r>
              <a:rPr lang="en" sz="1100" u="sng">
                <a:solidFill>
                  <a:schemeClr val="hlink"/>
                </a:solidFill>
                <a:latin typeface="Handlee"/>
                <a:ea typeface="Handlee"/>
                <a:cs typeface="Handlee"/>
                <a:sym typeface="Handlee"/>
                <a:hlinkClick r:id="rId4"/>
              </a:rPr>
              <a:t>National Library of Australia</a:t>
            </a:r>
            <a:endParaRPr sz="1100">
              <a:solidFill>
                <a:srgbClr val="000000"/>
              </a:solidFill>
              <a:latin typeface="Handlee"/>
              <a:ea typeface="Handlee"/>
              <a:cs typeface="Handlee"/>
              <a:sym typeface="Handlee"/>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83"/>
        <p:cNvGrpSpPr/>
        <p:nvPr/>
      </p:nvGrpSpPr>
      <p:grpSpPr>
        <a:xfrm>
          <a:off x="0" y="0"/>
          <a:ext cx="0" cy="0"/>
          <a:chOff x="0" y="0"/>
          <a:chExt cx="0" cy="0"/>
        </a:xfrm>
      </p:grpSpPr>
      <p:sp>
        <p:nvSpPr>
          <p:cNvPr id="384" name="Google Shape;384;p56"/>
          <p:cNvSpPr txBox="1"/>
          <p:nvPr/>
        </p:nvSpPr>
        <p:spPr>
          <a:xfrm>
            <a:off x="-3" y="4889700"/>
            <a:ext cx="1553400" cy="253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050">
                <a:solidFill>
                  <a:srgbClr val="3488A0"/>
                </a:solidFill>
                <a:latin typeface="Handlee"/>
                <a:ea typeface="Handlee"/>
                <a:cs typeface="Handlee"/>
                <a:sym typeface="Handlee"/>
              </a:rPr>
              <a:t>Alice Vigors 2020</a:t>
            </a:r>
            <a:endParaRPr>
              <a:latin typeface="Handlee"/>
              <a:ea typeface="Handlee"/>
              <a:cs typeface="Handlee"/>
              <a:sym typeface="Handlee"/>
            </a:endParaRPr>
          </a:p>
        </p:txBody>
      </p:sp>
      <p:sp>
        <p:nvSpPr>
          <p:cNvPr id="385" name="Google Shape;385;p56"/>
          <p:cNvSpPr txBox="1"/>
          <p:nvPr/>
        </p:nvSpPr>
        <p:spPr>
          <a:xfrm>
            <a:off x="6999525" y="4852350"/>
            <a:ext cx="2144400" cy="2616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800">
                <a:solidFill>
                  <a:srgbClr val="FF9900"/>
                </a:solidFill>
                <a:latin typeface="Handlee"/>
                <a:ea typeface="Handlee"/>
                <a:cs typeface="Handlee"/>
                <a:sym typeface="Handlee"/>
              </a:rPr>
              <a:t>SHARED INQUIRY</a:t>
            </a:r>
            <a:endParaRPr>
              <a:solidFill>
                <a:srgbClr val="FF9900"/>
              </a:solidFill>
              <a:latin typeface="Handlee"/>
              <a:ea typeface="Handlee"/>
              <a:cs typeface="Handlee"/>
              <a:sym typeface="Handlee"/>
            </a:endParaRPr>
          </a:p>
        </p:txBody>
      </p:sp>
      <p:pic>
        <p:nvPicPr>
          <p:cNvPr id="386" name="Google Shape;386;p56"/>
          <p:cNvPicPr preferRelativeResize="0"/>
          <p:nvPr/>
        </p:nvPicPr>
        <p:blipFill>
          <a:blip r:embed="rId3">
            <a:alphaModFix/>
          </a:blip>
          <a:stretch>
            <a:fillRect/>
          </a:stretch>
        </p:blipFill>
        <p:spPr>
          <a:xfrm>
            <a:off x="1917500" y="109200"/>
            <a:ext cx="5308999" cy="4682498"/>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90"/>
        <p:cNvGrpSpPr/>
        <p:nvPr/>
      </p:nvGrpSpPr>
      <p:grpSpPr>
        <a:xfrm>
          <a:off x="0" y="0"/>
          <a:ext cx="0" cy="0"/>
          <a:chOff x="0" y="0"/>
          <a:chExt cx="0" cy="0"/>
        </a:xfrm>
      </p:grpSpPr>
      <p:sp>
        <p:nvSpPr>
          <p:cNvPr id="391" name="Google Shape;391;p57"/>
          <p:cNvSpPr txBox="1"/>
          <p:nvPr/>
        </p:nvSpPr>
        <p:spPr>
          <a:xfrm>
            <a:off x="-3" y="4889700"/>
            <a:ext cx="1553400" cy="253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050">
                <a:solidFill>
                  <a:srgbClr val="3488A0"/>
                </a:solidFill>
                <a:latin typeface="Handlee"/>
                <a:ea typeface="Handlee"/>
                <a:cs typeface="Handlee"/>
                <a:sym typeface="Handlee"/>
              </a:rPr>
              <a:t>Alice Vigors 2020</a:t>
            </a:r>
            <a:endParaRPr>
              <a:latin typeface="Handlee"/>
              <a:ea typeface="Handlee"/>
              <a:cs typeface="Handlee"/>
              <a:sym typeface="Handlee"/>
            </a:endParaRPr>
          </a:p>
        </p:txBody>
      </p:sp>
      <p:sp>
        <p:nvSpPr>
          <p:cNvPr id="392" name="Google Shape;392;p57"/>
          <p:cNvSpPr txBox="1"/>
          <p:nvPr/>
        </p:nvSpPr>
        <p:spPr>
          <a:xfrm>
            <a:off x="3942125" y="812700"/>
            <a:ext cx="5034300" cy="2753700"/>
          </a:xfrm>
          <a:prstGeom prst="rect">
            <a:avLst/>
          </a:prstGeom>
          <a:noFill/>
          <a:ln>
            <a:noFill/>
          </a:ln>
        </p:spPr>
        <p:txBody>
          <a:bodyPr spcFirstLastPara="1" wrap="square" lIns="91425" tIns="91425" rIns="91425" bIns="91425" anchor="t" anchorCtr="0">
            <a:noAutofit/>
          </a:bodyPr>
          <a:lstStyle/>
          <a:p>
            <a:pPr marL="457200" lvl="0" indent="-355600" algn="l" rtl="0">
              <a:spcBef>
                <a:spcPts val="1000"/>
              </a:spcBef>
              <a:spcAft>
                <a:spcPts val="0"/>
              </a:spcAft>
              <a:buSzPts val="2000"/>
              <a:buFont typeface="Handlee"/>
              <a:buChar char="❏"/>
            </a:pPr>
            <a:r>
              <a:rPr lang="en" sz="2000">
                <a:latin typeface="Handlee"/>
                <a:ea typeface="Handlee"/>
                <a:cs typeface="Handlee"/>
                <a:sym typeface="Handlee"/>
              </a:rPr>
              <a:t>Whose perspective is being represented in this text? </a:t>
            </a:r>
            <a:endParaRPr sz="2000">
              <a:latin typeface="Handlee"/>
              <a:ea typeface="Handlee"/>
              <a:cs typeface="Handlee"/>
              <a:sym typeface="Handlee"/>
            </a:endParaRPr>
          </a:p>
          <a:p>
            <a:pPr marL="457200" lvl="0" indent="-355600" algn="l" rtl="0">
              <a:spcBef>
                <a:spcPts val="1000"/>
              </a:spcBef>
              <a:spcAft>
                <a:spcPts val="0"/>
              </a:spcAft>
              <a:buSzPts val="2000"/>
              <a:buFont typeface="Handlee"/>
              <a:buChar char="❏"/>
            </a:pPr>
            <a:r>
              <a:rPr lang="en" sz="2000">
                <a:latin typeface="Handlee"/>
                <a:ea typeface="Handlee"/>
                <a:cs typeface="Handlee"/>
                <a:sym typeface="Handlee"/>
              </a:rPr>
              <a:t>Would this be considered a true and accurate history of Phillip and Bennelong? What makes you say that?</a:t>
            </a:r>
            <a:endParaRPr sz="2000">
              <a:latin typeface="Handlee"/>
              <a:ea typeface="Handlee"/>
              <a:cs typeface="Handlee"/>
              <a:sym typeface="Handlee"/>
            </a:endParaRPr>
          </a:p>
          <a:p>
            <a:pPr marL="457200" lvl="0" indent="-355600" algn="l" rtl="0">
              <a:spcBef>
                <a:spcPts val="1000"/>
              </a:spcBef>
              <a:spcAft>
                <a:spcPts val="0"/>
              </a:spcAft>
              <a:buSzPts val="2000"/>
              <a:buFont typeface="Handlee"/>
              <a:buChar char="❏"/>
            </a:pPr>
            <a:r>
              <a:rPr lang="en" sz="2000">
                <a:latin typeface="Handlee"/>
                <a:ea typeface="Handlee"/>
                <a:cs typeface="Handlee"/>
                <a:sym typeface="Handlee"/>
              </a:rPr>
              <a:t>How does this story help us to understand the tensions and relationships between First Nations people and the Europeans?</a:t>
            </a:r>
            <a:endParaRPr sz="2000">
              <a:latin typeface="Handlee"/>
              <a:ea typeface="Handlee"/>
              <a:cs typeface="Handlee"/>
              <a:sym typeface="Handlee"/>
            </a:endParaRPr>
          </a:p>
          <a:p>
            <a:pPr marL="457200" lvl="0" indent="-355600" algn="l" rtl="0">
              <a:spcBef>
                <a:spcPts val="1000"/>
              </a:spcBef>
              <a:spcAft>
                <a:spcPts val="0"/>
              </a:spcAft>
              <a:buSzPts val="2000"/>
              <a:buFont typeface="Handlee"/>
              <a:buChar char="❏"/>
            </a:pPr>
            <a:r>
              <a:rPr lang="en" sz="2000">
                <a:latin typeface="Handlee"/>
                <a:ea typeface="Handlee"/>
                <a:cs typeface="Handlee"/>
                <a:sym typeface="Handlee"/>
              </a:rPr>
              <a:t>What challenges are highlighted in this text?</a:t>
            </a:r>
            <a:endParaRPr sz="2000">
              <a:latin typeface="Handlee"/>
              <a:ea typeface="Handlee"/>
              <a:cs typeface="Handlee"/>
              <a:sym typeface="Handlee"/>
            </a:endParaRPr>
          </a:p>
        </p:txBody>
      </p:sp>
      <p:sp>
        <p:nvSpPr>
          <p:cNvPr id="393" name="Google Shape;393;p57"/>
          <p:cNvSpPr txBox="1"/>
          <p:nvPr/>
        </p:nvSpPr>
        <p:spPr>
          <a:xfrm>
            <a:off x="6999525" y="4852350"/>
            <a:ext cx="2144400" cy="2616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800">
                <a:solidFill>
                  <a:srgbClr val="FF9900"/>
                </a:solidFill>
                <a:latin typeface="Handlee"/>
                <a:ea typeface="Handlee"/>
                <a:cs typeface="Handlee"/>
                <a:sym typeface="Handlee"/>
              </a:rPr>
              <a:t>SHARED INQUIRY</a:t>
            </a:r>
            <a:endParaRPr>
              <a:solidFill>
                <a:srgbClr val="FF9900"/>
              </a:solidFill>
              <a:latin typeface="Handlee"/>
              <a:ea typeface="Handlee"/>
              <a:cs typeface="Handlee"/>
              <a:sym typeface="Handlee"/>
            </a:endParaRPr>
          </a:p>
        </p:txBody>
      </p:sp>
      <p:pic>
        <p:nvPicPr>
          <p:cNvPr id="394" name="Google Shape;394;p57"/>
          <p:cNvPicPr preferRelativeResize="0"/>
          <p:nvPr/>
        </p:nvPicPr>
        <p:blipFill>
          <a:blip r:embed="rId3">
            <a:alphaModFix/>
          </a:blip>
          <a:stretch>
            <a:fillRect/>
          </a:stretch>
        </p:blipFill>
        <p:spPr>
          <a:xfrm>
            <a:off x="152400" y="152400"/>
            <a:ext cx="3503981" cy="4699950"/>
          </a:xfrm>
          <a:prstGeom prst="rect">
            <a:avLst/>
          </a:prstGeom>
          <a:noFill/>
          <a:ln>
            <a:noFill/>
          </a:ln>
        </p:spPr>
      </p:pic>
      <p:sp>
        <p:nvSpPr>
          <p:cNvPr id="395" name="Google Shape;395;p57"/>
          <p:cNvSpPr txBox="1">
            <a:spLocks noGrp="1"/>
          </p:cNvSpPr>
          <p:nvPr>
            <p:ph type="title" idx="4294967295"/>
          </p:nvPr>
        </p:nvSpPr>
        <p:spPr>
          <a:xfrm>
            <a:off x="4212725" y="152400"/>
            <a:ext cx="4763700" cy="660300"/>
          </a:xfrm>
          <a:prstGeom prst="rect">
            <a:avLst/>
          </a:prstGeom>
          <a:noFill/>
          <a:ln>
            <a:noFill/>
          </a:ln>
        </p:spPr>
        <p:txBody>
          <a:bodyPr spcFirstLastPara="1" wrap="square" lIns="68575" tIns="34275" rIns="68575" bIns="34275" anchor="b" anchorCtr="0">
            <a:noAutofit/>
          </a:bodyPr>
          <a:lstStyle/>
          <a:p>
            <a:pPr marL="0" lvl="0" indent="0" algn="ctr" rtl="0">
              <a:lnSpc>
                <a:spcPct val="90000"/>
              </a:lnSpc>
              <a:spcBef>
                <a:spcPts val="0"/>
              </a:spcBef>
              <a:spcAft>
                <a:spcPts val="0"/>
              </a:spcAft>
              <a:buClr>
                <a:srgbClr val="3F3F3F"/>
              </a:buClr>
              <a:buSzPts val="5000"/>
              <a:buFont typeface="Arial"/>
              <a:buNone/>
            </a:pPr>
            <a:r>
              <a:rPr lang="en" sz="5000">
                <a:solidFill>
                  <a:srgbClr val="F1C232"/>
                </a:solidFill>
                <a:latin typeface="Caveat"/>
                <a:ea typeface="Caveat"/>
                <a:cs typeface="Caveat"/>
                <a:sym typeface="Caveat"/>
              </a:rPr>
              <a:t>Unpacking The Text</a:t>
            </a:r>
            <a:endParaRPr>
              <a:solidFill>
                <a:srgbClr val="F1C232"/>
              </a:solidFill>
              <a:latin typeface="Caveat"/>
              <a:ea typeface="Caveat"/>
              <a:cs typeface="Caveat"/>
              <a:sym typeface="Caveat"/>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99"/>
        <p:cNvGrpSpPr/>
        <p:nvPr/>
      </p:nvGrpSpPr>
      <p:grpSpPr>
        <a:xfrm>
          <a:off x="0" y="0"/>
          <a:ext cx="0" cy="0"/>
          <a:chOff x="0" y="0"/>
          <a:chExt cx="0" cy="0"/>
        </a:xfrm>
      </p:grpSpPr>
      <p:sp>
        <p:nvSpPr>
          <p:cNvPr id="400" name="Google Shape;400;p58"/>
          <p:cNvSpPr txBox="1"/>
          <p:nvPr/>
        </p:nvSpPr>
        <p:spPr>
          <a:xfrm>
            <a:off x="-3" y="4889700"/>
            <a:ext cx="1553400" cy="253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050">
                <a:solidFill>
                  <a:srgbClr val="3488A0"/>
                </a:solidFill>
                <a:latin typeface="Handlee"/>
                <a:ea typeface="Handlee"/>
                <a:cs typeface="Handlee"/>
                <a:sym typeface="Handlee"/>
              </a:rPr>
              <a:t>Alice Vigors 2020</a:t>
            </a:r>
            <a:endParaRPr>
              <a:latin typeface="Handlee"/>
              <a:ea typeface="Handlee"/>
              <a:cs typeface="Handlee"/>
              <a:sym typeface="Handlee"/>
            </a:endParaRPr>
          </a:p>
        </p:txBody>
      </p:sp>
      <p:sp>
        <p:nvSpPr>
          <p:cNvPr id="401" name="Google Shape;401;p58"/>
          <p:cNvSpPr txBox="1"/>
          <p:nvPr/>
        </p:nvSpPr>
        <p:spPr>
          <a:xfrm>
            <a:off x="6999525" y="4852350"/>
            <a:ext cx="2144400" cy="2616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800">
                <a:solidFill>
                  <a:srgbClr val="FF9900"/>
                </a:solidFill>
                <a:latin typeface="Handlee"/>
                <a:ea typeface="Handlee"/>
                <a:cs typeface="Handlee"/>
                <a:sym typeface="Handlee"/>
              </a:rPr>
              <a:t>SHARED INQUIRY</a:t>
            </a:r>
            <a:endParaRPr>
              <a:solidFill>
                <a:srgbClr val="FF9900"/>
              </a:solidFill>
              <a:latin typeface="Handlee"/>
              <a:ea typeface="Handlee"/>
              <a:cs typeface="Handlee"/>
              <a:sym typeface="Handlee"/>
            </a:endParaRPr>
          </a:p>
        </p:txBody>
      </p:sp>
      <p:sp>
        <p:nvSpPr>
          <p:cNvPr id="402" name="Google Shape;402;p58"/>
          <p:cNvSpPr/>
          <p:nvPr/>
        </p:nvSpPr>
        <p:spPr>
          <a:xfrm rot="-1242811">
            <a:off x="7736593" y="2692910"/>
            <a:ext cx="1443614" cy="92418"/>
          </a:xfrm>
          <a:prstGeom prst="roundRect">
            <a:avLst>
              <a:gd name="adj" fmla="val 5000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Handlee"/>
              <a:ea typeface="Handlee"/>
              <a:cs typeface="Handlee"/>
              <a:sym typeface="Handlee"/>
            </a:endParaRPr>
          </a:p>
        </p:txBody>
      </p:sp>
      <p:sp>
        <p:nvSpPr>
          <p:cNvPr id="403" name="Google Shape;403;p58"/>
          <p:cNvSpPr/>
          <p:nvPr/>
        </p:nvSpPr>
        <p:spPr>
          <a:xfrm rot="1242811" flipH="1">
            <a:off x="6433593" y="2692910"/>
            <a:ext cx="1443614" cy="92418"/>
          </a:xfrm>
          <a:prstGeom prst="roundRect">
            <a:avLst>
              <a:gd name="adj" fmla="val 5000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Handlee"/>
              <a:ea typeface="Handlee"/>
              <a:cs typeface="Handlee"/>
              <a:sym typeface="Handlee"/>
            </a:endParaRPr>
          </a:p>
        </p:txBody>
      </p:sp>
      <p:sp>
        <p:nvSpPr>
          <p:cNvPr id="404" name="Google Shape;404;p58"/>
          <p:cNvSpPr/>
          <p:nvPr/>
        </p:nvSpPr>
        <p:spPr>
          <a:xfrm rot="-1242811">
            <a:off x="5139675" y="2692910"/>
            <a:ext cx="1443614" cy="92418"/>
          </a:xfrm>
          <a:prstGeom prst="roundRect">
            <a:avLst>
              <a:gd name="adj" fmla="val 50000"/>
            </a:avLst>
          </a:pr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Handlee"/>
              <a:ea typeface="Handlee"/>
              <a:cs typeface="Handlee"/>
              <a:sym typeface="Handlee"/>
            </a:endParaRPr>
          </a:p>
        </p:txBody>
      </p:sp>
      <p:sp>
        <p:nvSpPr>
          <p:cNvPr id="405" name="Google Shape;405;p58"/>
          <p:cNvSpPr/>
          <p:nvPr/>
        </p:nvSpPr>
        <p:spPr>
          <a:xfrm rot="1242811" flipH="1">
            <a:off x="3840418" y="2692910"/>
            <a:ext cx="1443614" cy="92418"/>
          </a:xfrm>
          <a:prstGeom prst="roundRect">
            <a:avLst>
              <a:gd name="adj" fmla="val 50000"/>
            </a:avLst>
          </a:pr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Handlee"/>
              <a:ea typeface="Handlee"/>
              <a:cs typeface="Handlee"/>
              <a:sym typeface="Handlee"/>
            </a:endParaRPr>
          </a:p>
        </p:txBody>
      </p:sp>
      <p:sp>
        <p:nvSpPr>
          <p:cNvPr id="406" name="Google Shape;406;p58"/>
          <p:cNvSpPr/>
          <p:nvPr/>
        </p:nvSpPr>
        <p:spPr>
          <a:xfrm rot="-1242811">
            <a:off x="2551704" y="2692910"/>
            <a:ext cx="1443614" cy="92418"/>
          </a:xfrm>
          <a:prstGeom prst="roundRect">
            <a:avLst>
              <a:gd name="adj" fmla="val 50000"/>
            </a:avLst>
          </a:pr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Handlee"/>
              <a:ea typeface="Handlee"/>
              <a:cs typeface="Handlee"/>
              <a:sym typeface="Handlee"/>
            </a:endParaRPr>
          </a:p>
        </p:txBody>
      </p:sp>
      <p:sp>
        <p:nvSpPr>
          <p:cNvPr id="407" name="Google Shape;407;p58"/>
          <p:cNvSpPr/>
          <p:nvPr/>
        </p:nvSpPr>
        <p:spPr>
          <a:xfrm rot="1242811" flipH="1">
            <a:off x="1252433" y="2692910"/>
            <a:ext cx="1443614" cy="92418"/>
          </a:xfrm>
          <a:prstGeom prst="roundRect">
            <a:avLst>
              <a:gd name="adj" fmla="val 50000"/>
            </a:avLst>
          </a:prstGeom>
          <a:solidFill>
            <a:srgbClr val="AC11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Handlee"/>
              <a:ea typeface="Handlee"/>
              <a:cs typeface="Handlee"/>
              <a:sym typeface="Handlee"/>
            </a:endParaRPr>
          </a:p>
        </p:txBody>
      </p:sp>
      <p:sp>
        <p:nvSpPr>
          <p:cNvPr id="408" name="Google Shape;408;p58"/>
          <p:cNvSpPr/>
          <p:nvPr/>
        </p:nvSpPr>
        <p:spPr>
          <a:xfrm rot="-1242811">
            <a:off x="-36282" y="2692910"/>
            <a:ext cx="1443614" cy="92418"/>
          </a:xfrm>
          <a:prstGeom prst="roundRect">
            <a:avLst>
              <a:gd name="adj" fmla="val 50000"/>
            </a:avLst>
          </a:prstGeom>
          <a:solidFill>
            <a:srgbClr val="AC11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Handlee"/>
              <a:ea typeface="Handlee"/>
              <a:cs typeface="Handlee"/>
              <a:sym typeface="Handlee"/>
            </a:endParaRPr>
          </a:p>
        </p:txBody>
      </p:sp>
      <p:grpSp>
        <p:nvGrpSpPr>
          <p:cNvPr id="409" name="Google Shape;409;p58"/>
          <p:cNvGrpSpPr/>
          <p:nvPr/>
        </p:nvGrpSpPr>
        <p:grpSpPr>
          <a:xfrm>
            <a:off x="1553768" y="2790566"/>
            <a:ext cx="2158858" cy="1989697"/>
            <a:chOff x="2114740" y="2543425"/>
            <a:chExt cx="1712700" cy="1230715"/>
          </a:xfrm>
        </p:grpSpPr>
        <p:sp>
          <p:nvSpPr>
            <p:cNvPr id="410" name="Google Shape;410;p58"/>
            <p:cNvSpPr txBox="1"/>
            <p:nvPr/>
          </p:nvSpPr>
          <p:spPr>
            <a:xfrm>
              <a:off x="2622642" y="2737212"/>
              <a:ext cx="696900" cy="2760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1600"/>
                </a:spcAft>
                <a:buNone/>
              </a:pPr>
              <a:r>
                <a:rPr lang="en" sz="800" b="1">
                  <a:solidFill>
                    <a:srgbClr val="AC1145"/>
                  </a:solidFill>
                  <a:latin typeface="Handlee"/>
                  <a:ea typeface="Handlee"/>
                  <a:cs typeface="Handlee"/>
                  <a:sym typeface="Handlee"/>
                </a:rPr>
                <a:t>UNDER THE SKIN</a:t>
              </a:r>
              <a:endParaRPr sz="800" b="1">
                <a:solidFill>
                  <a:srgbClr val="AC1145"/>
                </a:solidFill>
                <a:latin typeface="Handlee"/>
                <a:ea typeface="Handlee"/>
                <a:cs typeface="Handlee"/>
                <a:sym typeface="Handlee"/>
              </a:endParaRPr>
            </a:p>
          </p:txBody>
        </p:sp>
        <p:sp>
          <p:nvSpPr>
            <p:cNvPr id="411" name="Google Shape;411;p58"/>
            <p:cNvSpPr/>
            <p:nvPr/>
          </p:nvSpPr>
          <p:spPr>
            <a:xfrm rot="-1789476">
              <a:off x="2888080" y="2572699"/>
              <a:ext cx="160451" cy="160451"/>
            </a:xfrm>
            <a:prstGeom prst="ellipse">
              <a:avLst/>
            </a:prstGeom>
            <a:solidFill>
              <a:srgbClr val="FFFFFF"/>
            </a:solidFill>
            <a:ln w="38100" cap="flat" cmpd="sng">
              <a:solidFill>
                <a:srgbClr val="AC114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Handlee"/>
                <a:ea typeface="Handlee"/>
                <a:cs typeface="Handlee"/>
                <a:sym typeface="Handlee"/>
              </a:endParaRPr>
            </a:p>
          </p:txBody>
        </p:sp>
        <p:sp>
          <p:nvSpPr>
            <p:cNvPr id="412" name="Google Shape;412;p58"/>
            <p:cNvSpPr/>
            <p:nvPr/>
          </p:nvSpPr>
          <p:spPr>
            <a:xfrm>
              <a:off x="2114740" y="3070640"/>
              <a:ext cx="1712700" cy="703500"/>
            </a:xfrm>
            <a:prstGeom prst="roundRect">
              <a:avLst>
                <a:gd name="adj" fmla="val 4485"/>
              </a:avLst>
            </a:prstGeom>
            <a:solidFill>
              <a:srgbClr val="AC11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Handlee"/>
                <a:ea typeface="Handlee"/>
                <a:cs typeface="Handlee"/>
                <a:sym typeface="Handlee"/>
              </a:endParaRPr>
            </a:p>
            <a:p>
              <a:pPr marL="0" lvl="0" indent="0" algn="l" rtl="0">
                <a:spcBef>
                  <a:spcPts val="0"/>
                </a:spcBef>
                <a:spcAft>
                  <a:spcPts val="0"/>
                </a:spcAft>
                <a:buNone/>
              </a:pPr>
              <a:endParaRPr>
                <a:latin typeface="Handlee"/>
                <a:ea typeface="Handlee"/>
                <a:cs typeface="Handlee"/>
                <a:sym typeface="Handlee"/>
              </a:endParaRPr>
            </a:p>
            <a:p>
              <a:pPr marL="0" lvl="0" indent="0" algn="l" rtl="0">
                <a:spcBef>
                  <a:spcPts val="0"/>
                </a:spcBef>
                <a:spcAft>
                  <a:spcPts val="0"/>
                </a:spcAft>
                <a:buNone/>
              </a:pPr>
              <a:endParaRPr>
                <a:latin typeface="Handlee"/>
                <a:ea typeface="Handlee"/>
                <a:cs typeface="Handlee"/>
                <a:sym typeface="Handlee"/>
              </a:endParaRPr>
            </a:p>
            <a:p>
              <a:pPr marL="0" lvl="0" indent="0" algn="l" rtl="0">
                <a:spcBef>
                  <a:spcPts val="0"/>
                </a:spcBef>
                <a:spcAft>
                  <a:spcPts val="0"/>
                </a:spcAft>
                <a:buNone/>
              </a:pPr>
              <a:endParaRPr>
                <a:latin typeface="Handlee"/>
                <a:ea typeface="Handlee"/>
                <a:cs typeface="Handlee"/>
                <a:sym typeface="Handlee"/>
              </a:endParaRPr>
            </a:p>
            <a:p>
              <a:pPr marL="0" lvl="0" indent="0" algn="l" rtl="0">
                <a:spcBef>
                  <a:spcPts val="0"/>
                </a:spcBef>
                <a:spcAft>
                  <a:spcPts val="0"/>
                </a:spcAft>
                <a:buNone/>
              </a:pPr>
              <a:endParaRPr>
                <a:latin typeface="Handlee"/>
                <a:ea typeface="Handlee"/>
                <a:cs typeface="Handlee"/>
                <a:sym typeface="Handlee"/>
              </a:endParaRPr>
            </a:p>
            <a:p>
              <a:pPr marL="0" lvl="0" indent="0" algn="l" rtl="0">
                <a:spcBef>
                  <a:spcPts val="0"/>
                </a:spcBef>
                <a:spcAft>
                  <a:spcPts val="0"/>
                </a:spcAft>
                <a:buNone/>
              </a:pPr>
              <a:endParaRPr>
                <a:latin typeface="Handlee"/>
                <a:ea typeface="Handlee"/>
                <a:cs typeface="Handlee"/>
                <a:sym typeface="Handlee"/>
              </a:endParaRPr>
            </a:p>
            <a:p>
              <a:pPr marL="0" lvl="0" indent="0" algn="l" rtl="0">
                <a:spcBef>
                  <a:spcPts val="0"/>
                </a:spcBef>
                <a:spcAft>
                  <a:spcPts val="0"/>
                </a:spcAft>
                <a:buNone/>
              </a:pPr>
              <a:endParaRPr>
                <a:latin typeface="Handlee"/>
                <a:ea typeface="Handlee"/>
                <a:cs typeface="Handlee"/>
                <a:sym typeface="Handlee"/>
              </a:endParaRPr>
            </a:p>
          </p:txBody>
        </p:sp>
        <p:sp>
          <p:nvSpPr>
            <p:cNvPr id="413" name="Google Shape;413;p58"/>
            <p:cNvSpPr txBox="1"/>
            <p:nvPr/>
          </p:nvSpPr>
          <p:spPr>
            <a:xfrm>
              <a:off x="2158990" y="3107840"/>
              <a:ext cx="1624200" cy="6246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1600"/>
                </a:spcAft>
                <a:buNone/>
              </a:pPr>
              <a:r>
                <a:rPr lang="en" sz="1100">
                  <a:solidFill>
                    <a:srgbClr val="FFFFFF"/>
                  </a:solidFill>
                  <a:latin typeface="Handlee"/>
                  <a:ea typeface="Handlee"/>
                  <a:cs typeface="Handlee"/>
                  <a:sym typeface="Handlee"/>
                </a:rPr>
                <a:t>What questions or puzzles does this text raise for you?</a:t>
              </a:r>
              <a:endParaRPr sz="1100">
                <a:solidFill>
                  <a:srgbClr val="FFFFFF"/>
                </a:solidFill>
                <a:latin typeface="Handlee"/>
                <a:ea typeface="Handlee"/>
                <a:cs typeface="Handlee"/>
                <a:sym typeface="Handlee"/>
              </a:endParaRPr>
            </a:p>
          </p:txBody>
        </p:sp>
        <p:sp>
          <p:nvSpPr>
            <p:cNvPr id="414" name="Google Shape;414;p58"/>
            <p:cNvSpPr/>
            <p:nvPr/>
          </p:nvSpPr>
          <p:spPr>
            <a:xfrm>
              <a:off x="2926090" y="3005991"/>
              <a:ext cx="90000" cy="67500"/>
            </a:xfrm>
            <a:prstGeom prst="triangle">
              <a:avLst>
                <a:gd name="adj" fmla="val 50000"/>
              </a:avLst>
            </a:prstGeom>
            <a:solidFill>
              <a:srgbClr val="AC11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Handlee"/>
                <a:ea typeface="Handlee"/>
                <a:cs typeface="Handlee"/>
                <a:sym typeface="Handlee"/>
              </a:endParaRPr>
            </a:p>
          </p:txBody>
        </p:sp>
      </p:grpSp>
      <p:grpSp>
        <p:nvGrpSpPr>
          <p:cNvPr id="415" name="Google Shape;415;p58"/>
          <p:cNvGrpSpPr/>
          <p:nvPr/>
        </p:nvGrpSpPr>
        <p:grpSpPr>
          <a:xfrm>
            <a:off x="4138298" y="2790566"/>
            <a:ext cx="2158858" cy="1989697"/>
            <a:chOff x="4165140" y="2543425"/>
            <a:chExt cx="1712700" cy="1230715"/>
          </a:xfrm>
        </p:grpSpPr>
        <p:sp>
          <p:nvSpPr>
            <p:cNvPr id="416" name="Google Shape;416;p58"/>
            <p:cNvSpPr/>
            <p:nvPr/>
          </p:nvSpPr>
          <p:spPr>
            <a:xfrm rot="-1789476">
              <a:off x="4941257" y="2572699"/>
              <a:ext cx="160451" cy="160451"/>
            </a:xfrm>
            <a:prstGeom prst="ellipse">
              <a:avLst/>
            </a:prstGeom>
            <a:solidFill>
              <a:srgbClr val="FFFFFF"/>
            </a:solidFill>
            <a:ln w="38100" cap="flat" cmpd="sng">
              <a:solidFill>
                <a:srgbClr val="85858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Handlee"/>
                <a:ea typeface="Handlee"/>
                <a:cs typeface="Handlee"/>
                <a:sym typeface="Handlee"/>
              </a:endParaRPr>
            </a:p>
          </p:txBody>
        </p:sp>
        <p:sp>
          <p:nvSpPr>
            <p:cNvPr id="417" name="Google Shape;417;p58"/>
            <p:cNvSpPr txBox="1"/>
            <p:nvPr/>
          </p:nvSpPr>
          <p:spPr>
            <a:xfrm>
              <a:off x="4665122" y="2737205"/>
              <a:ext cx="735600" cy="2760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1600"/>
                </a:spcAft>
                <a:buNone/>
              </a:pPr>
              <a:r>
                <a:rPr lang="en" sz="800" b="1">
                  <a:solidFill>
                    <a:srgbClr val="5E5E5E"/>
                  </a:solidFill>
                  <a:latin typeface="Handlee"/>
                  <a:ea typeface="Handlee"/>
                  <a:cs typeface="Handlee"/>
                  <a:sym typeface="Handlee"/>
                </a:rPr>
                <a:t>MAKING CONNECTIONS</a:t>
              </a:r>
              <a:endParaRPr sz="800" b="1">
                <a:solidFill>
                  <a:srgbClr val="5E5E5E"/>
                </a:solidFill>
                <a:latin typeface="Handlee"/>
                <a:ea typeface="Handlee"/>
                <a:cs typeface="Handlee"/>
                <a:sym typeface="Handlee"/>
              </a:endParaRPr>
            </a:p>
          </p:txBody>
        </p:sp>
        <p:sp>
          <p:nvSpPr>
            <p:cNvPr id="418" name="Google Shape;418;p58"/>
            <p:cNvSpPr/>
            <p:nvPr/>
          </p:nvSpPr>
          <p:spPr>
            <a:xfrm>
              <a:off x="4165140" y="3070640"/>
              <a:ext cx="1712700" cy="703500"/>
            </a:xfrm>
            <a:prstGeom prst="roundRect">
              <a:avLst>
                <a:gd name="adj" fmla="val 4485"/>
              </a:avLst>
            </a:pr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Handlee"/>
                <a:ea typeface="Handlee"/>
                <a:cs typeface="Handlee"/>
                <a:sym typeface="Handlee"/>
              </a:endParaRPr>
            </a:p>
            <a:p>
              <a:pPr marL="0" lvl="0" indent="0" algn="l" rtl="0">
                <a:spcBef>
                  <a:spcPts val="0"/>
                </a:spcBef>
                <a:spcAft>
                  <a:spcPts val="0"/>
                </a:spcAft>
                <a:buNone/>
              </a:pPr>
              <a:endParaRPr>
                <a:latin typeface="Handlee"/>
                <a:ea typeface="Handlee"/>
                <a:cs typeface="Handlee"/>
                <a:sym typeface="Handlee"/>
              </a:endParaRPr>
            </a:p>
            <a:p>
              <a:pPr marL="0" lvl="0" indent="0" algn="l" rtl="0">
                <a:spcBef>
                  <a:spcPts val="0"/>
                </a:spcBef>
                <a:spcAft>
                  <a:spcPts val="0"/>
                </a:spcAft>
                <a:buNone/>
              </a:pPr>
              <a:endParaRPr>
                <a:latin typeface="Handlee"/>
                <a:ea typeface="Handlee"/>
                <a:cs typeface="Handlee"/>
                <a:sym typeface="Handlee"/>
              </a:endParaRPr>
            </a:p>
            <a:p>
              <a:pPr marL="0" lvl="0" indent="0" algn="l" rtl="0">
                <a:spcBef>
                  <a:spcPts val="0"/>
                </a:spcBef>
                <a:spcAft>
                  <a:spcPts val="0"/>
                </a:spcAft>
                <a:buNone/>
              </a:pPr>
              <a:endParaRPr>
                <a:latin typeface="Handlee"/>
                <a:ea typeface="Handlee"/>
                <a:cs typeface="Handlee"/>
                <a:sym typeface="Handlee"/>
              </a:endParaRPr>
            </a:p>
            <a:p>
              <a:pPr marL="0" lvl="0" indent="0" algn="l" rtl="0">
                <a:spcBef>
                  <a:spcPts val="0"/>
                </a:spcBef>
                <a:spcAft>
                  <a:spcPts val="0"/>
                </a:spcAft>
                <a:buNone/>
              </a:pPr>
              <a:endParaRPr>
                <a:latin typeface="Handlee"/>
                <a:ea typeface="Handlee"/>
                <a:cs typeface="Handlee"/>
                <a:sym typeface="Handlee"/>
              </a:endParaRPr>
            </a:p>
            <a:p>
              <a:pPr marL="0" lvl="0" indent="0" algn="l" rtl="0">
                <a:spcBef>
                  <a:spcPts val="0"/>
                </a:spcBef>
                <a:spcAft>
                  <a:spcPts val="0"/>
                </a:spcAft>
                <a:buNone/>
              </a:pPr>
              <a:endParaRPr>
                <a:latin typeface="Handlee"/>
                <a:ea typeface="Handlee"/>
                <a:cs typeface="Handlee"/>
                <a:sym typeface="Handlee"/>
              </a:endParaRPr>
            </a:p>
            <a:p>
              <a:pPr marL="0" lvl="0" indent="0" algn="l" rtl="0">
                <a:spcBef>
                  <a:spcPts val="0"/>
                </a:spcBef>
                <a:spcAft>
                  <a:spcPts val="0"/>
                </a:spcAft>
                <a:buNone/>
              </a:pPr>
              <a:endParaRPr>
                <a:latin typeface="Handlee"/>
                <a:ea typeface="Handlee"/>
                <a:cs typeface="Handlee"/>
                <a:sym typeface="Handlee"/>
              </a:endParaRPr>
            </a:p>
          </p:txBody>
        </p:sp>
        <p:sp>
          <p:nvSpPr>
            <p:cNvPr id="419" name="Google Shape;419;p58"/>
            <p:cNvSpPr txBox="1"/>
            <p:nvPr/>
          </p:nvSpPr>
          <p:spPr>
            <a:xfrm>
              <a:off x="4209390" y="3107840"/>
              <a:ext cx="1624200" cy="6246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 sz="1100">
                  <a:solidFill>
                    <a:srgbClr val="5E5E5E"/>
                  </a:solidFill>
                  <a:latin typeface="Handlee"/>
                  <a:ea typeface="Handlee"/>
                  <a:cs typeface="Handlee"/>
                  <a:sym typeface="Handlee"/>
                </a:rPr>
                <a:t>How does the text connect with what we already know?</a:t>
              </a:r>
              <a:endParaRPr sz="1100">
                <a:solidFill>
                  <a:srgbClr val="5E5E5E"/>
                </a:solidFill>
                <a:latin typeface="Handlee"/>
                <a:ea typeface="Handlee"/>
                <a:cs typeface="Handlee"/>
                <a:sym typeface="Handlee"/>
              </a:endParaRPr>
            </a:p>
            <a:p>
              <a:pPr marL="0" lvl="0" indent="0" algn="ctr" rtl="0">
                <a:lnSpc>
                  <a:spcPct val="115000"/>
                </a:lnSpc>
                <a:spcBef>
                  <a:spcPts val="1600"/>
                </a:spcBef>
                <a:spcAft>
                  <a:spcPts val="1600"/>
                </a:spcAft>
                <a:buNone/>
              </a:pPr>
              <a:r>
                <a:rPr lang="en" sz="1100">
                  <a:solidFill>
                    <a:srgbClr val="5E5E5E"/>
                  </a:solidFill>
                  <a:latin typeface="Handlee"/>
                  <a:ea typeface="Handlee"/>
                  <a:cs typeface="Handlee"/>
                  <a:sym typeface="Handlee"/>
                </a:rPr>
                <a:t>Text-to-Text, Text-to-Self, Text-to-World</a:t>
              </a:r>
              <a:endParaRPr sz="1100">
                <a:solidFill>
                  <a:srgbClr val="5E5E5E"/>
                </a:solidFill>
                <a:latin typeface="Handlee"/>
                <a:ea typeface="Handlee"/>
                <a:cs typeface="Handlee"/>
                <a:sym typeface="Handlee"/>
              </a:endParaRPr>
            </a:p>
          </p:txBody>
        </p:sp>
        <p:sp>
          <p:nvSpPr>
            <p:cNvPr id="420" name="Google Shape;420;p58"/>
            <p:cNvSpPr/>
            <p:nvPr/>
          </p:nvSpPr>
          <p:spPr>
            <a:xfrm>
              <a:off x="4976490" y="3005991"/>
              <a:ext cx="90000" cy="67500"/>
            </a:xfrm>
            <a:prstGeom prst="triangle">
              <a:avLst>
                <a:gd name="adj" fmla="val 50000"/>
              </a:avLst>
            </a:pr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Handlee"/>
                <a:ea typeface="Handlee"/>
                <a:cs typeface="Handlee"/>
                <a:sym typeface="Handlee"/>
              </a:endParaRPr>
            </a:p>
          </p:txBody>
        </p:sp>
      </p:grpSp>
      <p:grpSp>
        <p:nvGrpSpPr>
          <p:cNvPr id="421" name="Google Shape;421;p58"/>
          <p:cNvGrpSpPr/>
          <p:nvPr/>
        </p:nvGrpSpPr>
        <p:grpSpPr>
          <a:xfrm>
            <a:off x="246195" y="653522"/>
            <a:ext cx="2158858" cy="2015626"/>
            <a:chOff x="1072790" y="1221570"/>
            <a:chExt cx="1712700" cy="1246754"/>
          </a:xfrm>
        </p:grpSpPr>
        <p:sp>
          <p:nvSpPr>
            <p:cNvPr id="422" name="Google Shape;422;p58"/>
            <p:cNvSpPr/>
            <p:nvPr/>
          </p:nvSpPr>
          <p:spPr>
            <a:xfrm>
              <a:off x="1072790" y="1221570"/>
              <a:ext cx="1712700" cy="703500"/>
            </a:xfrm>
            <a:prstGeom prst="roundRect">
              <a:avLst>
                <a:gd name="adj" fmla="val 4485"/>
              </a:avLst>
            </a:prstGeom>
            <a:solidFill>
              <a:srgbClr val="AC11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Handlee"/>
                <a:ea typeface="Handlee"/>
                <a:cs typeface="Handlee"/>
                <a:sym typeface="Handlee"/>
              </a:endParaRPr>
            </a:p>
            <a:p>
              <a:pPr marL="0" lvl="0" indent="0" algn="l" rtl="0">
                <a:spcBef>
                  <a:spcPts val="0"/>
                </a:spcBef>
                <a:spcAft>
                  <a:spcPts val="0"/>
                </a:spcAft>
                <a:buNone/>
              </a:pPr>
              <a:endParaRPr>
                <a:latin typeface="Handlee"/>
                <a:ea typeface="Handlee"/>
                <a:cs typeface="Handlee"/>
                <a:sym typeface="Handlee"/>
              </a:endParaRPr>
            </a:p>
            <a:p>
              <a:pPr marL="0" lvl="0" indent="0" algn="l" rtl="0">
                <a:spcBef>
                  <a:spcPts val="0"/>
                </a:spcBef>
                <a:spcAft>
                  <a:spcPts val="0"/>
                </a:spcAft>
                <a:buNone/>
              </a:pPr>
              <a:endParaRPr>
                <a:latin typeface="Handlee"/>
                <a:ea typeface="Handlee"/>
                <a:cs typeface="Handlee"/>
                <a:sym typeface="Handlee"/>
              </a:endParaRPr>
            </a:p>
            <a:p>
              <a:pPr marL="0" lvl="0" indent="0" algn="l" rtl="0">
                <a:spcBef>
                  <a:spcPts val="0"/>
                </a:spcBef>
                <a:spcAft>
                  <a:spcPts val="0"/>
                </a:spcAft>
                <a:buNone/>
              </a:pPr>
              <a:endParaRPr>
                <a:latin typeface="Handlee"/>
                <a:ea typeface="Handlee"/>
                <a:cs typeface="Handlee"/>
                <a:sym typeface="Handlee"/>
              </a:endParaRPr>
            </a:p>
            <a:p>
              <a:pPr marL="0" lvl="0" indent="0" algn="l" rtl="0">
                <a:spcBef>
                  <a:spcPts val="0"/>
                </a:spcBef>
                <a:spcAft>
                  <a:spcPts val="0"/>
                </a:spcAft>
                <a:buNone/>
              </a:pPr>
              <a:endParaRPr>
                <a:latin typeface="Handlee"/>
                <a:ea typeface="Handlee"/>
                <a:cs typeface="Handlee"/>
                <a:sym typeface="Handlee"/>
              </a:endParaRPr>
            </a:p>
            <a:p>
              <a:pPr marL="0" lvl="0" indent="0" algn="l" rtl="0">
                <a:spcBef>
                  <a:spcPts val="0"/>
                </a:spcBef>
                <a:spcAft>
                  <a:spcPts val="0"/>
                </a:spcAft>
                <a:buNone/>
              </a:pPr>
              <a:endParaRPr>
                <a:latin typeface="Handlee"/>
                <a:ea typeface="Handlee"/>
                <a:cs typeface="Handlee"/>
                <a:sym typeface="Handlee"/>
              </a:endParaRPr>
            </a:p>
            <a:p>
              <a:pPr marL="0" lvl="0" indent="0" algn="l" rtl="0">
                <a:spcBef>
                  <a:spcPts val="0"/>
                </a:spcBef>
                <a:spcAft>
                  <a:spcPts val="0"/>
                </a:spcAft>
                <a:buNone/>
              </a:pPr>
              <a:endParaRPr>
                <a:latin typeface="Handlee"/>
                <a:ea typeface="Handlee"/>
                <a:cs typeface="Handlee"/>
                <a:sym typeface="Handlee"/>
              </a:endParaRPr>
            </a:p>
          </p:txBody>
        </p:sp>
        <p:sp>
          <p:nvSpPr>
            <p:cNvPr id="423" name="Google Shape;423;p58"/>
            <p:cNvSpPr txBox="1"/>
            <p:nvPr/>
          </p:nvSpPr>
          <p:spPr>
            <a:xfrm>
              <a:off x="1579860" y="1986924"/>
              <a:ext cx="696900" cy="2760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1600"/>
                </a:spcAft>
                <a:buNone/>
              </a:pPr>
              <a:r>
                <a:rPr lang="en" sz="800" b="1">
                  <a:solidFill>
                    <a:srgbClr val="AC1145"/>
                  </a:solidFill>
                  <a:latin typeface="Handlee"/>
                  <a:ea typeface="Handlee"/>
                  <a:cs typeface="Handlee"/>
                  <a:sym typeface="Handlee"/>
                </a:rPr>
                <a:t>OUTSIDE SKIN</a:t>
              </a:r>
              <a:endParaRPr sz="800" b="1">
                <a:solidFill>
                  <a:srgbClr val="AC1145"/>
                </a:solidFill>
                <a:latin typeface="Handlee"/>
                <a:ea typeface="Handlee"/>
                <a:cs typeface="Handlee"/>
                <a:sym typeface="Handlee"/>
              </a:endParaRPr>
            </a:p>
          </p:txBody>
        </p:sp>
        <p:sp>
          <p:nvSpPr>
            <p:cNvPr id="424" name="Google Shape;424;p58"/>
            <p:cNvSpPr/>
            <p:nvPr/>
          </p:nvSpPr>
          <p:spPr>
            <a:xfrm rot="10800000">
              <a:off x="1884115" y="1920663"/>
              <a:ext cx="90000" cy="67500"/>
            </a:xfrm>
            <a:prstGeom prst="triangle">
              <a:avLst>
                <a:gd name="adj" fmla="val 50000"/>
              </a:avLst>
            </a:prstGeom>
            <a:solidFill>
              <a:srgbClr val="AC11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Handlee"/>
                <a:ea typeface="Handlee"/>
                <a:cs typeface="Handlee"/>
                <a:sym typeface="Handlee"/>
              </a:endParaRPr>
            </a:p>
          </p:txBody>
        </p:sp>
        <p:sp>
          <p:nvSpPr>
            <p:cNvPr id="425" name="Google Shape;425;p58"/>
            <p:cNvSpPr txBox="1"/>
            <p:nvPr/>
          </p:nvSpPr>
          <p:spPr>
            <a:xfrm>
              <a:off x="1117040" y="1258770"/>
              <a:ext cx="1624200" cy="6246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 sz="1100">
                  <a:solidFill>
                    <a:srgbClr val="FFFFFF"/>
                  </a:solidFill>
                  <a:latin typeface="Handlee"/>
                  <a:ea typeface="Handlee"/>
                  <a:cs typeface="Handlee"/>
                  <a:sym typeface="Handlee"/>
                </a:rPr>
                <a:t>What events occured in the text? </a:t>
              </a:r>
              <a:endParaRPr sz="1100">
                <a:solidFill>
                  <a:srgbClr val="FFFFFF"/>
                </a:solidFill>
                <a:latin typeface="Handlee"/>
                <a:ea typeface="Handlee"/>
                <a:cs typeface="Handlee"/>
                <a:sym typeface="Handlee"/>
              </a:endParaRPr>
            </a:p>
            <a:p>
              <a:pPr marL="0" lvl="0" indent="0" algn="ctr" rtl="0">
                <a:lnSpc>
                  <a:spcPct val="115000"/>
                </a:lnSpc>
                <a:spcBef>
                  <a:spcPts val="1600"/>
                </a:spcBef>
                <a:spcAft>
                  <a:spcPts val="1600"/>
                </a:spcAft>
                <a:buNone/>
              </a:pPr>
              <a:r>
                <a:rPr lang="en" sz="1100">
                  <a:solidFill>
                    <a:srgbClr val="FFFFFF"/>
                  </a:solidFill>
                  <a:latin typeface="Handlee"/>
                  <a:ea typeface="Handlee"/>
                  <a:cs typeface="Handlee"/>
                  <a:sym typeface="Handlee"/>
                </a:rPr>
                <a:t>How might we describe these?</a:t>
              </a:r>
              <a:endParaRPr sz="1100">
                <a:solidFill>
                  <a:srgbClr val="FFFFFF"/>
                </a:solidFill>
                <a:latin typeface="Handlee"/>
                <a:ea typeface="Handlee"/>
                <a:cs typeface="Handlee"/>
                <a:sym typeface="Handlee"/>
              </a:endParaRPr>
            </a:p>
          </p:txBody>
        </p:sp>
        <p:sp>
          <p:nvSpPr>
            <p:cNvPr id="426" name="Google Shape;426;p58"/>
            <p:cNvSpPr/>
            <p:nvPr/>
          </p:nvSpPr>
          <p:spPr>
            <a:xfrm rot="-1789476">
              <a:off x="1846080" y="2278597"/>
              <a:ext cx="160451" cy="160451"/>
            </a:xfrm>
            <a:prstGeom prst="ellipse">
              <a:avLst/>
            </a:prstGeom>
            <a:solidFill>
              <a:srgbClr val="FFFFFF"/>
            </a:solidFill>
            <a:ln w="38100" cap="flat" cmpd="sng">
              <a:solidFill>
                <a:srgbClr val="AC114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Handlee"/>
                <a:ea typeface="Handlee"/>
                <a:cs typeface="Handlee"/>
                <a:sym typeface="Handlee"/>
              </a:endParaRPr>
            </a:p>
          </p:txBody>
        </p:sp>
      </p:grpSp>
      <p:grpSp>
        <p:nvGrpSpPr>
          <p:cNvPr id="427" name="Google Shape;427;p58"/>
          <p:cNvGrpSpPr/>
          <p:nvPr/>
        </p:nvGrpSpPr>
        <p:grpSpPr>
          <a:xfrm>
            <a:off x="2824857" y="653522"/>
            <a:ext cx="2158858" cy="2015626"/>
            <a:chOff x="3123140" y="1221570"/>
            <a:chExt cx="1712700" cy="1246754"/>
          </a:xfrm>
        </p:grpSpPr>
        <p:sp>
          <p:nvSpPr>
            <p:cNvPr id="428" name="Google Shape;428;p58"/>
            <p:cNvSpPr/>
            <p:nvPr/>
          </p:nvSpPr>
          <p:spPr>
            <a:xfrm rot="-1789476">
              <a:off x="3899258" y="2278597"/>
              <a:ext cx="160451" cy="160451"/>
            </a:xfrm>
            <a:prstGeom prst="ellipse">
              <a:avLst/>
            </a:prstGeom>
            <a:solidFill>
              <a:srgbClr val="FFFFFF"/>
            </a:solidFill>
            <a:ln w="38100" cap="flat" cmpd="sng">
              <a:solidFill>
                <a:srgbClr val="85858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Handlee"/>
                <a:ea typeface="Handlee"/>
                <a:cs typeface="Handlee"/>
                <a:sym typeface="Handlee"/>
              </a:endParaRPr>
            </a:p>
          </p:txBody>
        </p:sp>
        <p:sp>
          <p:nvSpPr>
            <p:cNvPr id="429" name="Google Shape;429;p58"/>
            <p:cNvSpPr txBox="1"/>
            <p:nvPr/>
          </p:nvSpPr>
          <p:spPr>
            <a:xfrm>
              <a:off x="3635571" y="1986927"/>
              <a:ext cx="789300" cy="2760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1600"/>
                </a:spcAft>
                <a:buNone/>
              </a:pPr>
              <a:r>
                <a:rPr lang="en" sz="800" b="1">
                  <a:solidFill>
                    <a:srgbClr val="5E5E5E"/>
                  </a:solidFill>
                  <a:latin typeface="Handlee"/>
                  <a:ea typeface="Handlee"/>
                  <a:cs typeface="Handlee"/>
                  <a:sym typeface="Handlee"/>
                </a:rPr>
                <a:t>BUILDING EXPLANATIONS</a:t>
              </a:r>
              <a:endParaRPr sz="800" b="1">
                <a:solidFill>
                  <a:srgbClr val="5E5E5E"/>
                </a:solidFill>
                <a:latin typeface="Handlee"/>
                <a:ea typeface="Handlee"/>
                <a:cs typeface="Handlee"/>
                <a:sym typeface="Handlee"/>
              </a:endParaRPr>
            </a:p>
          </p:txBody>
        </p:sp>
        <p:sp>
          <p:nvSpPr>
            <p:cNvPr id="430" name="Google Shape;430;p58"/>
            <p:cNvSpPr/>
            <p:nvPr/>
          </p:nvSpPr>
          <p:spPr>
            <a:xfrm>
              <a:off x="3123140" y="1221570"/>
              <a:ext cx="1712700" cy="703500"/>
            </a:xfrm>
            <a:prstGeom prst="roundRect">
              <a:avLst>
                <a:gd name="adj" fmla="val 4485"/>
              </a:avLst>
            </a:pr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Handlee"/>
                <a:ea typeface="Handlee"/>
                <a:cs typeface="Handlee"/>
                <a:sym typeface="Handlee"/>
              </a:endParaRPr>
            </a:p>
            <a:p>
              <a:pPr marL="0" lvl="0" indent="0" algn="l" rtl="0">
                <a:spcBef>
                  <a:spcPts val="0"/>
                </a:spcBef>
                <a:spcAft>
                  <a:spcPts val="0"/>
                </a:spcAft>
                <a:buNone/>
              </a:pPr>
              <a:endParaRPr>
                <a:latin typeface="Handlee"/>
                <a:ea typeface="Handlee"/>
                <a:cs typeface="Handlee"/>
                <a:sym typeface="Handlee"/>
              </a:endParaRPr>
            </a:p>
            <a:p>
              <a:pPr marL="0" lvl="0" indent="0" algn="l" rtl="0">
                <a:spcBef>
                  <a:spcPts val="0"/>
                </a:spcBef>
                <a:spcAft>
                  <a:spcPts val="0"/>
                </a:spcAft>
                <a:buNone/>
              </a:pPr>
              <a:endParaRPr>
                <a:latin typeface="Handlee"/>
                <a:ea typeface="Handlee"/>
                <a:cs typeface="Handlee"/>
                <a:sym typeface="Handlee"/>
              </a:endParaRPr>
            </a:p>
            <a:p>
              <a:pPr marL="0" lvl="0" indent="0" algn="l" rtl="0">
                <a:spcBef>
                  <a:spcPts val="0"/>
                </a:spcBef>
                <a:spcAft>
                  <a:spcPts val="0"/>
                </a:spcAft>
                <a:buNone/>
              </a:pPr>
              <a:endParaRPr>
                <a:latin typeface="Handlee"/>
                <a:ea typeface="Handlee"/>
                <a:cs typeface="Handlee"/>
                <a:sym typeface="Handlee"/>
              </a:endParaRPr>
            </a:p>
            <a:p>
              <a:pPr marL="0" lvl="0" indent="0" algn="l" rtl="0">
                <a:spcBef>
                  <a:spcPts val="0"/>
                </a:spcBef>
                <a:spcAft>
                  <a:spcPts val="0"/>
                </a:spcAft>
                <a:buNone/>
              </a:pPr>
              <a:endParaRPr>
                <a:latin typeface="Handlee"/>
                <a:ea typeface="Handlee"/>
                <a:cs typeface="Handlee"/>
                <a:sym typeface="Handlee"/>
              </a:endParaRPr>
            </a:p>
            <a:p>
              <a:pPr marL="0" lvl="0" indent="0" algn="l" rtl="0">
                <a:spcBef>
                  <a:spcPts val="0"/>
                </a:spcBef>
                <a:spcAft>
                  <a:spcPts val="0"/>
                </a:spcAft>
                <a:buNone/>
              </a:pPr>
              <a:endParaRPr>
                <a:latin typeface="Handlee"/>
                <a:ea typeface="Handlee"/>
                <a:cs typeface="Handlee"/>
                <a:sym typeface="Handlee"/>
              </a:endParaRPr>
            </a:p>
            <a:p>
              <a:pPr marL="0" lvl="0" indent="0" algn="l" rtl="0">
                <a:spcBef>
                  <a:spcPts val="0"/>
                </a:spcBef>
                <a:spcAft>
                  <a:spcPts val="0"/>
                </a:spcAft>
                <a:buNone/>
              </a:pPr>
              <a:endParaRPr>
                <a:latin typeface="Handlee"/>
                <a:ea typeface="Handlee"/>
                <a:cs typeface="Handlee"/>
                <a:sym typeface="Handlee"/>
              </a:endParaRPr>
            </a:p>
          </p:txBody>
        </p:sp>
        <p:sp>
          <p:nvSpPr>
            <p:cNvPr id="431" name="Google Shape;431;p58"/>
            <p:cNvSpPr/>
            <p:nvPr/>
          </p:nvSpPr>
          <p:spPr>
            <a:xfrm rot="10800000">
              <a:off x="3934465" y="1920663"/>
              <a:ext cx="90000" cy="67500"/>
            </a:xfrm>
            <a:prstGeom prst="triangle">
              <a:avLst>
                <a:gd name="adj" fmla="val 50000"/>
              </a:avLst>
            </a:pr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Handlee"/>
                <a:ea typeface="Handlee"/>
                <a:cs typeface="Handlee"/>
                <a:sym typeface="Handlee"/>
              </a:endParaRPr>
            </a:p>
          </p:txBody>
        </p:sp>
        <p:sp>
          <p:nvSpPr>
            <p:cNvPr id="432" name="Google Shape;432;p58"/>
            <p:cNvSpPr txBox="1"/>
            <p:nvPr/>
          </p:nvSpPr>
          <p:spPr>
            <a:xfrm>
              <a:off x="3167390" y="1258770"/>
              <a:ext cx="1624200" cy="6246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1600"/>
                </a:spcAft>
                <a:buNone/>
              </a:pPr>
              <a:r>
                <a:rPr lang="en" sz="1100">
                  <a:solidFill>
                    <a:srgbClr val="5E5E5E"/>
                  </a:solidFill>
                  <a:latin typeface="Handlee"/>
                  <a:ea typeface="Handlee"/>
                  <a:cs typeface="Handlee"/>
                  <a:sym typeface="Handlee"/>
                </a:rPr>
                <a:t>How does this text highlight the tensions and relationships between First Nations people and Europeans? What occurred as a result?</a:t>
              </a:r>
              <a:endParaRPr sz="1100">
                <a:solidFill>
                  <a:srgbClr val="5E5E5E"/>
                </a:solidFill>
                <a:latin typeface="Handlee"/>
                <a:ea typeface="Handlee"/>
                <a:cs typeface="Handlee"/>
                <a:sym typeface="Handlee"/>
              </a:endParaRPr>
            </a:p>
          </p:txBody>
        </p:sp>
      </p:grpSp>
      <p:grpSp>
        <p:nvGrpSpPr>
          <p:cNvPr id="433" name="Google Shape;433;p58"/>
          <p:cNvGrpSpPr/>
          <p:nvPr/>
        </p:nvGrpSpPr>
        <p:grpSpPr>
          <a:xfrm>
            <a:off x="5431009" y="653522"/>
            <a:ext cx="2158858" cy="2015626"/>
            <a:chOff x="5201245" y="1221570"/>
            <a:chExt cx="1712700" cy="1246754"/>
          </a:xfrm>
        </p:grpSpPr>
        <p:sp>
          <p:nvSpPr>
            <p:cNvPr id="434" name="Google Shape;434;p58"/>
            <p:cNvSpPr/>
            <p:nvPr/>
          </p:nvSpPr>
          <p:spPr>
            <a:xfrm rot="-1789476">
              <a:off x="5977648" y="2278597"/>
              <a:ext cx="160451" cy="160451"/>
            </a:xfrm>
            <a:prstGeom prst="ellipse">
              <a:avLst/>
            </a:prstGeom>
            <a:solidFill>
              <a:srgbClr val="FFFFFF"/>
            </a:solidFill>
            <a:ln w="38100"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Handlee"/>
                <a:ea typeface="Handlee"/>
                <a:cs typeface="Handlee"/>
                <a:sym typeface="Handlee"/>
              </a:endParaRPr>
            </a:p>
          </p:txBody>
        </p:sp>
        <p:sp>
          <p:nvSpPr>
            <p:cNvPr id="435" name="Google Shape;435;p58"/>
            <p:cNvSpPr txBox="1"/>
            <p:nvPr/>
          </p:nvSpPr>
          <p:spPr>
            <a:xfrm>
              <a:off x="5721781" y="1986924"/>
              <a:ext cx="696900" cy="276000"/>
            </a:xfrm>
            <a:prstGeom prst="rect">
              <a:avLst/>
            </a:prstGeom>
            <a:solidFill>
              <a:srgbClr val="FFFFFF"/>
            </a:solid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1600"/>
                </a:spcAft>
                <a:buNone/>
              </a:pPr>
              <a:r>
                <a:rPr lang="en" sz="800" b="1">
                  <a:solidFill>
                    <a:schemeClr val="accent4"/>
                  </a:solidFill>
                  <a:latin typeface="Handlee"/>
                  <a:ea typeface="Handlee"/>
                  <a:cs typeface="Handlee"/>
                  <a:sym typeface="Handlee"/>
                </a:rPr>
                <a:t>DIFFERENT VIEWPOINTS</a:t>
              </a:r>
              <a:endParaRPr sz="800" b="1">
                <a:solidFill>
                  <a:schemeClr val="accent4"/>
                </a:solidFill>
                <a:latin typeface="Handlee"/>
                <a:ea typeface="Handlee"/>
                <a:cs typeface="Handlee"/>
                <a:sym typeface="Handlee"/>
              </a:endParaRPr>
            </a:p>
          </p:txBody>
        </p:sp>
        <p:sp>
          <p:nvSpPr>
            <p:cNvPr id="436" name="Google Shape;436;p58"/>
            <p:cNvSpPr/>
            <p:nvPr/>
          </p:nvSpPr>
          <p:spPr>
            <a:xfrm>
              <a:off x="5201245" y="1221570"/>
              <a:ext cx="1712700" cy="703500"/>
            </a:xfrm>
            <a:prstGeom prst="roundRect">
              <a:avLst>
                <a:gd name="adj" fmla="val 4485"/>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Handlee"/>
                <a:ea typeface="Handlee"/>
                <a:cs typeface="Handlee"/>
                <a:sym typeface="Handlee"/>
              </a:endParaRPr>
            </a:p>
            <a:p>
              <a:pPr marL="0" lvl="0" indent="0" algn="l" rtl="0">
                <a:spcBef>
                  <a:spcPts val="0"/>
                </a:spcBef>
                <a:spcAft>
                  <a:spcPts val="0"/>
                </a:spcAft>
                <a:buNone/>
              </a:pPr>
              <a:endParaRPr>
                <a:latin typeface="Handlee"/>
                <a:ea typeface="Handlee"/>
                <a:cs typeface="Handlee"/>
                <a:sym typeface="Handlee"/>
              </a:endParaRPr>
            </a:p>
            <a:p>
              <a:pPr marL="0" lvl="0" indent="0" algn="l" rtl="0">
                <a:spcBef>
                  <a:spcPts val="0"/>
                </a:spcBef>
                <a:spcAft>
                  <a:spcPts val="0"/>
                </a:spcAft>
                <a:buNone/>
              </a:pPr>
              <a:endParaRPr>
                <a:latin typeface="Handlee"/>
                <a:ea typeface="Handlee"/>
                <a:cs typeface="Handlee"/>
                <a:sym typeface="Handlee"/>
              </a:endParaRPr>
            </a:p>
            <a:p>
              <a:pPr marL="0" lvl="0" indent="0" algn="l" rtl="0">
                <a:spcBef>
                  <a:spcPts val="0"/>
                </a:spcBef>
                <a:spcAft>
                  <a:spcPts val="0"/>
                </a:spcAft>
                <a:buNone/>
              </a:pPr>
              <a:endParaRPr>
                <a:latin typeface="Handlee"/>
                <a:ea typeface="Handlee"/>
                <a:cs typeface="Handlee"/>
                <a:sym typeface="Handlee"/>
              </a:endParaRPr>
            </a:p>
            <a:p>
              <a:pPr marL="0" lvl="0" indent="0" algn="l" rtl="0">
                <a:spcBef>
                  <a:spcPts val="0"/>
                </a:spcBef>
                <a:spcAft>
                  <a:spcPts val="0"/>
                </a:spcAft>
                <a:buNone/>
              </a:pPr>
              <a:endParaRPr>
                <a:latin typeface="Handlee"/>
                <a:ea typeface="Handlee"/>
                <a:cs typeface="Handlee"/>
                <a:sym typeface="Handlee"/>
              </a:endParaRPr>
            </a:p>
            <a:p>
              <a:pPr marL="0" lvl="0" indent="0" algn="l" rtl="0">
                <a:spcBef>
                  <a:spcPts val="0"/>
                </a:spcBef>
                <a:spcAft>
                  <a:spcPts val="0"/>
                </a:spcAft>
                <a:buNone/>
              </a:pPr>
              <a:endParaRPr>
                <a:latin typeface="Handlee"/>
                <a:ea typeface="Handlee"/>
                <a:cs typeface="Handlee"/>
                <a:sym typeface="Handlee"/>
              </a:endParaRPr>
            </a:p>
            <a:p>
              <a:pPr marL="0" lvl="0" indent="0" algn="l" rtl="0">
                <a:spcBef>
                  <a:spcPts val="0"/>
                </a:spcBef>
                <a:spcAft>
                  <a:spcPts val="0"/>
                </a:spcAft>
                <a:buNone/>
              </a:pPr>
              <a:endParaRPr>
                <a:latin typeface="Handlee"/>
                <a:ea typeface="Handlee"/>
                <a:cs typeface="Handlee"/>
                <a:sym typeface="Handlee"/>
              </a:endParaRPr>
            </a:p>
          </p:txBody>
        </p:sp>
        <p:sp>
          <p:nvSpPr>
            <p:cNvPr id="437" name="Google Shape;437;p58"/>
            <p:cNvSpPr/>
            <p:nvPr/>
          </p:nvSpPr>
          <p:spPr>
            <a:xfrm rot="10800000">
              <a:off x="6012570" y="1920663"/>
              <a:ext cx="90000" cy="67500"/>
            </a:xfrm>
            <a:prstGeom prst="triangle">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Handlee"/>
                <a:ea typeface="Handlee"/>
                <a:cs typeface="Handlee"/>
                <a:sym typeface="Handlee"/>
              </a:endParaRPr>
            </a:p>
          </p:txBody>
        </p:sp>
        <p:sp>
          <p:nvSpPr>
            <p:cNvPr id="438" name="Google Shape;438;p58"/>
            <p:cNvSpPr txBox="1"/>
            <p:nvPr/>
          </p:nvSpPr>
          <p:spPr>
            <a:xfrm>
              <a:off x="5245495" y="1258770"/>
              <a:ext cx="1624200" cy="624600"/>
            </a:xfrm>
            <a:prstGeom prst="rect">
              <a:avLst/>
            </a:prstGeom>
            <a:solidFill>
              <a:schemeClr val="accent1"/>
            </a:solid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1600"/>
                </a:spcAft>
                <a:buNone/>
              </a:pPr>
              <a:r>
                <a:rPr lang="en" sz="1100">
                  <a:solidFill>
                    <a:srgbClr val="5E5E5E"/>
                  </a:solidFill>
                  <a:latin typeface="Handlee"/>
                  <a:ea typeface="Handlee"/>
                  <a:cs typeface="Handlee"/>
                  <a:sym typeface="Handlee"/>
                </a:rPr>
                <a:t>Whose perspective is represented in the text? How could we view this from another perspective? What might that look like? Implications?</a:t>
              </a:r>
              <a:endParaRPr sz="1100">
                <a:solidFill>
                  <a:srgbClr val="5E5E5E"/>
                </a:solidFill>
                <a:latin typeface="Handlee"/>
                <a:ea typeface="Handlee"/>
                <a:cs typeface="Handlee"/>
                <a:sym typeface="Handlee"/>
              </a:endParaRPr>
            </a:p>
          </p:txBody>
        </p:sp>
      </p:grpSp>
      <p:grpSp>
        <p:nvGrpSpPr>
          <p:cNvPr id="439" name="Google Shape;439;p58"/>
          <p:cNvGrpSpPr/>
          <p:nvPr/>
        </p:nvGrpSpPr>
        <p:grpSpPr>
          <a:xfrm>
            <a:off x="6722845" y="2790566"/>
            <a:ext cx="2158858" cy="1989697"/>
            <a:chOff x="6282830" y="2543425"/>
            <a:chExt cx="1712700" cy="1230715"/>
          </a:xfrm>
        </p:grpSpPr>
        <p:sp>
          <p:nvSpPr>
            <p:cNvPr id="440" name="Google Shape;440;p58"/>
            <p:cNvSpPr/>
            <p:nvPr/>
          </p:nvSpPr>
          <p:spPr>
            <a:xfrm rot="-1789476">
              <a:off x="7058947" y="2572699"/>
              <a:ext cx="160451" cy="160451"/>
            </a:xfrm>
            <a:prstGeom prst="ellipse">
              <a:avLst/>
            </a:prstGeom>
            <a:solidFill>
              <a:srgbClr val="FFFFFF"/>
            </a:solidFill>
            <a:ln w="38100"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Handlee"/>
                <a:ea typeface="Handlee"/>
                <a:cs typeface="Handlee"/>
                <a:sym typeface="Handlee"/>
              </a:endParaRPr>
            </a:p>
          </p:txBody>
        </p:sp>
        <p:sp>
          <p:nvSpPr>
            <p:cNvPr id="441" name="Google Shape;441;p58"/>
            <p:cNvSpPr txBox="1"/>
            <p:nvPr/>
          </p:nvSpPr>
          <p:spPr>
            <a:xfrm>
              <a:off x="6782819" y="2737212"/>
              <a:ext cx="696900" cy="2760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t" anchorCtr="0">
              <a:noAutofit/>
            </a:bodyPr>
            <a:lstStyle/>
            <a:p>
              <a:pPr marL="0" lvl="0" indent="0" algn="ctr" rtl="0">
                <a:lnSpc>
                  <a:spcPct val="115000"/>
                </a:lnSpc>
                <a:spcBef>
                  <a:spcPts val="0"/>
                </a:spcBef>
                <a:spcAft>
                  <a:spcPts val="1600"/>
                </a:spcAft>
                <a:buNone/>
              </a:pPr>
              <a:r>
                <a:rPr lang="en" sz="800" b="1">
                  <a:solidFill>
                    <a:schemeClr val="accent4"/>
                  </a:solidFill>
                  <a:latin typeface="Handlee"/>
                  <a:ea typeface="Handlee"/>
                  <a:cs typeface="Handlee"/>
                  <a:sym typeface="Handlee"/>
                </a:rPr>
                <a:t>CAPTURING THE HEART</a:t>
              </a:r>
              <a:endParaRPr sz="800" b="1">
                <a:solidFill>
                  <a:schemeClr val="accent4"/>
                </a:solidFill>
                <a:latin typeface="Handlee"/>
                <a:ea typeface="Handlee"/>
                <a:cs typeface="Handlee"/>
                <a:sym typeface="Handlee"/>
              </a:endParaRPr>
            </a:p>
          </p:txBody>
        </p:sp>
        <p:sp>
          <p:nvSpPr>
            <p:cNvPr id="442" name="Google Shape;442;p58"/>
            <p:cNvSpPr/>
            <p:nvPr/>
          </p:nvSpPr>
          <p:spPr>
            <a:xfrm>
              <a:off x="6282830" y="3070640"/>
              <a:ext cx="1712700" cy="703500"/>
            </a:xfrm>
            <a:prstGeom prst="roundRect">
              <a:avLst>
                <a:gd name="adj" fmla="val 4485"/>
              </a:avLst>
            </a:pr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Handlee"/>
                <a:ea typeface="Handlee"/>
                <a:cs typeface="Handlee"/>
                <a:sym typeface="Handlee"/>
              </a:endParaRPr>
            </a:p>
            <a:p>
              <a:pPr marL="0" lvl="0" indent="0" algn="l" rtl="0">
                <a:spcBef>
                  <a:spcPts val="0"/>
                </a:spcBef>
                <a:spcAft>
                  <a:spcPts val="0"/>
                </a:spcAft>
                <a:buNone/>
              </a:pPr>
              <a:endParaRPr>
                <a:latin typeface="Handlee"/>
                <a:ea typeface="Handlee"/>
                <a:cs typeface="Handlee"/>
                <a:sym typeface="Handlee"/>
              </a:endParaRPr>
            </a:p>
            <a:p>
              <a:pPr marL="0" lvl="0" indent="0" algn="l" rtl="0">
                <a:spcBef>
                  <a:spcPts val="0"/>
                </a:spcBef>
                <a:spcAft>
                  <a:spcPts val="0"/>
                </a:spcAft>
                <a:buNone/>
              </a:pPr>
              <a:endParaRPr>
                <a:latin typeface="Handlee"/>
                <a:ea typeface="Handlee"/>
                <a:cs typeface="Handlee"/>
                <a:sym typeface="Handlee"/>
              </a:endParaRPr>
            </a:p>
            <a:p>
              <a:pPr marL="0" lvl="0" indent="0" algn="l" rtl="0">
                <a:spcBef>
                  <a:spcPts val="0"/>
                </a:spcBef>
                <a:spcAft>
                  <a:spcPts val="0"/>
                </a:spcAft>
                <a:buNone/>
              </a:pPr>
              <a:endParaRPr>
                <a:latin typeface="Handlee"/>
                <a:ea typeface="Handlee"/>
                <a:cs typeface="Handlee"/>
                <a:sym typeface="Handlee"/>
              </a:endParaRPr>
            </a:p>
            <a:p>
              <a:pPr marL="0" lvl="0" indent="0" algn="l" rtl="0">
                <a:spcBef>
                  <a:spcPts val="0"/>
                </a:spcBef>
                <a:spcAft>
                  <a:spcPts val="0"/>
                </a:spcAft>
                <a:buNone/>
              </a:pPr>
              <a:endParaRPr>
                <a:latin typeface="Handlee"/>
                <a:ea typeface="Handlee"/>
                <a:cs typeface="Handlee"/>
                <a:sym typeface="Handlee"/>
              </a:endParaRPr>
            </a:p>
            <a:p>
              <a:pPr marL="0" lvl="0" indent="0" algn="l" rtl="0">
                <a:spcBef>
                  <a:spcPts val="0"/>
                </a:spcBef>
                <a:spcAft>
                  <a:spcPts val="0"/>
                </a:spcAft>
                <a:buNone/>
              </a:pPr>
              <a:endParaRPr>
                <a:latin typeface="Handlee"/>
                <a:ea typeface="Handlee"/>
                <a:cs typeface="Handlee"/>
                <a:sym typeface="Handlee"/>
              </a:endParaRPr>
            </a:p>
            <a:p>
              <a:pPr marL="0" lvl="0" indent="0" algn="l" rtl="0">
                <a:spcBef>
                  <a:spcPts val="0"/>
                </a:spcBef>
                <a:spcAft>
                  <a:spcPts val="0"/>
                </a:spcAft>
                <a:buNone/>
              </a:pPr>
              <a:endParaRPr>
                <a:latin typeface="Handlee"/>
                <a:ea typeface="Handlee"/>
                <a:cs typeface="Handlee"/>
                <a:sym typeface="Handlee"/>
              </a:endParaRPr>
            </a:p>
          </p:txBody>
        </p:sp>
        <p:sp>
          <p:nvSpPr>
            <p:cNvPr id="443" name="Google Shape;443;p58"/>
            <p:cNvSpPr txBox="1"/>
            <p:nvPr/>
          </p:nvSpPr>
          <p:spPr>
            <a:xfrm>
              <a:off x="6327080" y="3107840"/>
              <a:ext cx="1624200" cy="624600"/>
            </a:xfrm>
            <a:prstGeom prst="rect">
              <a:avLst/>
            </a:pr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t" anchorCtr="0">
              <a:noAutofit/>
            </a:bodyPr>
            <a:lstStyle/>
            <a:p>
              <a:pPr marL="0" lvl="0" indent="0" algn="ctr" rtl="0">
                <a:lnSpc>
                  <a:spcPct val="115000"/>
                </a:lnSpc>
                <a:spcBef>
                  <a:spcPts val="0"/>
                </a:spcBef>
                <a:spcAft>
                  <a:spcPts val="1600"/>
                </a:spcAft>
                <a:buNone/>
              </a:pPr>
              <a:r>
                <a:rPr lang="en" sz="1100">
                  <a:solidFill>
                    <a:srgbClr val="5E5E5E"/>
                  </a:solidFill>
                  <a:latin typeface="Handlee"/>
                  <a:ea typeface="Handlee"/>
                  <a:cs typeface="Handlee"/>
                  <a:sym typeface="Handlee"/>
                </a:rPr>
                <a:t>What themes are represented in the text?</a:t>
              </a:r>
              <a:endParaRPr sz="1100">
                <a:solidFill>
                  <a:srgbClr val="5E5E5E"/>
                </a:solidFill>
                <a:latin typeface="Handlee"/>
                <a:ea typeface="Handlee"/>
                <a:cs typeface="Handlee"/>
                <a:sym typeface="Handlee"/>
              </a:endParaRPr>
            </a:p>
          </p:txBody>
        </p:sp>
        <p:sp>
          <p:nvSpPr>
            <p:cNvPr id="444" name="Google Shape;444;p58"/>
            <p:cNvSpPr/>
            <p:nvPr/>
          </p:nvSpPr>
          <p:spPr>
            <a:xfrm>
              <a:off x="7094180" y="3005991"/>
              <a:ext cx="90000" cy="67500"/>
            </a:xfrm>
            <a:prstGeom prst="triangle">
              <a:avLst>
                <a:gd name="adj" fmla="val 50000"/>
              </a:avLst>
            </a:pr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Handlee"/>
                <a:ea typeface="Handlee"/>
                <a:cs typeface="Handlee"/>
                <a:sym typeface="Handlee"/>
              </a:endParaRPr>
            </a:p>
          </p:txBody>
        </p:sp>
      </p:grpSp>
      <p:sp>
        <p:nvSpPr>
          <p:cNvPr id="445" name="Google Shape;445;p58"/>
          <p:cNvSpPr txBox="1">
            <a:spLocks noGrp="1"/>
          </p:cNvSpPr>
          <p:nvPr>
            <p:ph type="title" idx="4294967295"/>
          </p:nvPr>
        </p:nvSpPr>
        <p:spPr>
          <a:xfrm>
            <a:off x="0" y="0"/>
            <a:ext cx="9144000" cy="660300"/>
          </a:xfrm>
          <a:prstGeom prst="rect">
            <a:avLst/>
          </a:prstGeom>
          <a:noFill/>
          <a:ln>
            <a:noFill/>
          </a:ln>
        </p:spPr>
        <p:txBody>
          <a:bodyPr spcFirstLastPara="1" wrap="square" lIns="68575" tIns="34275" rIns="68575" bIns="34275" anchor="b" anchorCtr="0">
            <a:noAutofit/>
          </a:bodyPr>
          <a:lstStyle/>
          <a:p>
            <a:pPr marL="0" lvl="0" indent="0" algn="ctr" rtl="0">
              <a:lnSpc>
                <a:spcPct val="90000"/>
              </a:lnSpc>
              <a:spcBef>
                <a:spcPts val="0"/>
              </a:spcBef>
              <a:spcAft>
                <a:spcPts val="0"/>
              </a:spcAft>
              <a:buClr>
                <a:srgbClr val="3F3F3F"/>
              </a:buClr>
              <a:buSzPts val="5000"/>
              <a:buFont typeface="Arial"/>
              <a:buNone/>
            </a:pPr>
            <a:r>
              <a:rPr lang="en" sz="5000">
                <a:solidFill>
                  <a:srgbClr val="AC1145"/>
                </a:solidFill>
                <a:latin typeface="Caveat"/>
                <a:ea typeface="Caveat"/>
                <a:cs typeface="Caveat"/>
                <a:sym typeface="Caveat"/>
              </a:rPr>
              <a:t>Peel The Fruit . . .</a:t>
            </a:r>
            <a:endParaRPr>
              <a:solidFill>
                <a:srgbClr val="AC1145"/>
              </a:solidFill>
              <a:latin typeface="Caveat"/>
              <a:ea typeface="Caveat"/>
              <a:cs typeface="Caveat"/>
              <a:sym typeface="Caveat"/>
            </a:endParaRPr>
          </a:p>
        </p:txBody>
      </p:sp>
      <p:sp>
        <p:nvSpPr>
          <p:cNvPr id="446" name="Google Shape;446;p58"/>
          <p:cNvSpPr/>
          <p:nvPr/>
        </p:nvSpPr>
        <p:spPr>
          <a:xfrm rot="5400000">
            <a:off x="7927275" y="991425"/>
            <a:ext cx="1965300" cy="276900"/>
          </a:xfrm>
          <a:prstGeom prst="rect">
            <a:avLst/>
          </a:prstGeom>
          <a:solidFill>
            <a:schemeClr val="lt1"/>
          </a:solidFill>
          <a:ln w="28575" cap="flat" cmpd="sng">
            <a:solidFill>
              <a:srgbClr val="6AA84F"/>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r>
              <a:rPr lang="en" sz="1400">
                <a:solidFill>
                  <a:srgbClr val="A5A5A5"/>
                </a:solidFill>
                <a:latin typeface="Handlee"/>
                <a:ea typeface="Handlee"/>
                <a:cs typeface="Handlee"/>
                <a:sym typeface="Handlee"/>
              </a:rPr>
              <a:t>Assessment </a:t>
            </a:r>
            <a:r>
              <a:rPr lang="en">
                <a:solidFill>
                  <a:srgbClr val="A5A5A5"/>
                </a:solidFill>
                <a:latin typeface="Handlee"/>
                <a:ea typeface="Handlee"/>
                <a:cs typeface="Handlee"/>
                <a:sym typeface="Handlee"/>
              </a:rPr>
              <a:t>For</a:t>
            </a:r>
            <a:r>
              <a:rPr lang="en" sz="1400">
                <a:solidFill>
                  <a:srgbClr val="A5A5A5"/>
                </a:solidFill>
                <a:latin typeface="Handlee"/>
                <a:ea typeface="Handlee"/>
                <a:cs typeface="Handlee"/>
                <a:sym typeface="Handlee"/>
              </a:rPr>
              <a:t> Learning</a:t>
            </a:r>
            <a:endParaRPr sz="1100">
              <a:latin typeface="Handlee"/>
              <a:ea typeface="Handlee"/>
              <a:cs typeface="Handlee"/>
              <a:sym typeface="Handlee"/>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50"/>
        <p:cNvGrpSpPr/>
        <p:nvPr/>
      </p:nvGrpSpPr>
      <p:grpSpPr>
        <a:xfrm>
          <a:off x="0" y="0"/>
          <a:ext cx="0" cy="0"/>
          <a:chOff x="0" y="0"/>
          <a:chExt cx="0" cy="0"/>
        </a:xfrm>
      </p:grpSpPr>
      <p:sp>
        <p:nvSpPr>
          <p:cNvPr id="451" name="Google Shape;451;p59"/>
          <p:cNvSpPr txBox="1"/>
          <p:nvPr/>
        </p:nvSpPr>
        <p:spPr>
          <a:xfrm>
            <a:off x="-3" y="4889700"/>
            <a:ext cx="1553400" cy="253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050">
                <a:solidFill>
                  <a:srgbClr val="3488A0"/>
                </a:solidFill>
                <a:latin typeface="Handlee"/>
                <a:ea typeface="Handlee"/>
                <a:cs typeface="Handlee"/>
                <a:sym typeface="Handlee"/>
              </a:rPr>
              <a:t>Alice Vigors 2020</a:t>
            </a:r>
            <a:endParaRPr>
              <a:latin typeface="Handlee"/>
              <a:ea typeface="Handlee"/>
              <a:cs typeface="Handlee"/>
              <a:sym typeface="Handlee"/>
            </a:endParaRPr>
          </a:p>
        </p:txBody>
      </p:sp>
      <p:sp>
        <p:nvSpPr>
          <p:cNvPr id="452" name="Google Shape;452;p59"/>
          <p:cNvSpPr txBox="1"/>
          <p:nvPr/>
        </p:nvSpPr>
        <p:spPr>
          <a:xfrm>
            <a:off x="3622425" y="4885800"/>
            <a:ext cx="2855400" cy="2616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100">
                <a:solidFill>
                  <a:srgbClr val="000000"/>
                </a:solidFill>
                <a:latin typeface="Handlee"/>
                <a:ea typeface="Handlee"/>
                <a:cs typeface="Handlee"/>
                <a:sym typeface="Handlee"/>
              </a:rPr>
              <a:t>Source: </a:t>
            </a:r>
            <a:r>
              <a:rPr lang="en" sz="1100" u="sng">
                <a:solidFill>
                  <a:schemeClr val="hlink"/>
                </a:solidFill>
                <a:latin typeface="Handlee"/>
                <a:ea typeface="Handlee"/>
                <a:cs typeface="Handlee"/>
                <a:sym typeface="Handlee"/>
                <a:hlinkClick r:id="rId3"/>
              </a:rPr>
              <a:t>SBS First Australians</a:t>
            </a:r>
            <a:endParaRPr sz="1100">
              <a:solidFill>
                <a:srgbClr val="000000"/>
              </a:solidFill>
              <a:latin typeface="Handlee"/>
              <a:ea typeface="Handlee"/>
              <a:cs typeface="Handlee"/>
              <a:sym typeface="Handlee"/>
            </a:endParaRPr>
          </a:p>
        </p:txBody>
      </p:sp>
      <p:pic>
        <p:nvPicPr>
          <p:cNvPr id="453" name="Google Shape;453;p59">
            <a:hlinkClick r:id="rId3"/>
          </p:cNvPr>
          <p:cNvPicPr preferRelativeResize="0"/>
          <p:nvPr/>
        </p:nvPicPr>
        <p:blipFill>
          <a:blip r:embed="rId4">
            <a:alphaModFix/>
          </a:blip>
          <a:stretch>
            <a:fillRect/>
          </a:stretch>
        </p:blipFill>
        <p:spPr>
          <a:xfrm>
            <a:off x="152400" y="152400"/>
            <a:ext cx="8759199" cy="4547550"/>
          </a:xfrm>
          <a:prstGeom prst="rect">
            <a:avLst/>
          </a:prstGeom>
          <a:noFill/>
          <a:ln>
            <a:noFill/>
          </a:ln>
        </p:spPr>
      </p:pic>
      <p:sp>
        <p:nvSpPr>
          <p:cNvPr id="454" name="Google Shape;454;p59"/>
          <p:cNvSpPr txBox="1"/>
          <p:nvPr/>
        </p:nvSpPr>
        <p:spPr>
          <a:xfrm>
            <a:off x="6999525" y="4852350"/>
            <a:ext cx="2144400" cy="2616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800">
                <a:solidFill>
                  <a:srgbClr val="FF9900"/>
                </a:solidFill>
                <a:latin typeface="Handlee"/>
                <a:ea typeface="Handlee"/>
                <a:cs typeface="Handlee"/>
                <a:sym typeface="Handlee"/>
              </a:rPr>
              <a:t>SHARED INQUIRY</a:t>
            </a:r>
            <a:endParaRPr>
              <a:solidFill>
                <a:srgbClr val="FF9900"/>
              </a:solidFill>
              <a:latin typeface="Handlee"/>
              <a:ea typeface="Handlee"/>
              <a:cs typeface="Handlee"/>
              <a:sym typeface="Handlee"/>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pic>
        <p:nvPicPr>
          <p:cNvPr id="165" name="Google Shape;165;p33"/>
          <p:cNvPicPr preferRelativeResize="0"/>
          <p:nvPr/>
        </p:nvPicPr>
        <p:blipFill rotWithShape="1">
          <a:blip r:embed="rId3">
            <a:alphaModFix/>
          </a:blip>
          <a:srcRect t="29393" b="13752"/>
          <a:stretch/>
        </p:blipFill>
        <p:spPr>
          <a:xfrm>
            <a:off x="25" y="11280"/>
            <a:ext cx="9143982" cy="3201930"/>
          </a:xfrm>
          <a:prstGeom prst="flowChartDocument">
            <a:avLst/>
          </a:prstGeom>
          <a:noFill/>
          <a:ln>
            <a:noFill/>
          </a:ln>
        </p:spPr>
      </p:pic>
      <p:sp>
        <p:nvSpPr>
          <p:cNvPr id="166" name="Google Shape;166;p33"/>
          <p:cNvSpPr txBox="1">
            <a:spLocks noGrp="1"/>
          </p:cNvSpPr>
          <p:nvPr>
            <p:ph type="ctrTitle"/>
          </p:nvPr>
        </p:nvSpPr>
        <p:spPr>
          <a:xfrm>
            <a:off x="311700" y="3537800"/>
            <a:ext cx="8097600" cy="10059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3700">
                <a:latin typeface="Handlee"/>
                <a:ea typeface="Handlee"/>
                <a:cs typeface="Handlee"/>
                <a:sym typeface="Handlee"/>
              </a:rPr>
              <a:t>How did an Australian colony develop over time and why? </a:t>
            </a:r>
            <a:endParaRPr sz="3700">
              <a:latin typeface="Handlee"/>
              <a:ea typeface="Handlee"/>
              <a:cs typeface="Handlee"/>
              <a:sym typeface="Handlee"/>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58"/>
        <p:cNvGrpSpPr/>
        <p:nvPr/>
      </p:nvGrpSpPr>
      <p:grpSpPr>
        <a:xfrm>
          <a:off x="0" y="0"/>
          <a:ext cx="0" cy="0"/>
          <a:chOff x="0" y="0"/>
          <a:chExt cx="0" cy="0"/>
        </a:xfrm>
      </p:grpSpPr>
      <p:sp>
        <p:nvSpPr>
          <p:cNvPr id="459" name="Google Shape;459;p60"/>
          <p:cNvSpPr txBox="1"/>
          <p:nvPr/>
        </p:nvSpPr>
        <p:spPr>
          <a:xfrm>
            <a:off x="-3" y="4889700"/>
            <a:ext cx="1553400" cy="253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050">
                <a:solidFill>
                  <a:srgbClr val="3488A0"/>
                </a:solidFill>
                <a:latin typeface="Handlee"/>
                <a:ea typeface="Handlee"/>
                <a:cs typeface="Handlee"/>
                <a:sym typeface="Handlee"/>
              </a:rPr>
              <a:t>Alice Vigors 2020</a:t>
            </a:r>
            <a:endParaRPr>
              <a:latin typeface="Handlee"/>
              <a:ea typeface="Handlee"/>
              <a:cs typeface="Handlee"/>
              <a:sym typeface="Handlee"/>
            </a:endParaRPr>
          </a:p>
        </p:txBody>
      </p:sp>
      <p:sp>
        <p:nvSpPr>
          <p:cNvPr id="460" name="Google Shape;460;p60"/>
          <p:cNvSpPr txBox="1"/>
          <p:nvPr/>
        </p:nvSpPr>
        <p:spPr>
          <a:xfrm>
            <a:off x="6999525" y="4852350"/>
            <a:ext cx="2144400" cy="2616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800">
                <a:solidFill>
                  <a:srgbClr val="FF9900"/>
                </a:solidFill>
                <a:latin typeface="Handlee"/>
                <a:ea typeface="Handlee"/>
                <a:cs typeface="Handlee"/>
                <a:sym typeface="Handlee"/>
              </a:rPr>
              <a:t>SHARED INQUIRY</a:t>
            </a:r>
            <a:endParaRPr>
              <a:solidFill>
                <a:srgbClr val="FF9900"/>
              </a:solidFill>
              <a:latin typeface="Handlee"/>
              <a:ea typeface="Handlee"/>
              <a:cs typeface="Handlee"/>
              <a:sym typeface="Handlee"/>
            </a:endParaRPr>
          </a:p>
        </p:txBody>
      </p:sp>
      <p:sp>
        <p:nvSpPr>
          <p:cNvPr id="461" name="Google Shape;461;p60"/>
          <p:cNvSpPr txBox="1">
            <a:spLocks noGrp="1"/>
          </p:cNvSpPr>
          <p:nvPr>
            <p:ph type="title" idx="4294967295"/>
          </p:nvPr>
        </p:nvSpPr>
        <p:spPr>
          <a:xfrm>
            <a:off x="0" y="0"/>
            <a:ext cx="9144000" cy="660300"/>
          </a:xfrm>
          <a:prstGeom prst="rect">
            <a:avLst/>
          </a:prstGeom>
          <a:noFill/>
          <a:ln>
            <a:noFill/>
          </a:ln>
        </p:spPr>
        <p:txBody>
          <a:bodyPr spcFirstLastPara="1" wrap="square" lIns="68575" tIns="34275" rIns="68575" bIns="34275" anchor="b" anchorCtr="0">
            <a:noAutofit/>
          </a:bodyPr>
          <a:lstStyle/>
          <a:p>
            <a:pPr marL="0" lvl="0" indent="0" algn="ctr" rtl="0">
              <a:lnSpc>
                <a:spcPct val="90000"/>
              </a:lnSpc>
              <a:spcBef>
                <a:spcPts val="0"/>
              </a:spcBef>
              <a:spcAft>
                <a:spcPts val="0"/>
              </a:spcAft>
              <a:buClr>
                <a:srgbClr val="3F3F3F"/>
              </a:buClr>
              <a:buSzPts val="5000"/>
              <a:buFont typeface="Arial"/>
              <a:buNone/>
            </a:pPr>
            <a:r>
              <a:rPr lang="en" sz="5000">
                <a:solidFill>
                  <a:srgbClr val="AC1145"/>
                </a:solidFill>
                <a:latin typeface="Caveat"/>
                <a:ea typeface="Caveat"/>
                <a:cs typeface="Caveat"/>
                <a:sym typeface="Caveat"/>
              </a:rPr>
              <a:t>Compare and Contrast . . .</a:t>
            </a:r>
            <a:endParaRPr>
              <a:solidFill>
                <a:srgbClr val="AC1145"/>
              </a:solidFill>
              <a:latin typeface="Caveat"/>
              <a:ea typeface="Caveat"/>
              <a:cs typeface="Caveat"/>
              <a:sym typeface="Caveat"/>
            </a:endParaRPr>
          </a:p>
        </p:txBody>
      </p:sp>
      <p:grpSp>
        <p:nvGrpSpPr>
          <p:cNvPr id="462" name="Google Shape;462;p60"/>
          <p:cNvGrpSpPr/>
          <p:nvPr/>
        </p:nvGrpSpPr>
        <p:grpSpPr>
          <a:xfrm>
            <a:off x="4531273" y="851348"/>
            <a:ext cx="4231644" cy="3797176"/>
            <a:chOff x="3071457" y="2013875"/>
            <a:chExt cx="1944600" cy="1569600"/>
          </a:xfrm>
        </p:grpSpPr>
        <p:sp>
          <p:nvSpPr>
            <p:cNvPr id="463" name="Google Shape;463;p60"/>
            <p:cNvSpPr/>
            <p:nvPr/>
          </p:nvSpPr>
          <p:spPr>
            <a:xfrm rot="10800000" flipH="1">
              <a:off x="3071457" y="2013875"/>
              <a:ext cx="1944600" cy="1569600"/>
            </a:xfrm>
            <a:prstGeom prst="round2DiagRect">
              <a:avLst>
                <a:gd name="adj1" fmla="val 0"/>
                <a:gd name="adj2" fmla="val 17764"/>
              </a:avLst>
            </a:prstGeom>
            <a:solidFill>
              <a:srgbClr val="B612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00">
                <a:latin typeface="Handlee"/>
                <a:ea typeface="Handlee"/>
                <a:cs typeface="Handlee"/>
                <a:sym typeface="Handlee"/>
              </a:endParaRPr>
            </a:p>
          </p:txBody>
        </p:sp>
        <p:sp>
          <p:nvSpPr>
            <p:cNvPr id="464" name="Google Shape;464;p60"/>
            <p:cNvSpPr txBox="1"/>
            <p:nvPr/>
          </p:nvSpPr>
          <p:spPr>
            <a:xfrm>
              <a:off x="3316102" y="2256385"/>
              <a:ext cx="1451700" cy="459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800" b="1">
                  <a:solidFill>
                    <a:schemeClr val="lt1"/>
                  </a:solidFill>
                  <a:latin typeface="Handlee"/>
                  <a:ea typeface="Handlee"/>
                  <a:cs typeface="Handlee"/>
                  <a:sym typeface="Handlee"/>
                </a:rPr>
                <a:t>How does the text and the SBS episode contrast (differences)? </a:t>
              </a:r>
              <a:endParaRPr sz="1800">
                <a:solidFill>
                  <a:srgbClr val="FFFFFF"/>
                </a:solidFill>
                <a:latin typeface="Handlee"/>
                <a:ea typeface="Handlee"/>
                <a:cs typeface="Handlee"/>
                <a:sym typeface="Handlee"/>
              </a:endParaRPr>
            </a:p>
          </p:txBody>
        </p:sp>
        <p:sp>
          <p:nvSpPr>
            <p:cNvPr id="465" name="Google Shape;465;p60"/>
            <p:cNvSpPr txBox="1"/>
            <p:nvPr/>
          </p:nvSpPr>
          <p:spPr>
            <a:xfrm>
              <a:off x="3316100" y="2716352"/>
              <a:ext cx="1451700" cy="512400"/>
            </a:xfrm>
            <a:prstGeom prst="rect">
              <a:avLst/>
            </a:prstGeom>
            <a:noFill/>
            <a:ln>
              <a:noFill/>
            </a:ln>
          </p:spPr>
          <p:txBody>
            <a:bodyPr spcFirstLastPara="1" wrap="square" lIns="91425" tIns="91425" rIns="91425" bIns="91425" anchor="t" anchorCtr="0">
              <a:noAutofit/>
            </a:bodyPr>
            <a:lstStyle/>
            <a:p>
              <a:pPr marL="457200" lvl="0" indent="-317500" algn="l" rtl="0">
                <a:lnSpc>
                  <a:spcPct val="115000"/>
                </a:lnSpc>
                <a:spcBef>
                  <a:spcPts val="0"/>
                </a:spcBef>
                <a:spcAft>
                  <a:spcPts val="0"/>
                </a:spcAft>
                <a:buClr>
                  <a:srgbClr val="FFFFFF"/>
                </a:buClr>
                <a:buSzPts val="1400"/>
                <a:buFont typeface="Handlee"/>
                <a:buChar char="➔"/>
              </a:pPr>
              <a:endParaRPr>
                <a:solidFill>
                  <a:srgbClr val="FFFFFF"/>
                </a:solidFill>
                <a:latin typeface="Handlee"/>
                <a:ea typeface="Handlee"/>
                <a:cs typeface="Handlee"/>
                <a:sym typeface="Handlee"/>
              </a:endParaRPr>
            </a:p>
          </p:txBody>
        </p:sp>
      </p:grpSp>
      <p:grpSp>
        <p:nvGrpSpPr>
          <p:cNvPr id="466" name="Google Shape;466;p60"/>
          <p:cNvGrpSpPr/>
          <p:nvPr/>
        </p:nvGrpSpPr>
        <p:grpSpPr>
          <a:xfrm>
            <a:off x="304823" y="851348"/>
            <a:ext cx="4231644" cy="3797176"/>
            <a:chOff x="1126863" y="2013875"/>
            <a:chExt cx="1944600" cy="1569600"/>
          </a:xfrm>
        </p:grpSpPr>
        <p:sp>
          <p:nvSpPr>
            <p:cNvPr id="467" name="Google Shape;467;p60"/>
            <p:cNvSpPr/>
            <p:nvPr/>
          </p:nvSpPr>
          <p:spPr>
            <a:xfrm>
              <a:off x="1126863" y="2013875"/>
              <a:ext cx="1944600" cy="1569600"/>
            </a:xfrm>
            <a:prstGeom prst="round2DiagRect">
              <a:avLst>
                <a:gd name="adj1" fmla="val 0"/>
                <a:gd name="adj2" fmla="val 17764"/>
              </a:avLst>
            </a:prstGeom>
            <a:solidFill>
              <a:srgbClr val="E116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00">
                <a:latin typeface="Handlee"/>
                <a:ea typeface="Handlee"/>
                <a:cs typeface="Handlee"/>
                <a:sym typeface="Handlee"/>
              </a:endParaRPr>
            </a:p>
          </p:txBody>
        </p:sp>
        <p:sp>
          <p:nvSpPr>
            <p:cNvPr id="468" name="Google Shape;468;p60"/>
            <p:cNvSpPr txBox="1"/>
            <p:nvPr/>
          </p:nvSpPr>
          <p:spPr>
            <a:xfrm>
              <a:off x="1351627" y="2256385"/>
              <a:ext cx="1451700" cy="459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b="1">
                  <a:solidFill>
                    <a:srgbClr val="FFFFFF"/>
                  </a:solidFill>
                  <a:latin typeface="Handlee"/>
                  <a:ea typeface="Handlee"/>
                  <a:cs typeface="Handlee"/>
                  <a:sym typeface="Handlee"/>
                </a:rPr>
                <a:t>How does the text and the SBS episode compare (similarities)? </a:t>
              </a:r>
              <a:endParaRPr sz="1800">
                <a:solidFill>
                  <a:srgbClr val="FFFFFF"/>
                </a:solidFill>
                <a:latin typeface="Handlee"/>
                <a:ea typeface="Handlee"/>
                <a:cs typeface="Handlee"/>
                <a:sym typeface="Handlee"/>
              </a:endParaRPr>
            </a:p>
          </p:txBody>
        </p:sp>
        <p:sp>
          <p:nvSpPr>
            <p:cNvPr id="469" name="Google Shape;469;p60"/>
            <p:cNvSpPr txBox="1"/>
            <p:nvPr/>
          </p:nvSpPr>
          <p:spPr>
            <a:xfrm>
              <a:off x="1351625" y="2716352"/>
              <a:ext cx="1451700" cy="512400"/>
            </a:xfrm>
            <a:prstGeom prst="rect">
              <a:avLst/>
            </a:prstGeom>
            <a:noFill/>
            <a:ln>
              <a:noFill/>
            </a:ln>
          </p:spPr>
          <p:txBody>
            <a:bodyPr spcFirstLastPara="1" wrap="square" lIns="91425" tIns="91425" rIns="91425" bIns="91425" anchor="t" anchorCtr="0">
              <a:noAutofit/>
            </a:bodyPr>
            <a:lstStyle/>
            <a:p>
              <a:pPr marL="457200" lvl="0" indent="-317500" algn="l" rtl="0">
                <a:lnSpc>
                  <a:spcPct val="115000"/>
                </a:lnSpc>
                <a:spcBef>
                  <a:spcPts val="0"/>
                </a:spcBef>
                <a:spcAft>
                  <a:spcPts val="0"/>
                </a:spcAft>
                <a:buClr>
                  <a:srgbClr val="FFFFFF"/>
                </a:buClr>
                <a:buSzPts val="1400"/>
                <a:buFont typeface="Handlee"/>
                <a:buChar char="➔"/>
              </a:pPr>
              <a:endParaRPr>
                <a:solidFill>
                  <a:srgbClr val="FFFFFF"/>
                </a:solidFill>
                <a:latin typeface="Handlee"/>
                <a:ea typeface="Handlee"/>
                <a:cs typeface="Handlee"/>
                <a:sym typeface="Handlee"/>
              </a:endParaRPr>
            </a:p>
          </p:txBody>
        </p:sp>
      </p:grpSp>
      <p:grpSp>
        <p:nvGrpSpPr>
          <p:cNvPr id="470" name="Google Shape;470;p60"/>
          <p:cNvGrpSpPr/>
          <p:nvPr/>
        </p:nvGrpSpPr>
        <p:grpSpPr>
          <a:xfrm>
            <a:off x="4258085" y="2514432"/>
            <a:ext cx="566597" cy="629913"/>
            <a:chOff x="3157188" y="909150"/>
            <a:chExt cx="470400" cy="470400"/>
          </a:xfrm>
        </p:grpSpPr>
        <p:sp>
          <p:nvSpPr>
            <p:cNvPr id="471" name="Google Shape;471;p60"/>
            <p:cNvSpPr/>
            <p:nvPr/>
          </p:nvSpPr>
          <p:spPr>
            <a:xfrm>
              <a:off x="3157188" y="909150"/>
              <a:ext cx="470400" cy="4704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00">
                <a:latin typeface="Handlee"/>
                <a:ea typeface="Handlee"/>
                <a:cs typeface="Handlee"/>
                <a:sym typeface="Handlee"/>
              </a:endParaRPr>
            </a:p>
          </p:txBody>
        </p:sp>
        <p:sp>
          <p:nvSpPr>
            <p:cNvPr id="472" name="Google Shape;472;p60"/>
            <p:cNvSpPr/>
            <p:nvPr/>
          </p:nvSpPr>
          <p:spPr>
            <a:xfrm>
              <a:off x="3243138" y="995100"/>
              <a:ext cx="298500" cy="298500"/>
            </a:xfrm>
            <a:prstGeom prst="mathPlus">
              <a:avLst>
                <a:gd name="adj1" fmla="val 9900"/>
              </a:avLst>
            </a:prstGeom>
            <a:solidFill>
              <a:srgbClr val="E116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00">
                <a:latin typeface="Handlee"/>
                <a:ea typeface="Handlee"/>
                <a:cs typeface="Handlee"/>
                <a:sym typeface="Handlee"/>
              </a:endParaRPr>
            </a:p>
          </p:txBody>
        </p:sp>
      </p:grpSp>
      <p:sp>
        <p:nvSpPr>
          <p:cNvPr id="473" name="Google Shape;473;p60"/>
          <p:cNvSpPr/>
          <p:nvPr/>
        </p:nvSpPr>
        <p:spPr>
          <a:xfrm>
            <a:off x="3589350" y="4757400"/>
            <a:ext cx="1965300" cy="276900"/>
          </a:xfrm>
          <a:prstGeom prst="rect">
            <a:avLst/>
          </a:prstGeom>
          <a:solidFill>
            <a:schemeClr val="lt1"/>
          </a:solidFill>
          <a:ln w="28575" cap="flat" cmpd="sng">
            <a:solidFill>
              <a:srgbClr val="FF0000"/>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r>
              <a:rPr lang="en" sz="1400">
                <a:solidFill>
                  <a:srgbClr val="A5A5A5"/>
                </a:solidFill>
                <a:latin typeface="Handlee"/>
                <a:ea typeface="Handlee"/>
                <a:cs typeface="Handlee"/>
                <a:sym typeface="Handlee"/>
              </a:rPr>
              <a:t>Assessment </a:t>
            </a:r>
            <a:r>
              <a:rPr lang="en">
                <a:solidFill>
                  <a:srgbClr val="A5A5A5"/>
                </a:solidFill>
                <a:latin typeface="Handlee"/>
                <a:ea typeface="Handlee"/>
                <a:cs typeface="Handlee"/>
                <a:sym typeface="Handlee"/>
              </a:rPr>
              <a:t>Of</a:t>
            </a:r>
            <a:r>
              <a:rPr lang="en" sz="1400">
                <a:solidFill>
                  <a:srgbClr val="A5A5A5"/>
                </a:solidFill>
                <a:latin typeface="Handlee"/>
                <a:ea typeface="Handlee"/>
                <a:cs typeface="Handlee"/>
                <a:sym typeface="Handlee"/>
              </a:rPr>
              <a:t> Learning</a:t>
            </a:r>
            <a:endParaRPr sz="1100">
              <a:latin typeface="Handlee"/>
              <a:ea typeface="Handlee"/>
              <a:cs typeface="Handlee"/>
              <a:sym typeface="Handlee"/>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77"/>
        <p:cNvGrpSpPr/>
        <p:nvPr/>
      </p:nvGrpSpPr>
      <p:grpSpPr>
        <a:xfrm>
          <a:off x="0" y="0"/>
          <a:ext cx="0" cy="0"/>
          <a:chOff x="0" y="0"/>
          <a:chExt cx="0" cy="0"/>
        </a:xfrm>
      </p:grpSpPr>
      <p:sp>
        <p:nvSpPr>
          <p:cNvPr id="478" name="Google Shape;478;p61"/>
          <p:cNvSpPr txBox="1"/>
          <p:nvPr/>
        </p:nvSpPr>
        <p:spPr>
          <a:xfrm>
            <a:off x="-3" y="4889700"/>
            <a:ext cx="1553400" cy="253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050">
                <a:solidFill>
                  <a:srgbClr val="3488A0"/>
                </a:solidFill>
                <a:latin typeface="Handlee"/>
                <a:ea typeface="Handlee"/>
                <a:cs typeface="Handlee"/>
                <a:sym typeface="Handlee"/>
              </a:rPr>
              <a:t>Alice Vigors 2020</a:t>
            </a:r>
            <a:endParaRPr>
              <a:latin typeface="Handlee"/>
              <a:ea typeface="Handlee"/>
              <a:cs typeface="Handlee"/>
              <a:sym typeface="Handlee"/>
            </a:endParaRPr>
          </a:p>
        </p:txBody>
      </p:sp>
      <p:sp>
        <p:nvSpPr>
          <p:cNvPr id="479" name="Google Shape;479;p61"/>
          <p:cNvSpPr txBox="1"/>
          <p:nvPr/>
        </p:nvSpPr>
        <p:spPr>
          <a:xfrm>
            <a:off x="4572000" y="812700"/>
            <a:ext cx="4404300" cy="2753700"/>
          </a:xfrm>
          <a:prstGeom prst="rect">
            <a:avLst/>
          </a:prstGeom>
          <a:noFill/>
          <a:ln>
            <a:noFill/>
          </a:ln>
        </p:spPr>
        <p:txBody>
          <a:bodyPr spcFirstLastPara="1" wrap="square" lIns="91425" tIns="91425" rIns="91425" bIns="91425" anchor="t" anchorCtr="0">
            <a:noAutofit/>
          </a:bodyPr>
          <a:lstStyle/>
          <a:p>
            <a:pPr marL="457200" lvl="0" indent="-317500" algn="l" rtl="0">
              <a:spcBef>
                <a:spcPts val="1000"/>
              </a:spcBef>
              <a:spcAft>
                <a:spcPts val="0"/>
              </a:spcAft>
              <a:buSzPts val="1400"/>
              <a:buFont typeface="Handlee"/>
              <a:buChar char="❏"/>
            </a:pPr>
            <a:r>
              <a:rPr lang="en">
                <a:latin typeface="Handlee"/>
                <a:ea typeface="Handlee"/>
                <a:cs typeface="Handlee"/>
                <a:sym typeface="Handlee"/>
              </a:rPr>
              <a:t>What perspective is being portrayed in this artwork?</a:t>
            </a:r>
            <a:endParaRPr>
              <a:latin typeface="Handlee"/>
              <a:ea typeface="Handlee"/>
              <a:cs typeface="Handlee"/>
              <a:sym typeface="Handlee"/>
            </a:endParaRPr>
          </a:p>
          <a:p>
            <a:pPr marL="457200" lvl="0" indent="-317500" algn="l" rtl="0">
              <a:spcBef>
                <a:spcPts val="1000"/>
              </a:spcBef>
              <a:spcAft>
                <a:spcPts val="0"/>
              </a:spcAft>
              <a:buSzPts val="1400"/>
              <a:buFont typeface="Handlee"/>
              <a:buChar char="❏"/>
            </a:pPr>
            <a:r>
              <a:rPr lang="en">
                <a:latin typeface="Handlee"/>
                <a:ea typeface="Handlee"/>
                <a:cs typeface="Handlee"/>
                <a:sym typeface="Handlee"/>
              </a:rPr>
              <a:t>What are the Indigenous people doing? What does this tell you?</a:t>
            </a:r>
            <a:endParaRPr>
              <a:latin typeface="Handlee"/>
              <a:ea typeface="Handlee"/>
              <a:cs typeface="Handlee"/>
              <a:sym typeface="Handlee"/>
            </a:endParaRPr>
          </a:p>
          <a:p>
            <a:pPr marL="457200" lvl="0" indent="-317500" algn="l" rtl="0">
              <a:spcBef>
                <a:spcPts val="1000"/>
              </a:spcBef>
              <a:spcAft>
                <a:spcPts val="0"/>
              </a:spcAft>
              <a:buSzPts val="1400"/>
              <a:buFont typeface="Handlee"/>
              <a:buChar char="❏"/>
            </a:pPr>
            <a:r>
              <a:rPr lang="en">
                <a:latin typeface="Handlee"/>
                <a:ea typeface="Handlee"/>
                <a:cs typeface="Handlee"/>
                <a:sym typeface="Handlee"/>
              </a:rPr>
              <a:t>Does their appearance or behaviour suggest some adherence to traditional Indigenous practices?</a:t>
            </a:r>
            <a:endParaRPr>
              <a:latin typeface="Handlee"/>
              <a:ea typeface="Handlee"/>
              <a:cs typeface="Handlee"/>
              <a:sym typeface="Handlee"/>
            </a:endParaRPr>
          </a:p>
          <a:p>
            <a:pPr marL="457200" lvl="0" indent="-317500" algn="l" rtl="0">
              <a:spcBef>
                <a:spcPts val="1000"/>
              </a:spcBef>
              <a:spcAft>
                <a:spcPts val="0"/>
              </a:spcAft>
              <a:buSzPts val="1400"/>
              <a:buFont typeface="Handlee"/>
              <a:buChar char="❏"/>
            </a:pPr>
            <a:r>
              <a:rPr lang="en">
                <a:latin typeface="Handlee"/>
                <a:ea typeface="Handlee"/>
                <a:cs typeface="Handlee"/>
                <a:sym typeface="Handlee"/>
              </a:rPr>
              <a:t>How are the Indigenous people and Europeans interacting? What does this suggest?</a:t>
            </a:r>
            <a:endParaRPr>
              <a:latin typeface="Handlee"/>
              <a:ea typeface="Handlee"/>
              <a:cs typeface="Handlee"/>
              <a:sym typeface="Handlee"/>
            </a:endParaRPr>
          </a:p>
          <a:p>
            <a:pPr marL="457200" lvl="0" indent="-317500" algn="l" rtl="0">
              <a:spcBef>
                <a:spcPts val="1000"/>
              </a:spcBef>
              <a:spcAft>
                <a:spcPts val="0"/>
              </a:spcAft>
              <a:buSzPts val="1400"/>
              <a:buFont typeface="Handlee"/>
              <a:buChar char="❏"/>
            </a:pPr>
            <a:r>
              <a:rPr lang="en">
                <a:latin typeface="Handlee"/>
                <a:ea typeface="Handlee"/>
                <a:cs typeface="Handlee"/>
                <a:sym typeface="Handlee"/>
              </a:rPr>
              <a:t>Is there anything to suggest the artist was influenced by stereotypes?</a:t>
            </a:r>
            <a:endParaRPr>
              <a:latin typeface="Handlee"/>
              <a:ea typeface="Handlee"/>
              <a:cs typeface="Handlee"/>
              <a:sym typeface="Handlee"/>
            </a:endParaRPr>
          </a:p>
          <a:p>
            <a:pPr marL="457200" lvl="0" indent="-317500" algn="l" rtl="0">
              <a:spcBef>
                <a:spcPts val="1000"/>
              </a:spcBef>
              <a:spcAft>
                <a:spcPts val="0"/>
              </a:spcAft>
              <a:buSzPts val="1400"/>
              <a:buFont typeface="Handlee"/>
              <a:buChar char="❏"/>
            </a:pPr>
            <a:r>
              <a:rPr lang="en">
                <a:latin typeface="Handlee"/>
                <a:ea typeface="Handlee"/>
                <a:cs typeface="Handlee"/>
                <a:sym typeface="Handlee"/>
              </a:rPr>
              <a:t>If an Indigenous artist had painted this scene in 1830, what differences (if any) might there have been? Would some things have been included or left out? How differently might the people have been drawn? Think about what this reveals about point of view. </a:t>
            </a:r>
            <a:endParaRPr>
              <a:latin typeface="Handlee"/>
              <a:ea typeface="Handlee"/>
              <a:cs typeface="Handlee"/>
              <a:sym typeface="Handlee"/>
            </a:endParaRPr>
          </a:p>
        </p:txBody>
      </p:sp>
      <p:sp>
        <p:nvSpPr>
          <p:cNvPr id="480" name="Google Shape;480;p61"/>
          <p:cNvSpPr txBox="1"/>
          <p:nvPr/>
        </p:nvSpPr>
        <p:spPr>
          <a:xfrm>
            <a:off x="6999525" y="4852350"/>
            <a:ext cx="2144400" cy="2616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800">
                <a:solidFill>
                  <a:srgbClr val="FF9900"/>
                </a:solidFill>
                <a:latin typeface="Handlee"/>
                <a:ea typeface="Handlee"/>
                <a:cs typeface="Handlee"/>
                <a:sym typeface="Handlee"/>
              </a:rPr>
              <a:t>SHARED INQUIRY</a:t>
            </a:r>
            <a:endParaRPr>
              <a:solidFill>
                <a:srgbClr val="FF9900"/>
              </a:solidFill>
              <a:latin typeface="Handlee"/>
              <a:ea typeface="Handlee"/>
              <a:cs typeface="Handlee"/>
              <a:sym typeface="Handlee"/>
            </a:endParaRPr>
          </a:p>
        </p:txBody>
      </p:sp>
      <p:sp>
        <p:nvSpPr>
          <p:cNvPr id="481" name="Google Shape;481;p61"/>
          <p:cNvSpPr txBox="1">
            <a:spLocks noGrp="1"/>
          </p:cNvSpPr>
          <p:nvPr>
            <p:ph type="title" idx="4294967295"/>
          </p:nvPr>
        </p:nvSpPr>
        <p:spPr>
          <a:xfrm>
            <a:off x="133350" y="152400"/>
            <a:ext cx="8843100" cy="660300"/>
          </a:xfrm>
          <a:prstGeom prst="rect">
            <a:avLst/>
          </a:prstGeom>
          <a:noFill/>
          <a:ln>
            <a:noFill/>
          </a:ln>
        </p:spPr>
        <p:txBody>
          <a:bodyPr spcFirstLastPara="1" wrap="square" lIns="68575" tIns="34275" rIns="68575" bIns="34275" anchor="b" anchorCtr="0">
            <a:noAutofit/>
          </a:bodyPr>
          <a:lstStyle/>
          <a:p>
            <a:pPr marL="0" lvl="0" indent="0" algn="ctr" rtl="0">
              <a:lnSpc>
                <a:spcPct val="90000"/>
              </a:lnSpc>
              <a:spcBef>
                <a:spcPts val="0"/>
              </a:spcBef>
              <a:spcAft>
                <a:spcPts val="0"/>
              </a:spcAft>
              <a:buClr>
                <a:srgbClr val="3F3F3F"/>
              </a:buClr>
              <a:buSzPts val="5000"/>
              <a:buFont typeface="Arial"/>
              <a:buNone/>
            </a:pPr>
            <a:r>
              <a:rPr lang="en" sz="5000">
                <a:solidFill>
                  <a:srgbClr val="FF6602"/>
                </a:solidFill>
                <a:latin typeface="Caveat"/>
                <a:ea typeface="Caveat"/>
                <a:cs typeface="Caveat"/>
                <a:sym typeface="Caveat"/>
              </a:rPr>
              <a:t>Art As Evidence . . . </a:t>
            </a:r>
            <a:endParaRPr>
              <a:solidFill>
                <a:srgbClr val="FF6602"/>
              </a:solidFill>
              <a:latin typeface="Caveat"/>
              <a:ea typeface="Caveat"/>
              <a:cs typeface="Caveat"/>
              <a:sym typeface="Caveat"/>
            </a:endParaRPr>
          </a:p>
        </p:txBody>
      </p:sp>
      <p:pic>
        <p:nvPicPr>
          <p:cNvPr id="482" name="Google Shape;482;p61"/>
          <p:cNvPicPr preferRelativeResize="0"/>
          <p:nvPr/>
        </p:nvPicPr>
        <p:blipFill>
          <a:blip r:embed="rId3">
            <a:alphaModFix/>
          </a:blip>
          <a:stretch>
            <a:fillRect/>
          </a:stretch>
        </p:blipFill>
        <p:spPr>
          <a:xfrm>
            <a:off x="133350" y="933450"/>
            <a:ext cx="4345500" cy="3832275"/>
          </a:xfrm>
          <a:prstGeom prst="rect">
            <a:avLst/>
          </a:prstGeom>
          <a:noFill/>
          <a:ln>
            <a:noFill/>
          </a:ln>
        </p:spPr>
      </p:pic>
      <p:sp>
        <p:nvSpPr>
          <p:cNvPr id="483" name="Google Shape;483;p61"/>
          <p:cNvSpPr txBox="1"/>
          <p:nvPr/>
        </p:nvSpPr>
        <p:spPr>
          <a:xfrm>
            <a:off x="3622425" y="4885800"/>
            <a:ext cx="2855400" cy="2616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100">
                <a:solidFill>
                  <a:srgbClr val="000000"/>
                </a:solidFill>
                <a:latin typeface="Handlee"/>
                <a:ea typeface="Handlee"/>
                <a:cs typeface="Handlee"/>
                <a:sym typeface="Handlee"/>
              </a:rPr>
              <a:t>Source: </a:t>
            </a:r>
            <a:r>
              <a:rPr lang="en" sz="1100" u="sng">
                <a:solidFill>
                  <a:schemeClr val="hlink"/>
                </a:solidFill>
                <a:latin typeface="Handlee"/>
                <a:ea typeface="Handlee"/>
                <a:cs typeface="Handlee"/>
                <a:sym typeface="Handlee"/>
                <a:hlinkClick r:id="rId4"/>
              </a:rPr>
              <a:t>Jacaranda Online</a:t>
            </a:r>
            <a:endParaRPr sz="1100">
              <a:solidFill>
                <a:srgbClr val="000000"/>
              </a:solidFill>
              <a:latin typeface="Handlee"/>
              <a:ea typeface="Handlee"/>
              <a:cs typeface="Handlee"/>
              <a:sym typeface="Handlee"/>
            </a:endParaRPr>
          </a:p>
        </p:txBody>
      </p:sp>
      <p:sp>
        <p:nvSpPr>
          <p:cNvPr id="484" name="Google Shape;484;p61"/>
          <p:cNvSpPr/>
          <p:nvPr/>
        </p:nvSpPr>
        <p:spPr>
          <a:xfrm>
            <a:off x="7089075" y="152400"/>
            <a:ext cx="1965300" cy="276900"/>
          </a:xfrm>
          <a:prstGeom prst="rect">
            <a:avLst/>
          </a:prstGeom>
          <a:solidFill>
            <a:schemeClr val="lt1"/>
          </a:solidFill>
          <a:ln w="28575" cap="flat" cmpd="sng">
            <a:solidFill>
              <a:srgbClr val="6AA84F"/>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r>
              <a:rPr lang="en" sz="1400">
                <a:solidFill>
                  <a:srgbClr val="A5A5A5"/>
                </a:solidFill>
                <a:latin typeface="Handlee"/>
                <a:ea typeface="Handlee"/>
                <a:cs typeface="Handlee"/>
                <a:sym typeface="Handlee"/>
              </a:rPr>
              <a:t>Assessment </a:t>
            </a:r>
            <a:r>
              <a:rPr lang="en">
                <a:solidFill>
                  <a:srgbClr val="A5A5A5"/>
                </a:solidFill>
                <a:latin typeface="Handlee"/>
                <a:ea typeface="Handlee"/>
                <a:cs typeface="Handlee"/>
                <a:sym typeface="Handlee"/>
              </a:rPr>
              <a:t>For</a:t>
            </a:r>
            <a:r>
              <a:rPr lang="en" sz="1400">
                <a:solidFill>
                  <a:srgbClr val="A5A5A5"/>
                </a:solidFill>
                <a:latin typeface="Handlee"/>
                <a:ea typeface="Handlee"/>
                <a:cs typeface="Handlee"/>
                <a:sym typeface="Handlee"/>
              </a:rPr>
              <a:t> Learning</a:t>
            </a:r>
            <a:endParaRPr sz="1100">
              <a:latin typeface="Handlee"/>
              <a:ea typeface="Handlee"/>
              <a:cs typeface="Handlee"/>
              <a:sym typeface="Handlee"/>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88"/>
        <p:cNvGrpSpPr/>
        <p:nvPr/>
      </p:nvGrpSpPr>
      <p:grpSpPr>
        <a:xfrm>
          <a:off x="0" y="0"/>
          <a:ext cx="0" cy="0"/>
          <a:chOff x="0" y="0"/>
          <a:chExt cx="0" cy="0"/>
        </a:xfrm>
      </p:grpSpPr>
      <p:sp>
        <p:nvSpPr>
          <p:cNvPr id="489" name="Google Shape;489;p62"/>
          <p:cNvSpPr txBox="1">
            <a:spLocks noGrp="1"/>
          </p:cNvSpPr>
          <p:nvPr>
            <p:ph type="title"/>
          </p:nvPr>
        </p:nvSpPr>
        <p:spPr>
          <a:xfrm>
            <a:off x="214975" y="86125"/>
            <a:ext cx="8281500" cy="429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rgbClr val="2E663E"/>
              </a:buClr>
              <a:buSzPts val="4500"/>
              <a:buFont typeface="Arial"/>
              <a:buNone/>
            </a:pPr>
            <a:r>
              <a:rPr lang="en" sz="4700">
                <a:solidFill>
                  <a:schemeClr val="dk2"/>
                </a:solidFill>
                <a:latin typeface="Caveat"/>
                <a:ea typeface="Caveat"/>
                <a:cs typeface="Caveat"/>
                <a:sym typeface="Caveat"/>
              </a:rPr>
              <a:t>Jigsaw Cooperative Groups</a:t>
            </a:r>
            <a:endParaRPr sz="4700">
              <a:solidFill>
                <a:schemeClr val="dk2"/>
              </a:solidFill>
              <a:latin typeface="Caveat"/>
              <a:ea typeface="Caveat"/>
              <a:cs typeface="Caveat"/>
              <a:sym typeface="Caveat"/>
            </a:endParaRPr>
          </a:p>
        </p:txBody>
      </p:sp>
      <p:pic>
        <p:nvPicPr>
          <p:cNvPr id="490" name="Google Shape;490;p62"/>
          <p:cNvPicPr preferRelativeResize="0"/>
          <p:nvPr/>
        </p:nvPicPr>
        <p:blipFill>
          <a:blip r:embed="rId3">
            <a:alphaModFix/>
          </a:blip>
          <a:stretch>
            <a:fillRect/>
          </a:stretch>
        </p:blipFill>
        <p:spPr>
          <a:xfrm>
            <a:off x="537675" y="2571746"/>
            <a:ext cx="785813" cy="550069"/>
          </a:xfrm>
          <a:prstGeom prst="rect">
            <a:avLst/>
          </a:prstGeom>
          <a:noFill/>
          <a:ln>
            <a:noFill/>
          </a:ln>
        </p:spPr>
      </p:pic>
      <p:sp>
        <p:nvSpPr>
          <p:cNvPr id="491" name="Google Shape;491;p62"/>
          <p:cNvSpPr txBox="1"/>
          <p:nvPr/>
        </p:nvSpPr>
        <p:spPr>
          <a:xfrm>
            <a:off x="625381" y="1170375"/>
            <a:ext cx="1568700" cy="310500"/>
          </a:xfrm>
          <a:prstGeom prst="rect">
            <a:avLst/>
          </a:prstGeom>
          <a:noFill/>
          <a:ln>
            <a:noFill/>
          </a:ln>
        </p:spPr>
        <p:txBody>
          <a:bodyPr spcFirstLastPara="1" wrap="square" lIns="68575" tIns="68575" rIns="68575" bIns="68575" anchor="t" anchorCtr="0">
            <a:noAutofit/>
          </a:bodyPr>
          <a:lstStyle/>
          <a:p>
            <a:pPr marL="0" lvl="0" indent="0" algn="ctr" rtl="0">
              <a:spcBef>
                <a:spcPts val="0"/>
              </a:spcBef>
              <a:spcAft>
                <a:spcPts val="0"/>
              </a:spcAft>
              <a:buNone/>
            </a:pPr>
            <a:r>
              <a:rPr lang="en" sz="1100" b="1">
                <a:latin typeface="Handlee"/>
                <a:ea typeface="Handlee"/>
                <a:cs typeface="Handlee"/>
                <a:sym typeface="Handlee"/>
              </a:rPr>
              <a:t>Round 1</a:t>
            </a:r>
            <a:endParaRPr sz="1100" b="1">
              <a:latin typeface="Handlee"/>
              <a:ea typeface="Handlee"/>
              <a:cs typeface="Handlee"/>
              <a:sym typeface="Handlee"/>
            </a:endParaRPr>
          </a:p>
          <a:p>
            <a:pPr marL="0" lvl="0" indent="0" algn="ctr" rtl="0">
              <a:spcBef>
                <a:spcPts val="0"/>
              </a:spcBef>
              <a:spcAft>
                <a:spcPts val="0"/>
              </a:spcAft>
              <a:buNone/>
            </a:pPr>
            <a:r>
              <a:rPr lang="en" sz="1100" b="1">
                <a:latin typeface="Handlee"/>
                <a:ea typeface="Handlee"/>
                <a:cs typeface="Handlee"/>
                <a:sym typeface="Handlee"/>
              </a:rPr>
              <a:t>Home Groups</a:t>
            </a:r>
            <a:endParaRPr sz="1100" b="1">
              <a:latin typeface="Handlee"/>
              <a:ea typeface="Handlee"/>
              <a:cs typeface="Handlee"/>
              <a:sym typeface="Handlee"/>
            </a:endParaRPr>
          </a:p>
          <a:p>
            <a:pPr marL="0" lvl="0" indent="0" algn="ctr" rtl="0">
              <a:spcBef>
                <a:spcPts val="0"/>
              </a:spcBef>
              <a:spcAft>
                <a:spcPts val="0"/>
              </a:spcAft>
              <a:buNone/>
            </a:pPr>
            <a:endParaRPr sz="1100" b="1">
              <a:latin typeface="Handlee"/>
              <a:ea typeface="Handlee"/>
              <a:cs typeface="Handlee"/>
              <a:sym typeface="Handlee"/>
            </a:endParaRPr>
          </a:p>
          <a:p>
            <a:pPr marL="0" lvl="0" indent="0" algn="ctr" rtl="0">
              <a:spcBef>
                <a:spcPts val="0"/>
              </a:spcBef>
              <a:spcAft>
                <a:spcPts val="0"/>
              </a:spcAft>
              <a:buNone/>
            </a:pPr>
            <a:r>
              <a:rPr lang="en" sz="1100">
                <a:latin typeface="Handlee"/>
                <a:ea typeface="Handlee"/>
                <a:cs typeface="Handlee"/>
                <a:sym typeface="Handlee"/>
              </a:rPr>
              <a:t>- Form groups of 6</a:t>
            </a:r>
            <a:endParaRPr sz="1100">
              <a:latin typeface="Handlee"/>
              <a:ea typeface="Handlee"/>
              <a:cs typeface="Handlee"/>
              <a:sym typeface="Handlee"/>
            </a:endParaRPr>
          </a:p>
          <a:p>
            <a:pPr marL="0" lvl="0" indent="0" algn="ctr" rtl="0">
              <a:spcBef>
                <a:spcPts val="0"/>
              </a:spcBef>
              <a:spcAft>
                <a:spcPts val="0"/>
              </a:spcAft>
              <a:buNone/>
            </a:pPr>
            <a:r>
              <a:rPr lang="en" sz="1100">
                <a:latin typeface="Handlee"/>
                <a:ea typeface="Handlee"/>
                <a:cs typeface="Handlee"/>
                <a:sym typeface="Handlee"/>
              </a:rPr>
              <a:t>- Group members choose a coloured chip</a:t>
            </a:r>
            <a:endParaRPr sz="1100">
              <a:latin typeface="Handlee"/>
              <a:ea typeface="Handlee"/>
              <a:cs typeface="Handlee"/>
              <a:sym typeface="Handlee"/>
            </a:endParaRPr>
          </a:p>
        </p:txBody>
      </p:sp>
      <p:pic>
        <p:nvPicPr>
          <p:cNvPr id="492" name="Google Shape;492;p62"/>
          <p:cNvPicPr preferRelativeResize="0"/>
          <p:nvPr/>
        </p:nvPicPr>
        <p:blipFill>
          <a:blip r:embed="rId3">
            <a:alphaModFix/>
          </a:blip>
          <a:stretch>
            <a:fillRect/>
          </a:stretch>
        </p:blipFill>
        <p:spPr>
          <a:xfrm>
            <a:off x="1495969" y="2571746"/>
            <a:ext cx="785813" cy="550069"/>
          </a:xfrm>
          <a:prstGeom prst="rect">
            <a:avLst/>
          </a:prstGeom>
          <a:noFill/>
          <a:ln>
            <a:noFill/>
          </a:ln>
        </p:spPr>
      </p:pic>
      <p:pic>
        <p:nvPicPr>
          <p:cNvPr id="493" name="Google Shape;493;p62"/>
          <p:cNvPicPr preferRelativeResize="0"/>
          <p:nvPr/>
        </p:nvPicPr>
        <p:blipFill>
          <a:blip r:embed="rId3">
            <a:alphaModFix/>
          </a:blip>
          <a:stretch>
            <a:fillRect/>
          </a:stretch>
        </p:blipFill>
        <p:spPr>
          <a:xfrm>
            <a:off x="537675" y="3564709"/>
            <a:ext cx="785813" cy="550069"/>
          </a:xfrm>
          <a:prstGeom prst="rect">
            <a:avLst/>
          </a:prstGeom>
          <a:noFill/>
          <a:ln>
            <a:noFill/>
          </a:ln>
        </p:spPr>
      </p:pic>
      <p:pic>
        <p:nvPicPr>
          <p:cNvPr id="494" name="Google Shape;494;p62"/>
          <p:cNvPicPr preferRelativeResize="0"/>
          <p:nvPr/>
        </p:nvPicPr>
        <p:blipFill>
          <a:blip r:embed="rId3">
            <a:alphaModFix/>
          </a:blip>
          <a:stretch>
            <a:fillRect/>
          </a:stretch>
        </p:blipFill>
        <p:spPr>
          <a:xfrm>
            <a:off x="1495969" y="3564709"/>
            <a:ext cx="785813" cy="550069"/>
          </a:xfrm>
          <a:prstGeom prst="rect">
            <a:avLst/>
          </a:prstGeom>
          <a:noFill/>
          <a:ln>
            <a:noFill/>
          </a:ln>
        </p:spPr>
      </p:pic>
      <p:sp>
        <p:nvSpPr>
          <p:cNvPr id="495" name="Google Shape;495;p62"/>
          <p:cNvSpPr txBox="1"/>
          <p:nvPr/>
        </p:nvSpPr>
        <p:spPr>
          <a:xfrm>
            <a:off x="3650975" y="1170375"/>
            <a:ext cx="1680000" cy="310500"/>
          </a:xfrm>
          <a:prstGeom prst="rect">
            <a:avLst/>
          </a:prstGeom>
          <a:noFill/>
          <a:ln>
            <a:noFill/>
          </a:ln>
        </p:spPr>
        <p:txBody>
          <a:bodyPr spcFirstLastPara="1" wrap="square" lIns="68575" tIns="68575" rIns="68575" bIns="68575" anchor="t" anchorCtr="0">
            <a:noAutofit/>
          </a:bodyPr>
          <a:lstStyle/>
          <a:p>
            <a:pPr marL="0" lvl="0" indent="0" algn="ctr" rtl="0">
              <a:spcBef>
                <a:spcPts val="0"/>
              </a:spcBef>
              <a:spcAft>
                <a:spcPts val="0"/>
              </a:spcAft>
              <a:buNone/>
            </a:pPr>
            <a:r>
              <a:rPr lang="en" sz="1100" b="1">
                <a:latin typeface="Handlee"/>
                <a:ea typeface="Handlee"/>
                <a:cs typeface="Handlee"/>
                <a:sym typeface="Handlee"/>
              </a:rPr>
              <a:t>Round 2</a:t>
            </a:r>
            <a:endParaRPr sz="1100" b="1">
              <a:latin typeface="Handlee"/>
              <a:ea typeface="Handlee"/>
              <a:cs typeface="Handlee"/>
              <a:sym typeface="Handlee"/>
            </a:endParaRPr>
          </a:p>
          <a:p>
            <a:pPr marL="0" lvl="0" indent="0" algn="ctr" rtl="0">
              <a:spcBef>
                <a:spcPts val="0"/>
              </a:spcBef>
              <a:spcAft>
                <a:spcPts val="0"/>
              </a:spcAft>
              <a:buNone/>
            </a:pPr>
            <a:r>
              <a:rPr lang="en" sz="1100" b="1">
                <a:latin typeface="Handlee"/>
                <a:ea typeface="Handlee"/>
                <a:cs typeface="Handlee"/>
                <a:sym typeface="Handlee"/>
              </a:rPr>
              <a:t>Expert Groups</a:t>
            </a:r>
            <a:endParaRPr sz="1100" b="1">
              <a:latin typeface="Handlee"/>
              <a:ea typeface="Handlee"/>
              <a:cs typeface="Handlee"/>
              <a:sym typeface="Handlee"/>
            </a:endParaRPr>
          </a:p>
          <a:p>
            <a:pPr marL="0" lvl="0" indent="0" algn="ctr" rtl="0">
              <a:spcBef>
                <a:spcPts val="0"/>
              </a:spcBef>
              <a:spcAft>
                <a:spcPts val="0"/>
              </a:spcAft>
              <a:buNone/>
            </a:pPr>
            <a:endParaRPr sz="1100" b="1">
              <a:latin typeface="Handlee"/>
              <a:ea typeface="Handlee"/>
              <a:cs typeface="Handlee"/>
              <a:sym typeface="Handlee"/>
            </a:endParaRPr>
          </a:p>
          <a:p>
            <a:pPr marL="0" lvl="0" indent="0" algn="ctr" rtl="0">
              <a:spcBef>
                <a:spcPts val="0"/>
              </a:spcBef>
              <a:spcAft>
                <a:spcPts val="0"/>
              </a:spcAft>
              <a:buNone/>
            </a:pPr>
            <a:r>
              <a:rPr lang="en" sz="1100">
                <a:latin typeface="Handlee"/>
                <a:ea typeface="Handlee"/>
                <a:cs typeface="Handlee"/>
                <a:sym typeface="Handlee"/>
              </a:rPr>
              <a:t>- Students with the same coloured chip meet to share ideas and formulate a response to the question(s)</a:t>
            </a:r>
            <a:endParaRPr sz="1100">
              <a:latin typeface="Handlee"/>
              <a:ea typeface="Handlee"/>
              <a:cs typeface="Handlee"/>
              <a:sym typeface="Handlee"/>
            </a:endParaRPr>
          </a:p>
          <a:p>
            <a:pPr marL="0" lvl="0" indent="0" algn="ctr" rtl="0">
              <a:spcBef>
                <a:spcPts val="0"/>
              </a:spcBef>
              <a:spcAft>
                <a:spcPts val="0"/>
              </a:spcAft>
              <a:buNone/>
            </a:pPr>
            <a:r>
              <a:rPr lang="en" sz="1100">
                <a:latin typeface="Handlee"/>
                <a:ea typeface="Handlee"/>
                <a:cs typeface="Handlee"/>
                <a:sym typeface="Handlee"/>
              </a:rPr>
              <a:t>-All members MUST contribute and record answers in books</a:t>
            </a:r>
            <a:endParaRPr sz="1100">
              <a:latin typeface="Handlee"/>
              <a:ea typeface="Handlee"/>
              <a:cs typeface="Handlee"/>
              <a:sym typeface="Handlee"/>
            </a:endParaRPr>
          </a:p>
        </p:txBody>
      </p:sp>
      <p:pic>
        <p:nvPicPr>
          <p:cNvPr id="496" name="Google Shape;496;p62"/>
          <p:cNvPicPr preferRelativeResize="0"/>
          <p:nvPr/>
        </p:nvPicPr>
        <p:blipFill>
          <a:blip r:embed="rId4">
            <a:alphaModFix/>
          </a:blip>
          <a:stretch>
            <a:fillRect/>
          </a:stretch>
        </p:blipFill>
        <p:spPr>
          <a:xfrm>
            <a:off x="2934028" y="3063975"/>
            <a:ext cx="3207544" cy="1464469"/>
          </a:xfrm>
          <a:prstGeom prst="rect">
            <a:avLst/>
          </a:prstGeom>
          <a:noFill/>
          <a:ln>
            <a:noFill/>
          </a:ln>
        </p:spPr>
      </p:pic>
      <p:pic>
        <p:nvPicPr>
          <p:cNvPr id="497" name="Google Shape;497;p62"/>
          <p:cNvPicPr preferRelativeResize="0"/>
          <p:nvPr/>
        </p:nvPicPr>
        <p:blipFill>
          <a:blip r:embed="rId3">
            <a:alphaModFix/>
          </a:blip>
          <a:stretch>
            <a:fillRect/>
          </a:stretch>
        </p:blipFill>
        <p:spPr>
          <a:xfrm>
            <a:off x="7199663" y="2908177"/>
            <a:ext cx="785813" cy="550069"/>
          </a:xfrm>
          <a:prstGeom prst="rect">
            <a:avLst/>
          </a:prstGeom>
          <a:noFill/>
          <a:ln>
            <a:noFill/>
          </a:ln>
        </p:spPr>
      </p:pic>
      <p:pic>
        <p:nvPicPr>
          <p:cNvPr id="498" name="Google Shape;498;p62"/>
          <p:cNvPicPr preferRelativeResize="0"/>
          <p:nvPr/>
        </p:nvPicPr>
        <p:blipFill>
          <a:blip r:embed="rId3">
            <a:alphaModFix/>
          </a:blip>
          <a:stretch>
            <a:fillRect/>
          </a:stretch>
        </p:blipFill>
        <p:spPr>
          <a:xfrm>
            <a:off x="8157956" y="2908177"/>
            <a:ext cx="785813" cy="550069"/>
          </a:xfrm>
          <a:prstGeom prst="rect">
            <a:avLst/>
          </a:prstGeom>
          <a:noFill/>
          <a:ln>
            <a:noFill/>
          </a:ln>
        </p:spPr>
      </p:pic>
      <p:pic>
        <p:nvPicPr>
          <p:cNvPr id="499" name="Google Shape;499;p62"/>
          <p:cNvPicPr preferRelativeResize="0"/>
          <p:nvPr/>
        </p:nvPicPr>
        <p:blipFill>
          <a:blip r:embed="rId3">
            <a:alphaModFix/>
          </a:blip>
          <a:stretch>
            <a:fillRect/>
          </a:stretch>
        </p:blipFill>
        <p:spPr>
          <a:xfrm>
            <a:off x="7199663" y="3901140"/>
            <a:ext cx="785813" cy="550069"/>
          </a:xfrm>
          <a:prstGeom prst="rect">
            <a:avLst/>
          </a:prstGeom>
          <a:noFill/>
          <a:ln>
            <a:noFill/>
          </a:ln>
        </p:spPr>
      </p:pic>
      <p:pic>
        <p:nvPicPr>
          <p:cNvPr id="500" name="Google Shape;500;p62"/>
          <p:cNvPicPr preferRelativeResize="0"/>
          <p:nvPr/>
        </p:nvPicPr>
        <p:blipFill>
          <a:blip r:embed="rId3">
            <a:alphaModFix/>
          </a:blip>
          <a:stretch>
            <a:fillRect/>
          </a:stretch>
        </p:blipFill>
        <p:spPr>
          <a:xfrm>
            <a:off x="8157956" y="3901140"/>
            <a:ext cx="785813" cy="550069"/>
          </a:xfrm>
          <a:prstGeom prst="rect">
            <a:avLst/>
          </a:prstGeom>
          <a:noFill/>
          <a:ln>
            <a:noFill/>
          </a:ln>
        </p:spPr>
      </p:pic>
      <p:sp>
        <p:nvSpPr>
          <p:cNvPr id="501" name="Google Shape;501;p62"/>
          <p:cNvSpPr txBox="1"/>
          <p:nvPr/>
        </p:nvSpPr>
        <p:spPr>
          <a:xfrm>
            <a:off x="7319206" y="1170375"/>
            <a:ext cx="1199400" cy="310500"/>
          </a:xfrm>
          <a:prstGeom prst="rect">
            <a:avLst/>
          </a:prstGeom>
          <a:noFill/>
          <a:ln>
            <a:noFill/>
          </a:ln>
        </p:spPr>
        <p:txBody>
          <a:bodyPr spcFirstLastPara="1" wrap="square" lIns="68575" tIns="68575" rIns="68575" bIns="68575" anchor="t" anchorCtr="0">
            <a:noAutofit/>
          </a:bodyPr>
          <a:lstStyle/>
          <a:p>
            <a:pPr marL="0" lvl="0" indent="0" algn="ctr" rtl="0">
              <a:spcBef>
                <a:spcPts val="0"/>
              </a:spcBef>
              <a:spcAft>
                <a:spcPts val="0"/>
              </a:spcAft>
              <a:buNone/>
            </a:pPr>
            <a:r>
              <a:rPr lang="en" sz="1100" b="1">
                <a:latin typeface="Handlee"/>
                <a:ea typeface="Handlee"/>
                <a:cs typeface="Handlee"/>
                <a:sym typeface="Handlee"/>
              </a:rPr>
              <a:t>Round 3</a:t>
            </a:r>
            <a:endParaRPr sz="1100" b="1">
              <a:latin typeface="Handlee"/>
              <a:ea typeface="Handlee"/>
              <a:cs typeface="Handlee"/>
              <a:sym typeface="Handlee"/>
            </a:endParaRPr>
          </a:p>
          <a:p>
            <a:pPr marL="0" lvl="0" indent="0" algn="ctr" rtl="0">
              <a:spcBef>
                <a:spcPts val="0"/>
              </a:spcBef>
              <a:spcAft>
                <a:spcPts val="0"/>
              </a:spcAft>
              <a:buNone/>
            </a:pPr>
            <a:r>
              <a:rPr lang="en" sz="1100" b="1">
                <a:latin typeface="Handlee"/>
                <a:ea typeface="Handlee"/>
                <a:cs typeface="Handlee"/>
                <a:sym typeface="Handlee"/>
              </a:rPr>
              <a:t>Home Groups</a:t>
            </a:r>
            <a:endParaRPr sz="1100" b="1">
              <a:latin typeface="Handlee"/>
              <a:ea typeface="Handlee"/>
              <a:cs typeface="Handlee"/>
              <a:sym typeface="Handlee"/>
            </a:endParaRPr>
          </a:p>
          <a:p>
            <a:pPr marL="0" lvl="0" indent="0" algn="ctr" rtl="0">
              <a:spcBef>
                <a:spcPts val="0"/>
              </a:spcBef>
              <a:spcAft>
                <a:spcPts val="0"/>
              </a:spcAft>
              <a:buNone/>
            </a:pPr>
            <a:endParaRPr sz="1100" b="1">
              <a:latin typeface="Handlee"/>
              <a:ea typeface="Handlee"/>
              <a:cs typeface="Handlee"/>
              <a:sym typeface="Handlee"/>
            </a:endParaRPr>
          </a:p>
          <a:p>
            <a:pPr marL="0" lvl="0" indent="0" algn="ctr" rtl="0">
              <a:spcBef>
                <a:spcPts val="0"/>
              </a:spcBef>
              <a:spcAft>
                <a:spcPts val="0"/>
              </a:spcAft>
              <a:buNone/>
            </a:pPr>
            <a:r>
              <a:rPr lang="en" sz="1100">
                <a:latin typeface="Handlee"/>
                <a:ea typeface="Handlee"/>
                <a:cs typeface="Handlee"/>
                <a:sym typeface="Handlee"/>
              </a:rPr>
              <a:t>- Students return to home groups</a:t>
            </a:r>
            <a:endParaRPr sz="1100">
              <a:latin typeface="Handlee"/>
              <a:ea typeface="Handlee"/>
              <a:cs typeface="Handlee"/>
              <a:sym typeface="Handlee"/>
            </a:endParaRPr>
          </a:p>
          <a:p>
            <a:pPr marL="0" lvl="0" indent="0" algn="ctr" rtl="0">
              <a:spcBef>
                <a:spcPts val="0"/>
              </a:spcBef>
              <a:spcAft>
                <a:spcPts val="0"/>
              </a:spcAft>
              <a:buNone/>
            </a:pPr>
            <a:r>
              <a:rPr lang="en" sz="1100">
                <a:latin typeface="Handlee"/>
                <a:ea typeface="Handlee"/>
                <a:cs typeface="Handlee"/>
                <a:sym typeface="Handlee"/>
              </a:rPr>
              <a:t>-Each member shares their expert response for other members to record</a:t>
            </a:r>
            <a:endParaRPr sz="1100">
              <a:latin typeface="Handlee"/>
              <a:ea typeface="Handlee"/>
              <a:cs typeface="Handlee"/>
              <a:sym typeface="Handlee"/>
            </a:endParaRPr>
          </a:p>
        </p:txBody>
      </p:sp>
      <p:sp>
        <p:nvSpPr>
          <p:cNvPr id="502" name="Google Shape;502;p62"/>
          <p:cNvSpPr txBox="1"/>
          <p:nvPr/>
        </p:nvSpPr>
        <p:spPr>
          <a:xfrm>
            <a:off x="7043250" y="4496525"/>
            <a:ext cx="2144400" cy="310500"/>
          </a:xfrm>
          <a:prstGeom prst="rect">
            <a:avLst/>
          </a:prstGeom>
          <a:noFill/>
          <a:ln>
            <a:noFill/>
          </a:ln>
        </p:spPr>
        <p:txBody>
          <a:bodyPr spcFirstLastPara="1" wrap="square" lIns="68575" tIns="68575" rIns="68575" bIns="68575" anchor="t" anchorCtr="0">
            <a:noAutofit/>
          </a:bodyPr>
          <a:lstStyle/>
          <a:p>
            <a:pPr marL="0" lvl="0" indent="0" algn="ctr" rtl="0">
              <a:spcBef>
                <a:spcPts val="0"/>
              </a:spcBef>
              <a:spcAft>
                <a:spcPts val="0"/>
              </a:spcAft>
              <a:buNone/>
            </a:pPr>
            <a:r>
              <a:rPr lang="en" sz="1100">
                <a:latin typeface="Handlee"/>
                <a:ea typeface="Handlee"/>
                <a:cs typeface="Handlee"/>
                <a:sym typeface="Handlee"/>
              </a:rPr>
              <a:t>All students record any new questions or puzzles they have</a:t>
            </a:r>
            <a:endParaRPr sz="1100">
              <a:latin typeface="Handlee"/>
              <a:ea typeface="Handlee"/>
              <a:cs typeface="Handlee"/>
              <a:sym typeface="Handlee"/>
            </a:endParaRPr>
          </a:p>
        </p:txBody>
      </p:sp>
      <p:sp>
        <p:nvSpPr>
          <p:cNvPr id="503" name="Google Shape;503;p62"/>
          <p:cNvSpPr txBox="1"/>
          <p:nvPr/>
        </p:nvSpPr>
        <p:spPr>
          <a:xfrm>
            <a:off x="45278" y="4897650"/>
            <a:ext cx="1252500" cy="1902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 sz="800">
                <a:solidFill>
                  <a:srgbClr val="3488A0"/>
                </a:solidFill>
                <a:latin typeface="Handlee"/>
                <a:ea typeface="Handlee"/>
                <a:cs typeface="Handlee"/>
                <a:sym typeface="Handlee"/>
              </a:rPr>
              <a:t>Alice Vigors 2020</a:t>
            </a:r>
            <a:endParaRPr sz="1100">
              <a:latin typeface="Handlee"/>
              <a:ea typeface="Handlee"/>
              <a:cs typeface="Handlee"/>
              <a:sym typeface="Handlee"/>
            </a:endParaRPr>
          </a:p>
        </p:txBody>
      </p:sp>
      <p:sp>
        <p:nvSpPr>
          <p:cNvPr id="504" name="Google Shape;504;p62"/>
          <p:cNvSpPr txBox="1"/>
          <p:nvPr/>
        </p:nvSpPr>
        <p:spPr>
          <a:xfrm>
            <a:off x="3499800" y="4807025"/>
            <a:ext cx="2144400" cy="2616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800">
                <a:solidFill>
                  <a:srgbClr val="FF9900"/>
                </a:solidFill>
                <a:latin typeface="Handlee"/>
                <a:ea typeface="Handlee"/>
                <a:cs typeface="Handlee"/>
                <a:sym typeface="Handlee"/>
              </a:rPr>
              <a:t>SHARED INQUIRY</a:t>
            </a:r>
            <a:endParaRPr>
              <a:solidFill>
                <a:srgbClr val="FF9900"/>
              </a:solidFill>
              <a:latin typeface="Handlee"/>
              <a:ea typeface="Handlee"/>
              <a:cs typeface="Handlee"/>
              <a:sym typeface="Handlee"/>
            </a:endParaRPr>
          </a:p>
        </p:txBody>
      </p:sp>
      <p:sp>
        <p:nvSpPr>
          <p:cNvPr id="505" name="Google Shape;505;p62"/>
          <p:cNvSpPr/>
          <p:nvPr/>
        </p:nvSpPr>
        <p:spPr>
          <a:xfrm>
            <a:off x="7089075" y="152400"/>
            <a:ext cx="1965300" cy="276900"/>
          </a:xfrm>
          <a:prstGeom prst="rect">
            <a:avLst/>
          </a:prstGeom>
          <a:solidFill>
            <a:schemeClr val="lt1"/>
          </a:solidFill>
          <a:ln w="28575" cap="flat" cmpd="sng">
            <a:solidFill>
              <a:srgbClr val="6AA84F"/>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r>
              <a:rPr lang="en" sz="1400">
                <a:solidFill>
                  <a:srgbClr val="A5A5A5"/>
                </a:solidFill>
                <a:latin typeface="Handlee"/>
                <a:ea typeface="Handlee"/>
                <a:cs typeface="Handlee"/>
                <a:sym typeface="Handlee"/>
              </a:rPr>
              <a:t>Assessment </a:t>
            </a:r>
            <a:r>
              <a:rPr lang="en">
                <a:solidFill>
                  <a:srgbClr val="A5A5A5"/>
                </a:solidFill>
                <a:latin typeface="Handlee"/>
                <a:ea typeface="Handlee"/>
                <a:cs typeface="Handlee"/>
                <a:sym typeface="Handlee"/>
              </a:rPr>
              <a:t>For</a:t>
            </a:r>
            <a:r>
              <a:rPr lang="en" sz="1400">
                <a:solidFill>
                  <a:srgbClr val="A5A5A5"/>
                </a:solidFill>
                <a:latin typeface="Handlee"/>
                <a:ea typeface="Handlee"/>
                <a:cs typeface="Handlee"/>
                <a:sym typeface="Handlee"/>
              </a:rPr>
              <a:t> Learning</a:t>
            </a:r>
            <a:endParaRPr sz="1100">
              <a:latin typeface="Handlee"/>
              <a:ea typeface="Handlee"/>
              <a:cs typeface="Handlee"/>
              <a:sym typeface="Handlee"/>
            </a:endParaRPr>
          </a:p>
        </p:txBody>
      </p:sp>
      <p:pic>
        <p:nvPicPr>
          <p:cNvPr id="506" name="Google Shape;506;p62"/>
          <p:cNvPicPr preferRelativeResize="0"/>
          <p:nvPr/>
        </p:nvPicPr>
        <p:blipFill>
          <a:blip r:embed="rId5">
            <a:alphaModFix/>
          </a:blip>
          <a:stretch>
            <a:fillRect/>
          </a:stretch>
        </p:blipFill>
        <p:spPr>
          <a:xfrm>
            <a:off x="90433" y="86118"/>
            <a:ext cx="1405550" cy="931432"/>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510"/>
        <p:cNvGrpSpPr/>
        <p:nvPr/>
      </p:nvGrpSpPr>
      <p:grpSpPr>
        <a:xfrm>
          <a:off x="0" y="0"/>
          <a:ext cx="0" cy="0"/>
          <a:chOff x="0" y="0"/>
          <a:chExt cx="0" cy="0"/>
        </a:xfrm>
      </p:grpSpPr>
      <p:sp>
        <p:nvSpPr>
          <p:cNvPr id="511" name="Google Shape;511;p63"/>
          <p:cNvSpPr txBox="1"/>
          <p:nvPr/>
        </p:nvSpPr>
        <p:spPr>
          <a:xfrm>
            <a:off x="-3" y="4889700"/>
            <a:ext cx="1553400" cy="253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050">
                <a:solidFill>
                  <a:srgbClr val="3488A0"/>
                </a:solidFill>
                <a:latin typeface="Handlee"/>
                <a:ea typeface="Handlee"/>
                <a:cs typeface="Handlee"/>
                <a:sym typeface="Handlee"/>
              </a:rPr>
              <a:t>Alice Vigors 2020</a:t>
            </a:r>
            <a:endParaRPr>
              <a:latin typeface="Handlee"/>
              <a:ea typeface="Handlee"/>
              <a:cs typeface="Handlee"/>
              <a:sym typeface="Handlee"/>
            </a:endParaRPr>
          </a:p>
        </p:txBody>
      </p:sp>
      <p:sp>
        <p:nvSpPr>
          <p:cNvPr id="512" name="Google Shape;512;p63"/>
          <p:cNvSpPr txBox="1"/>
          <p:nvPr/>
        </p:nvSpPr>
        <p:spPr>
          <a:xfrm>
            <a:off x="150450" y="965100"/>
            <a:ext cx="4404300" cy="48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Handlee"/>
                <a:ea typeface="Handlee"/>
                <a:cs typeface="Handlee"/>
                <a:sym typeface="Handlee"/>
              </a:rPr>
              <a:t>Examine </a:t>
            </a:r>
            <a:r>
              <a:rPr lang="en" u="sng">
                <a:latin typeface="Handlee"/>
                <a:ea typeface="Handlee"/>
                <a:cs typeface="Handlee"/>
                <a:sym typeface="Handlee"/>
              </a:rPr>
              <a:t>one</a:t>
            </a:r>
            <a:r>
              <a:rPr lang="en">
                <a:latin typeface="Handlee"/>
                <a:ea typeface="Handlee"/>
                <a:cs typeface="Handlee"/>
                <a:sym typeface="Handlee"/>
              </a:rPr>
              <a:t> of the following four Indigeneous Australians:</a:t>
            </a:r>
            <a:endParaRPr>
              <a:latin typeface="Handlee"/>
              <a:ea typeface="Handlee"/>
              <a:cs typeface="Handlee"/>
              <a:sym typeface="Handlee"/>
            </a:endParaRPr>
          </a:p>
        </p:txBody>
      </p:sp>
      <p:sp>
        <p:nvSpPr>
          <p:cNvPr id="513" name="Google Shape;513;p63"/>
          <p:cNvSpPr txBox="1"/>
          <p:nvPr/>
        </p:nvSpPr>
        <p:spPr>
          <a:xfrm>
            <a:off x="6999525" y="4852350"/>
            <a:ext cx="2144400" cy="2616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800">
                <a:solidFill>
                  <a:srgbClr val="FF9900"/>
                </a:solidFill>
                <a:latin typeface="Handlee"/>
                <a:ea typeface="Handlee"/>
                <a:cs typeface="Handlee"/>
                <a:sym typeface="Handlee"/>
              </a:rPr>
              <a:t>SHARED INQUIRY</a:t>
            </a:r>
            <a:endParaRPr>
              <a:solidFill>
                <a:srgbClr val="FF9900"/>
              </a:solidFill>
              <a:latin typeface="Handlee"/>
              <a:ea typeface="Handlee"/>
              <a:cs typeface="Handlee"/>
              <a:sym typeface="Handlee"/>
            </a:endParaRPr>
          </a:p>
        </p:txBody>
      </p:sp>
      <p:sp>
        <p:nvSpPr>
          <p:cNvPr id="514" name="Google Shape;514;p63"/>
          <p:cNvSpPr txBox="1">
            <a:spLocks noGrp="1"/>
          </p:cNvSpPr>
          <p:nvPr>
            <p:ph type="title" idx="4294967295"/>
          </p:nvPr>
        </p:nvSpPr>
        <p:spPr>
          <a:xfrm>
            <a:off x="150450" y="-39300"/>
            <a:ext cx="8843100" cy="660300"/>
          </a:xfrm>
          <a:prstGeom prst="rect">
            <a:avLst/>
          </a:prstGeom>
          <a:noFill/>
          <a:ln>
            <a:noFill/>
          </a:ln>
        </p:spPr>
        <p:txBody>
          <a:bodyPr spcFirstLastPara="1" wrap="square" lIns="68575" tIns="34275" rIns="68575" bIns="34275" anchor="b" anchorCtr="0">
            <a:noAutofit/>
          </a:bodyPr>
          <a:lstStyle/>
          <a:p>
            <a:pPr marL="0" lvl="0" indent="0" algn="ctr" rtl="0">
              <a:lnSpc>
                <a:spcPct val="90000"/>
              </a:lnSpc>
              <a:spcBef>
                <a:spcPts val="0"/>
              </a:spcBef>
              <a:spcAft>
                <a:spcPts val="0"/>
              </a:spcAft>
              <a:buClr>
                <a:srgbClr val="3F3F3F"/>
              </a:buClr>
              <a:buSzPts val="5000"/>
              <a:buFont typeface="Arial"/>
              <a:buNone/>
            </a:pPr>
            <a:r>
              <a:rPr lang="en" sz="3500">
                <a:solidFill>
                  <a:srgbClr val="888888"/>
                </a:solidFill>
                <a:latin typeface="Caveat"/>
                <a:ea typeface="Caveat"/>
                <a:cs typeface="Caveat"/>
                <a:sym typeface="Caveat"/>
              </a:rPr>
              <a:t>Case Studies: Colonisation Resistance  </a:t>
            </a:r>
            <a:endParaRPr sz="1300">
              <a:solidFill>
                <a:srgbClr val="888888"/>
              </a:solidFill>
              <a:latin typeface="Caveat"/>
              <a:ea typeface="Caveat"/>
              <a:cs typeface="Caveat"/>
              <a:sym typeface="Caveat"/>
            </a:endParaRPr>
          </a:p>
        </p:txBody>
      </p:sp>
      <p:sp>
        <p:nvSpPr>
          <p:cNvPr id="515" name="Google Shape;515;p63"/>
          <p:cNvSpPr txBox="1"/>
          <p:nvPr/>
        </p:nvSpPr>
        <p:spPr>
          <a:xfrm>
            <a:off x="2848763" y="4852350"/>
            <a:ext cx="2855400" cy="2616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100">
                <a:solidFill>
                  <a:srgbClr val="000000"/>
                </a:solidFill>
                <a:latin typeface="Handlee"/>
                <a:ea typeface="Handlee"/>
                <a:cs typeface="Handlee"/>
                <a:sym typeface="Handlee"/>
              </a:rPr>
              <a:t>Source: </a:t>
            </a:r>
            <a:r>
              <a:rPr lang="en" sz="1100" u="sng">
                <a:solidFill>
                  <a:schemeClr val="hlink"/>
                </a:solidFill>
                <a:latin typeface="Handlee"/>
                <a:ea typeface="Handlee"/>
                <a:cs typeface="Handlee"/>
                <a:sym typeface="Handlee"/>
                <a:hlinkClick r:id="rId3"/>
              </a:rPr>
              <a:t>National Museum of Austral</a:t>
            </a:r>
            <a:r>
              <a:rPr lang="en" sz="1100" u="sng">
                <a:solidFill>
                  <a:schemeClr val="hlink"/>
                </a:solidFill>
                <a:latin typeface="Handlee"/>
                <a:ea typeface="Handlee"/>
                <a:cs typeface="Handlee"/>
                <a:sym typeface="Handlee"/>
                <a:hlinkClick r:id="rId3"/>
              </a:rPr>
              <a:t>ia</a:t>
            </a:r>
            <a:endParaRPr sz="1100">
              <a:solidFill>
                <a:srgbClr val="000000"/>
              </a:solidFill>
              <a:latin typeface="Handlee"/>
              <a:ea typeface="Handlee"/>
              <a:cs typeface="Handlee"/>
              <a:sym typeface="Handlee"/>
            </a:endParaRPr>
          </a:p>
        </p:txBody>
      </p:sp>
      <p:sp>
        <p:nvSpPr>
          <p:cNvPr id="516" name="Google Shape;516;p63"/>
          <p:cNvSpPr/>
          <p:nvPr/>
        </p:nvSpPr>
        <p:spPr>
          <a:xfrm>
            <a:off x="3589350" y="654600"/>
            <a:ext cx="1965300" cy="276900"/>
          </a:xfrm>
          <a:prstGeom prst="rect">
            <a:avLst/>
          </a:prstGeom>
          <a:solidFill>
            <a:schemeClr val="lt1"/>
          </a:solidFill>
          <a:ln w="28575" cap="flat" cmpd="sng">
            <a:solidFill>
              <a:srgbClr val="6AA84F"/>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r>
              <a:rPr lang="en" sz="1400">
                <a:solidFill>
                  <a:srgbClr val="A5A5A5"/>
                </a:solidFill>
                <a:latin typeface="Handlee"/>
                <a:ea typeface="Handlee"/>
                <a:cs typeface="Handlee"/>
                <a:sym typeface="Handlee"/>
              </a:rPr>
              <a:t>Assessment </a:t>
            </a:r>
            <a:r>
              <a:rPr lang="en">
                <a:solidFill>
                  <a:srgbClr val="A5A5A5"/>
                </a:solidFill>
                <a:latin typeface="Handlee"/>
                <a:ea typeface="Handlee"/>
                <a:cs typeface="Handlee"/>
                <a:sym typeface="Handlee"/>
              </a:rPr>
              <a:t>For</a:t>
            </a:r>
            <a:r>
              <a:rPr lang="en" sz="1400">
                <a:solidFill>
                  <a:srgbClr val="A5A5A5"/>
                </a:solidFill>
                <a:latin typeface="Handlee"/>
                <a:ea typeface="Handlee"/>
                <a:cs typeface="Handlee"/>
                <a:sym typeface="Handlee"/>
              </a:rPr>
              <a:t> Learning</a:t>
            </a:r>
            <a:endParaRPr sz="1100">
              <a:latin typeface="Handlee"/>
              <a:ea typeface="Handlee"/>
              <a:cs typeface="Handlee"/>
              <a:sym typeface="Handlee"/>
            </a:endParaRPr>
          </a:p>
        </p:txBody>
      </p:sp>
      <p:pic>
        <p:nvPicPr>
          <p:cNvPr id="517" name="Google Shape;517;p63"/>
          <p:cNvPicPr preferRelativeResize="0"/>
          <p:nvPr/>
        </p:nvPicPr>
        <p:blipFill>
          <a:blip r:embed="rId4">
            <a:alphaModFix/>
          </a:blip>
          <a:stretch>
            <a:fillRect/>
          </a:stretch>
        </p:blipFill>
        <p:spPr>
          <a:xfrm>
            <a:off x="150450" y="1440188"/>
            <a:ext cx="8843099" cy="951521"/>
          </a:xfrm>
          <a:prstGeom prst="rect">
            <a:avLst/>
          </a:prstGeom>
          <a:noFill/>
          <a:ln>
            <a:noFill/>
          </a:ln>
        </p:spPr>
      </p:pic>
      <p:sp>
        <p:nvSpPr>
          <p:cNvPr id="518" name="Google Shape;518;p63"/>
          <p:cNvSpPr txBox="1"/>
          <p:nvPr/>
        </p:nvSpPr>
        <p:spPr>
          <a:xfrm>
            <a:off x="150450" y="2404700"/>
            <a:ext cx="6593400" cy="48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Handlee"/>
                <a:ea typeface="Handlee"/>
                <a:cs typeface="Handlee"/>
                <a:sym typeface="Handlee"/>
              </a:rPr>
              <a:t>Compile evidence about this person using the following prompts:</a:t>
            </a:r>
            <a:endParaRPr>
              <a:latin typeface="Handlee"/>
              <a:ea typeface="Handlee"/>
              <a:cs typeface="Handlee"/>
              <a:sym typeface="Handlee"/>
            </a:endParaRPr>
          </a:p>
        </p:txBody>
      </p:sp>
      <p:graphicFrame>
        <p:nvGraphicFramePr>
          <p:cNvPr id="519" name="Google Shape;519;p63"/>
          <p:cNvGraphicFramePr/>
          <p:nvPr/>
        </p:nvGraphicFramePr>
        <p:xfrm>
          <a:off x="150400" y="2900400"/>
          <a:ext cx="3000000" cy="3000000"/>
        </p:xfrm>
        <a:graphic>
          <a:graphicData uri="http://schemas.openxmlformats.org/drawingml/2006/table">
            <a:tbl>
              <a:tblPr>
                <a:noFill/>
                <a:tableStyleId>{9D6432C9-5304-4CE4-BDEB-5FAA175A48D0}</a:tableStyleId>
              </a:tblPr>
              <a:tblGrid>
                <a:gridCol w="1105400">
                  <a:extLst>
                    <a:ext uri="{9D8B030D-6E8A-4147-A177-3AD203B41FA5}">
                      <a16:colId xmlns:a16="http://schemas.microsoft.com/office/drawing/2014/main" val="20000"/>
                    </a:ext>
                  </a:extLst>
                </a:gridCol>
                <a:gridCol w="1105400">
                  <a:extLst>
                    <a:ext uri="{9D8B030D-6E8A-4147-A177-3AD203B41FA5}">
                      <a16:colId xmlns:a16="http://schemas.microsoft.com/office/drawing/2014/main" val="20001"/>
                    </a:ext>
                  </a:extLst>
                </a:gridCol>
                <a:gridCol w="1105400">
                  <a:extLst>
                    <a:ext uri="{9D8B030D-6E8A-4147-A177-3AD203B41FA5}">
                      <a16:colId xmlns:a16="http://schemas.microsoft.com/office/drawing/2014/main" val="20002"/>
                    </a:ext>
                  </a:extLst>
                </a:gridCol>
                <a:gridCol w="1105400">
                  <a:extLst>
                    <a:ext uri="{9D8B030D-6E8A-4147-A177-3AD203B41FA5}">
                      <a16:colId xmlns:a16="http://schemas.microsoft.com/office/drawing/2014/main" val="20003"/>
                    </a:ext>
                  </a:extLst>
                </a:gridCol>
                <a:gridCol w="1105400">
                  <a:extLst>
                    <a:ext uri="{9D8B030D-6E8A-4147-A177-3AD203B41FA5}">
                      <a16:colId xmlns:a16="http://schemas.microsoft.com/office/drawing/2014/main" val="20004"/>
                    </a:ext>
                  </a:extLst>
                </a:gridCol>
                <a:gridCol w="1105400">
                  <a:extLst>
                    <a:ext uri="{9D8B030D-6E8A-4147-A177-3AD203B41FA5}">
                      <a16:colId xmlns:a16="http://schemas.microsoft.com/office/drawing/2014/main" val="20005"/>
                    </a:ext>
                  </a:extLst>
                </a:gridCol>
                <a:gridCol w="1105400">
                  <a:extLst>
                    <a:ext uri="{9D8B030D-6E8A-4147-A177-3AD203B41FA5}">
                      <a16:colId xmlns:a16="http://schemas.microsoft.com/office/drawing/2014/main" val="20006"/>
                    </a:ext>
                  </a:extLst>
                </a:gridCol>
                <a:gridCol w="1105400">
                  <a:extLst>
                    <a:ext uri="{9D8B030D-6E8A-4147-A177-3AD203B41FA5}">
                      <a16:colId xmlns:a16="http://schemas.microsoft.com/office/drawing/2014/main" val="20007"/>
                    </a:ext>
                  </a:extLst>
                </a:gridCol>
              </a:tblGrid>
              <a:tr h="552450">
                <a:tc>
                  <a:txBody>
                    <a:bodyPr/>
                    <a:lstStyle/>
                    <a:p>
                      <a:pPr marL="0" lvl="0" indent="0" algn="ctr" rtl="0">
                        <a:lnSpc>
                          <a:spcPct val="115000"/>
                        </a:lnSpc>
                        <a:spcBef>
                          <a:spcPts val="0"/>
                        </a:spcBef>
                        <a:spcAft>
                          <a:spcPts val="0"/>
                        </a:spcAft>
                        <a:buNone/>
                      </a:pPr>
                      <a:r>
                        <a:rPr lang="en" sz="1200" b="1">
                          <a:latin typeface="Handlee"/>
                          <a:ea typeface="Handlee"/>
                          <a:cs typeface="Handlee"/>
                          <a:sym typeface="Handlee"/>
                        </a:rPr>
                        <a:t>Who was this person?</a:t>
                      </a:r>
                      <a:endParaRPr sz="1200" b="1">
                        <a:latin typeface="Handlee"/>
                        <a:ea typeface="Handlee"/>
                        <a:cs typeface="Handlee"/>
                        <a:sym typeface="Handlee"/>
                      </a:endParaRPr>
                    </a:p>
                  </a:txBody>
                  <a:tcPr marL="91425" marR="91425" marT="91425" marB="91425">
                    <a:lnL w="9525" cap="flat" cmpd="sng">
                      <a:solidFill>
                        <a:srgbClr val="4285F4"/>
                      </a:solidFill>
                      <a:prstDash val="solid"/>
                      <a:round/>
                      <a:headEnd type="none" w="sm" len="sm"/>
                      <a:tailEnd type="none" w="sm" len="sm"/>
                    </a:lnL>
                    <a:lnR w="9525" cap="flat" cmpd="sng">
                      <a:solidFill>
                        <a:srgbClr val="4285F4"/>
                      </a:solidFill>
                      <a:prstDash val="solid"/>
                      <a:round/>
                      <a:headEnd type="none" w="sm" len="sm"/>
                      <a:tailEnd type="none" w="sm" len="sm"/>
                    </a:lnR>
                    <a:lnT w="9525" cap="flat" cmpd="sng">
                      <a:solidFill>
                        <a:srgbClr val="4285F4"/>
                      </a:solidFill>
                      <a:prstDash val="solid"/>
                      <a:round/>
                      <a:headEnd type="none" w="sm" len="sm"/>
                      <a:tailEnd type="none" w="sm" len="sm"/>
                    </a:lnT>
                    <a:lnB w="9525" cap="flat" cmpd="sng">
                      <a:solidFill>
                        <a:srgbClr val="4285F4"/>
                      </a:solidFill>
                      <a:prstDash val="solid"/>
                      <a:round/>
                      <a:headEnd type="none" w="sm" len="sm"/>
                      <a:tailEnd type="none" w="sm" len="sm"/>
                    </a:lnB>
                    <a:solidFill>
                      <a:srgbClr val="F3F3F3"/>
                    </a:solidFill>
                  </a:tcPr>
                </a:tc>
                <a:tc>
                  <a:txBody>
                    <a:bodyPr/>
                    <a:lstStyle/>
                    <a:p>
                      <a:pPr marL="0" lvl="0" indent="0" algn="ctr" rtl="0">
                        <a:lnSpc>
                          <a:spcPct val="115000"/>
                        </a:lnSpc>
                        <a:spcBef>
                          <a:spcPts val="0"/>
                        </a:spcBef>
                        <a:spcAft>
                          <a:spcPts val="0"/>
                        </a:spcAft>
                        <a:buNone/>
                      </a:pPr>
                      <a:r>
                        <a:rPr lang="en" sz="1200" b="1">
                          <a:latin typeface="Handlee"/>
                          <a:ea typeface="Handlee"/>
                          <a:cs typeface="Handlee"/>
                          <a:sym typeface="Handlee"/>
                        </a:rPr>
                        <a:t>Where did the events take place?</a:t>
                      </a:r>
                      <a:endParaRPr sz="1200" b="1">
                        <a:latin typeface="Handlee"/>
                        <a:ea typeface="Handlee"/>
                        <a:cs typeface="Handlee"/>
                        <a:sym typeface="Handlee"/>
                      </a:endParaRPr>
                    </a:p>
                  </a:txBody>
                  <a:tcPr marL="91425" marR="91425" marT="91425" marB="91425">
                    <a:lnL w="9525" cap="flat" cmpd="sng">
                      <a:solidFill>
                        <a:srgbClr val="4285F4"/>
                      </a:solidFill>
                      <a:prstDash val="solid"/>
                      <a:round/>
                      <a:headEnd type="none" w="sm" len="sm"/>
                      <a:tailEnd type="none" w="sm" len="sm"/>
                    </a:lnL>
                    <a:lnR w="9525" cap="flat" cmpd="sng">
                      <a:solidFill>
                        <a:srgbClr val="4285F4"/>
                      </a:solidFill>
                      <a:prstDash val="solid"/>
                      <a:round/>
                      <a:headEnd type="none" w="sm" len="sm"/>
                      <a:tailEnd type="none" w="sm" len="sm"/>
                    </a:lnR>
                    <a:lnT w="9525" cap="flat" cmpd="sng">
                      <a:solidFill>
                        <a:srgbClr val="4285F4"/>
                      </a:solidFill>
                      <a:prstDash val="solid"/>
                      <a:round/>
                      <a:headEnd type="none" w="sm" len="sm"/>
                      <a:tailEnd type="none" w="sm" len="sm"/>
                    </a:lnT>
                    <a:lnB w="9525" cap="flat" cmpd="sng">
                      <a:solidFill>
                        <a:srgbClr val="4285F4"/>
                      </a:solidFill>
                      <a:prstDash val="solid"/>
                      <a:round/>
                      <a:headEnd type="none" w="sm" len="sm"/>
                      <a:tailEnd type="none" w="sm" len="sm"/>
                    </a:lnB>
                    <a:solidFill>
                      <a:srgbClr val="F3F3F3"/>
                    </a:solidFill>
                  </a:tcPr>
                </a:tc>
                <a:tc>
                  <a:txBody>
                    <a:bodyPr/>
                    <a:lstStyle/>
                    <a:p>
                      <a:pPr marL="0" lvl="0" indent="0" algn="ctr" rtl="0">
                        <a:lnSpc>
                          <a:spcPct val="115000"/>
                        </a:lnSpc>
                        <a:spcBef>
                          <a:spcPts val="0"/>
                        </a:spcBef>
                        <a:spcAft>
                          <a:spcPts val="0"/>
                        </a:spcAft>
                        <a:buNone/>
                      </a:pPr>
                      <a:r>
                        <a:rPr lang="en" sz="1200" b="1">
                          <a:latin typeface="Handlee"/>
                          <a:ea typeface="Handlee"/>
                          <a:cs typeface="Handlee"/>
                          <a:sym typeface="Handlee"/>
                        </a:rPr>
                        <a:t>When did the events take place?</a:t>
                      </a:r>
                      <a:endParaRPr sz="1200" b="1">
                        <a:latin typeface="Handlee"/>
                        <a:ea typeface="Handlee"/>
                        <a:cs typeface="Handlee"/>
                        <a:sym typeface="Handlee"/>
                      </a:endParaRPr>
                    </a:p>
                  </a:txBody>
                  <a:tcPr marL="91425" marR="91425" marT="91425" marB="91425">
                    <a:lnL w="9525" cap="flat" cmpd="sng">
                      <a:solidFill>
                        <a:srgbClr val="4285F4"/>
                      </a:solidFill>
                      <a:prstDash val="solid"/>
                      <a:round/>
                      <a:headEnd type="none" w="sm" len="sm"/>
                      <a:tailEnd type="none" w="sm" len="sm"/>
                    </a:lnL>
                    <a:lnR w="9525" cap="flat" cmpd="sng">
                      <a:solidFill>
                        <a:srgbClr val="4285F4"/>
                      </a:solidFill>
                      <a:prstDash val="solid"/>
                      <a:round/>
                      <a:headEnd type="none" w="sm" len="sm"/>
                      <a:tailEnd type="none" w="sm" len="sm"/>
                    </a:lnR>
                    <a:lnT w="9525" cap="flat" cmpd="sng">
                      <a:solidFill>
                        <a:srgbClr val="4285F4"/>
                      </a:solidFill>
                      <a:prstDash val="solid"/>
                      <a:round/>
                      <a:headEnd type="none" w="sm" len="sm"/>
                      <a:tailEnd type="none" w="sm" len="sm"/>
                    </a:lnT>
                    <a:lnB w="9525" cap="flat" cmpd="sng">
                      <a:solidFill>
                        <a:srgbClr val="4285F4"/>
                      </a:solidFill>
                      <a:prstDash val="solid"/>
                      <a:round/>
                      <a:headEnd type="none" w="sm" len="sm"/>
                      <a:tailEnd type="none" w="sm" len="sm"/>
                    </a:lnB>
                    <a:solidFill>
                      <a:srgbClr val="F3F3F3"/>
                    </a:solidFill>
                  </a:tcPr>
                </a:tc>
                <a:tc>
                  <a:txBody>
                    <a:bodyPr/>
                    <a:lstStyle/>
                    <a:p>
                      <a:pPr marL="0" lvl="0" indent="0" algn="ctr" rtl="0">
                        <a:lnSpc>
                          <a:spcPct val="115000"/>
                        </a:lnSpc>
                        <a:spcBef>
                          <a:spcPts val="0"/>
                        </a:spcBef>
                        <a:spcAft>
                          <a:spcPts val="0"/>
                        </a:spcAft>
                        <a:buNone/>
                      </a:pPr>
                      <a:r>
                        <a:rPr lang="en" sz="1200" b="1">
                          <a:latin typeface="Handlee"/>
                          <a:ea typeface="Handlee"/>
                          <a:cs typeface="Handlee"/>
                          <a:sym typeface="Handlee"/>
                        </a:rPr>
                        <a:t>Why was there a need for resistance?</a:t>
                      </a:r>
                      <a:endParaRPr sz="1200" b="1">
                        <a:latin typeface="Handlee"/>
                        <a:ea typeface="Handlee"/>
                        <a:cs typeface="Handlee"/>
                        <a:sym typeface="Handlee"/>
                      </a:endParaRPr>
                    </a:p>
                  </a:txBody>
                  <a:tcPr marL="91425" marR="91425" marT="91425" marB="91425">
                    <a:lnL w="9525" cap="flat" cmpd="sng">
                      <a:solidFill>
                        <a:srgbClr val="4285F4"/>
                      </a:solidFill>
                      <a:prstDash val="solid"/>
                      <a:round/>
                      <a:headEnd type="none" w="sm" len="sm"/>
                      <a:tailEnd type="none" w="sm" len="sm"/>
                    </a:lnL>
                    <a:lnR w="9525" cap="flat" cmpd="sng">
                      <a:solidFill>
                        <a:srgbClr val="4285F4"/>
                      </a:solidFill>
                      <a:prstDash val="solid"/>
                      <a:round/>
                      <a:headEnd type="none" w="sm" len="sm"/>
                      <a:tailEnd type="none" w="sm" len="sm"/>
                    </a:lnR>
                    <a:lnT w="9525" cap="flat" cmpd="sng">
                      <a:solidFill>
                        <a:srgbClr val="4285F4"/>
                      </a:solidFill>
                      <a:prstDash val="solid"/>
                      <a:round/>
                      <a:headEnd type="none" w="sm" len="sm"/>
                      <a:tailEnd type="none" w="sm" len="sm"/>
                    </a:lnT>
                    <a:lnB w="9525" cap="flat" cmpd="sng">
                      <a:solidFill>
                        <a:srgbClr val="4285F4"/>
                      </a:solidFill>
                      <a:prstDash val="solid"/>
                      <a:round/>
                      <a:headEnd type="none" w="sm" len="sm"/>
                      <a:tailEnd type="none" w="sm" len="sm"/>
                    </a:lnB>
                    <a:solidFill>
                      <a:srgbClr val="F3F3F3"/>
                    </a:solidFill>
                  </a:tcPr>
                </a:tc>
                <a:tc>
                  <a:txBody>
                    <a:bodyPr/>
                    <a:lstStyle/>
                    <a:p>
                      <a:pPr marL="0" lvl="0" indent="0" algn="ctr" rtl="0">
                        <a:lnSpc>
                          <a:spcPct val="115000"/>
                        </a:lnSpc>
                        <a:spcBef>
                          <a:spcPts val="0"/>
                        </a:spcBef>
                        <a:spcAft>
                          <a:spcPts val="0"/>
                        </a:spcAft>
                        <a:buNone/>
                      </a:pPr>
                      <a:r>
                        <a:rPr lang="en" sz="1200" b="1">
                          <a:latin typeface="Handlee"/>
                          <a:ea typeface="Handlee"/>
                          <a:cs typeface="Handlee"/>
                          <a:sym typeface="Handlee"/>
                        </a:rPr>
                        <a:t>What was the main type of resistance shown?</a:t>
                      </a:r>
                      <a:endParaRPr sz="1200" b="1">
                        <a:latin typeface="Handlee"/>
                        <a:ea typeface="Handlee"/>
                        <a:cs typeface="Handlee"/>
                        <a:sym typeface="Handlee"/>
                      </a:endParaRPr>
                    </a:p>
                  </a:txBody>
                  <a:tcPr marL="91425" marR="91425" marT="91425" marB="91425">
                    <a:lnL w="9525" cap="flat" cmpd="sng">
                      <a:solidFill>
                        <a:srgbClr val="4285F4"/>
                      </a:solidFill>
                      <a:prstDash val="solid"/>
                      <a:round/>
                      <a:headEnd type="none" w="sm" len="sm"/>
                      <a:tailEnd type="none" w="sm" len="sm"/>
                    </a:lnL>
                    <a:lnR w="9525" cap="flat" cmpd="sng">
                      <a:solidFill>
                        <a:srgbClr val="4285F4"/>
                      </a:solidFill>
                      <a:prstDash val="solid"/>
                      <a:round/>
                      <a:headEnd type="none" w="sm" len="sm"/>
                      <a:tailEnd type="none" w="sm" len="sm"/>
                    </a:lnR>
                    <a:lnT w="9525" cap="flat" cmpd="sng">
                      <a:solidFill>
                        <a:srgbClr val="4285F4"/>
                      </a:solidFill>
                      <a:prstDash val="solid"/>
                      <a:round/>
                      <a:headEnd type="none" w="sm" len="sm"/>
                      <a:tailEnd type="none" w="sm" len="sm"/>
                    </a:lnT>
                    <a:lnB w="9525" cap="flat" cmpd="sng">
                      <a:solidFill>
                        <a:srgbClr val="4285F4"/>
                      </a:solidFill>
                      <a:prstDash val="solid"/>
                      <a:round/>
                      <a:headEnd type="none" w="sm" len="sm"/>
                      <a:tailEnd type="none" w="sm" len="sm"/>
                    </a:lnB>
                    <a:solidFill>
                      <a:srgbClr val="F3F3F3"/>
                    </a:solidFill>
                  </a:tcPr>
                </a:tc>
                <a:tc>
                  <a:txBody>
                    <a:bodyPr/>
                    <a:lstStyle/>
                    <a:p>
                      <a:pPr marL="0" lvl="0" indent="0" algn="ctr" rtl="0">
                        <a:lnSpc>
                          <a:spcPct val="115000"/>
                        </a:lnSpc>
                        <a:spcBef>
                          <a:spcPts val="0"/>
                        </a:spcBef>
                        <a:spcAft>
                          <a:spcPts val="0"/>
                        </a:spcAft>
                        <a:buNone/>
                      </a:pPr>
                      <a:r>
                        <a:rPr lang="en" sz="1200" b="1">
                          <a:latin typeface="Handlee"/>
                          <a:ea typeface="Handlee"/>
                          <a:cs typeface="Handlee"/>
                          <a:sym typeface="Handlee"/>
                        </a:rPr>
                        <a:t>How successful was the resistance? Why?</a:t>
                      </a:r>
                      <a:endParaRPr sz="1200" b="1">
                        <a:latin typeface="Handlee"/>
                        <a:ea typeface="Handlee"/>
                        <a:cs typeface="Handlee"/>
                        <a:sym typeface="Handlee"/>
                      </a:endParaRPr>
                    </a:p>
                  </a:txBody>
                  <a:tcPr marL="91425" marR="91425" marT="91425" marB="91425">
                    <a:lnL w="9525" cap="flat" cmpd="sng">
                      <a:solidFill>
                        <a:srgbClr val="4285F4"/>
                      </a:solidFill>
                      <a:prstDash val="solid"/>
                      <a:round/>
                      <a:headEnd type="none" w="sm" len="sm"/>
                      <a:tailEnd type="none" w="sm" len="sm"/>
                    </a:lnL>
                    <a:lnR w="9525" cap="flat" cmpd="sng">
                      <a:solidFill>
                        <a:srgbClr val="4285F4"/>
                      </a:solidFill>
                      <a:prstDash val="solid"/>
                      <a:round/>
                      <a:headEnd type="none" w="sm" len="sm"/>
                      <a:tailEnd type="none" w="sm" len="sm"/>
                    </a:lnR>
                    <a:lnT w="9525" cap="flat" cmpd="sng">
                      <a:solidFill>
                        <a:srgbClr val="4285F4"/>
                      </a:solidFill>
                      <a:prstDash val="solid"/>
                      <a:round/>
                      <a:headEnd type="none" w="sm" len="sm"/>
                      <a:tailEnd type="none" w="sm" len="sm"/>
                    </a:lnT>
                    <a:lnB w="9525" cap="flat" cmpd="sng">
                      <a:solidFill>
                        <a:srgbClr val="4285F4"/>
                      </a:solidFill>
                      <a:prstDash val="solid"/>
                      <a:round/>
                      <a:headEnd type="none" w="sm" len="sm"/>
                      <a:tailEnd type="none" w="sm" len="sm"/>
                    </a:lnB>
                    <a:solidFill>
                      <a:srgbClr val="F3F3F3"/>
                    </a:solidFill>
                  </a:tcPr>
                </a:tc>
                <a:tc>
                  <a:txBody>
                    <a:bodyPr/>
                    <a:lstStyle/>
                    <a:p>
                      <a:pPr marL="0" lvl="0" indent="0" algn="ctr" rtl="0">
                        <a:lnSpc>
                          <a:spcPct val="115000"/>
                        </a:lnSpc>
                        <a:spcBef>
                          <a:spcPts val="0"/>
                        </a:spcBef>
                        <a:spcAft>
                          <a:spcPts val="0"/>
                        </a:spcAft>
                        <a:buNone/>
                      </a:pPr>
                      <a:r>
                        <a:rPr lang="en" sz="1200" b="1">
                          <a:latin typeface="Handlee"/>
                          <a:ea typeface="Handlee"/>
                          <a:cs typeface="Handlee"/>
                          <a:sym typeface="Handlee"/>
                        </a:rPr>
                        <a:t>What is your personal opinion?</a:t>
                      </a:r>
                      <a:endParaRPr sz="1200" b="1">
                        <a:latin typeface="Handlee"/>
                        <a:ea typeface="Handlee"/>
                        <a:cs typeface="Handlee"/>
                        <a:sym typeface="Handlee"/>
                      </a:endParaRPr>
                    </a:p>
                  </a:txBody>
                  <a:tcPr marL="91425" marR="91425" marT="91425" marB="91425">
                    <a:lnL w="9525" cap="flat" cmpd="sng">
                      <a:solidFill>
                        <a:srgbClr val="4285F4"/>
                      </a:solidFill>
                      <a:prstDash val="solid"/>
                      <a:round/>
                      <a:headEnd type="none" w="sm" len="sm"/>
                      <a:tailEnd type="none" w="sm" len="sm"/>
                    </a:lnL>
                    <a:lnR w="9525" cap="flat" cmpd="sng">
                      <a:solidFill>
                        <a:srgbClr val="4285F4"/>
                      </a:solidFill>
                      <a:prstDash val="solid"/>
                      <a:round/>
                      <a:headEnd type="none" w="sm" len="sm"/>
                      <a:tailEnd type="none" w="sm" len="sm"/>
                    </a:lnR>
                    <a:lnT w="9525" cap="flat" cmpd="sng">
                      <a:solidFill>
                        <a:srgbClr val="4285F4"/>
                      </a:solidFill>
                      <a:prstDash val="solid"/>
                      <a:round/>
                      <a:headEnd type="none" w="sm" len="sm"/>
                      <a:tailEnd type="none" w="sm" len="sm"/>
                    </a:lnT>
                    <a:lnB w="9525" cap="flat" cmpd="sng">
                      <a:solidFill>
                        <a:srgbClr val="4285F4"/>
                      </a:solidFill>
                      <a:prstDash val="solid"/>
                      <a:round/>
                      <a:headEnd type="none" w="sm" len="sm"/>
                      <a:tailEnd type="none" w="sm" len="sm"/>
                    </a:lnB>
                    <a:solidFill>
                      <a:srgbClr val="F3F3F3"/>
                    </a:solidFill>
                  </a:tcPr>
                </a:tc>
                <a:tc>
                  <a:txBody>
                    <a:bodyPr/>
                    <a:lstStyle/>
                    <a:p>
                      <a:pPr marL="0" lvl="0" indent="0" algn="ctr" rtl="0">
                        <a:lnSpc>
                          <a:spcPct val="115000"/>
                        </a:lnSpc>
                        <a:spcBef>
                          <a:spcPts val="0"/>
                        </a:spcBef>
                        <a:spcAft>
                          <a:spcPts val="0"/>
                        </a:spcAft>
                        <a:buNone/>
                      </a:pPr>
                      <a:r>
                        <a:rPr lang="en" sz="1200" b="1">
                          <a:latin typeface="Handlee"/>
                          <a:ea typeface="Handlee"/>
                          <a:cs typeface="Handlee"/>
                          <a:sym typeface="Handlee"/>
                        </a:rPr>
                        <a:t>How is this person remembered today?</a:t>
                      </a:r>
                      <a:endParaRPr sz="1200" b="1">
                        <a:latin typeface="Handlee"/>
                        <a:ea typeface="Handlee"/>
                        <a:cs typeface="Handlee"/>
                        <a:sym typeface="Handlee"/>
                      </a:endParaRPr>
                    </a:p>
                  </a:txBody>
                  <a:tcPr marL="91425" marR="91425" marT="91425" marB="91425">
                    <a:lnL w="9525" cap="flat" cmpd="sng">
                      <a:solidFill>
                        <a:srgbClr val="4285F4"/>
                      </a:solidFill>
                      <a:prstDash val="solid"/>
                      <a:round/>
                      <a:headEnd type="none" w="sm" len="sm"/>
                      <a:tailEnd type="none" w="sm" len="sm"/>
                    </a:lnL>
                    <a:lnR w="9525" cap="flat" cmpd="sng">
                      <a:solidFill>
                        <a:srgbClr val="4285F4"/>
                      </a:solidFill>
                      <a:prstDash val="solid"/>
                      <a:round/>
                      <a:headEnd type="none" w="sm" len="sm"/>
                      <a:tailEnd type="none" w="sm" len="sm"/>
                    </a:lnR>
                    <a:lnT w="9525" cap="flat" cmpd="sng">
                      <a:solidFill>
                        <a:srgbClr val="4285F4"/>
                      </a:solidFill>
                      <a:prstDash val="solid"/>
                      <a:round/>
                      <a:headEnd type="none" w="sm" len="sm"/>
                      <a:tailEnd type="none" w="sm" len="sm"/>
                    </a:lnT>
                    <a:lnB w="9525" cap="flat" cmpd="sng">
                      <a:solidFill>
                        <a:srgbClr val="4285F4"/>
                      </a:solidFill>
                      <a:prstDash val="solid"/>
                      <a:round/>
                      <a:headEnd type="none" w="sm" len="sm"/>
                      <a:tailEnd type="none" w="sm" len="sm"/>
                    </a:lnB>
                    <a:solidFill>
                      <a:srgbClr val="F3F3F3"/>
                    </a:solidFill>
                  </a:tcPr>
                </a:tc>
                <a:extLst>
                  <a:ext uri="{0D108BD9-81ED-4DB2-BD59-A6C34878D82A}">
                    <a16:rowId xmlns:a16="http://schemas.microsoft.com/office/drawing/2014/main" val="10000"/>
                  </a:ext>
                </a:extLst>
              </a:tr>
              <a:tr h="396200">
                <a:tc>
                  <a:txBody>
                    <a:bodyPr/>
                    <a:lstStyle/>
                    <a:p>
                      <a:pPr marL="0" lvl="0" indent="0" algn="l" rtl="0">
                        <a:spcBef>
                          <a:spcPts val="0"/>
                        </a:spcBef>
                        <a:spcAft>
                          <a:spcPts val="0"/>
                        </a:spcAft>
                        <a:buNone/>
                      </a:pPr>
                      <a:endParaRPr>
                        <a:latin typeface="Handlee"/>
                        <a:ea typeface="Handlee"/>
                        <a:cs typeface="Handlee"/>
                        <a:sym typeface="Handlee"/>
                      </a:endParaRPr>
                    </a:p>
                  </a:txBody>
                  <a:tcPr marL="91425" marR="91425" marT="91425" marB="91425">
                    <a:lnL w="9525" cap="flat" cmpd="sng">
                      <a:solidFill>
                        <a:srgbClr val="4285F4"/>
                      </a:solidFill>
                      <a:prstDash val="solid"/>
                      <a:round/>
                      <a:headEnd type="none" w="sm" len="sm"/>
                      <a:tailEnd type="none" w="sm" len="sm"/>
                    </a:lnL>
                    <a:lnR w="9525" cap="flat" cmpd="sng">
                      <a:solidFill>
                        <a:srgbClr val="4285F4"/>
                      </a:solidFill>
                      <a:prstDash val="solid"/>
                      <a:round/>
                      <a:headEnd type="none" w="sm" len="sm"/>
                      <a:tailEnd type="none" w="sm" len="sm"/>
                    </a:lnR>
                    <a:lnT w="9525" cap="flat" cmpd="sng">
                      <a:solidFill>
                        <a:srgbClr val="4285F4"/>
                      </a:solidFill>
                      <a:prstDash val="solid"/>
                      <a:round/>
                      <a:headEnd type="none" w="sm" len="sm"/>
                      <a:tailEnd type="none" w="sm" len="sm"/>
                    </a:lnT>
                    <a:lnB w="9525" cap="flat" cmpd="sng">
                      <a:solidFill>
                        <a:srgbClr val="4285F4"/>
                      </a:solidFill>
                      <a:prstDash val="solid"/>
                      <a:round/>
                      <a:headEnd type="none" w="sm" len="sm"/>
                      <a:tailEnd type="none" w="sm" len="sm"/>
                    </a:lnB>
                    <a:solidFill>
                      <a:srgbClr val="F3F3F3"/>
                    </a:solidFill>
                  </a:tcPr>
                </a:tc>
                <a:tc>
                  <a:txBody>
                    <a:bodyPr/>
                    <a:lstStyle/>
                    <a:p>
                      <a:pPr marL="0" lvl="0" indent="0" algn="l" rtl="0">
                        <a:spcBef>
                          <a:spcPts val="0"/>
                        </a:spcBef>
                        <a:spcAft>
                          <a:spcPts val="0"/>
                        </a:spcAft>
                        <a:buNone/>
                      </a:pPr>
                      <a:endParaRPr>
                        <a:latin typeface="Handlee"/>
                        <a:ea typeface="Handlee"/>
                        <a:cs typeface="Handlee"/>
                        <a:sym typeface="Handlee"/>
                      </a:endParaRPr>
                    </a:p>
                  </a:txBody>
                  <a:tcPr marL="91425" marR="91425" marT="91425" marB="91425">
                    <a:lnL w="9525" cap="flat" cmpd="sng">
                      <a:solidFill>
                        <a:srgbClr val="4285F4"/>
                      </a:solidFill>
                      <a:prstDash val="solid"/>
                      <a:round/>
                      <a:headEnd type="none" w="sm" len="sm"/>
                      <a:tailEnd type="none" w="sm" len="sm"/>
                    </a:lnL>
                    <a:lnR w="9525" cap="flat" cmpd="sng">
                      <a:solidFill>
                        <a:srgbClr val="4285F4"/>
                      </a:solidFill>
                      <a:prstDash val="solid"/>
                      <a:round/>
                      <a:headEnd type="none" w="sm" len="sm"/>
                      <a:tailEnd type="none" w="sm" len="sm"/>
                    </a:lnR>
                    <a:lnT w="9525" cap="flat" cmpd="sng">
                      <a:solidFill>
                        <a:srgbClr val="4285F4"/>
                      </a:solidFill>
                      <a:prstDash val="solid"/>
                      <a:round/>
                      <a:headEnd type="none" w="sm" len="sm"/>
                      <a:tailEnd type="none" w="sm" len="sm"/>
                    </a:lnT>
                    <a:lnB w="9525" cap="flat" cmpd="sng">
                      <a:solidFill>
                        <a:srgbClr val="4285F4"/>
                      </a:solidFill>
                      <a:prstDash val="solid"/>
                      <a:round/>
                      <a:headEnd type="none" w="sm" len="sm"/>
                      <a:tailEnd type="none" w="sm" len="sm"/>
                    </a:lnB>
                    <a:solidFill>
                      <a:srgbClr val="F3F3F3"/>
                    </a:solidFill>
                  </a:tcPr>
                </a:tc>
                <a:tc>
                  <a:txBody>
                    <a:bodyPr/>
                    <a:lstStyle/>
                    <a:p>
                      <a:pPr marL="0" lvl="0" indent="0" algn="l" rtl="0">
                        <a:spcBef>
                          <a:spcPts val="0"/>
                        </a:spcBef>
                        <a:spcAft>
                          <a:spcPts val="0"/>
                        </a:spcAft>
                        <a:buNone/>
                      </a:pPr>
                      <a:endParaRPr>
                        <a:latin typeface="Handlee"/>
                        <a:ea typeface="Handlee"/>
                        <a:cs typeface="Handlee"/>
                        <a:sym typeface="Handlee"/>
                      </a:endParaRPr>
                    </a:p>
                  </a:txBody>
                  <a:tcPr marL="91425" marR="91425" marT="91425" marB="91425">
                    <a:lnL w="9525" cap="flat" cmpd="sng">
                      <a:solidFill>
                        <a:srgbClr val="4285F4"/>
                      </a:solidFill>
                      <a:prstDash val="solid"/>
                      <a:round/>
                      <a:headEnd type="none" w="sm" len="sm"/>
                      <a:tailEnd type="none" w="sm" len="sm"/>
                    </a:lnL>
                    <a:lnR w="9525" cap="flat" cmpd="sng">
                      <a:solidFill>
                        <a:srgbClr val="4285F4"/>
                      </a:solidFill>
                      <a:prstDash val="solid"/>
                      <a:round/>
                      <a:headEnd type="none" w="sm" len="sm"/>
                      <a:tailEnd type="none" w="sm" len="sm"/>
                    </a:lnR>
                    <a:lnT w="9525" cap="flat" cmpd="sng">
                      <a:solidFill>
                        <a:srgbClr val="4285F4"/>
                      </a:solidFill>
                      <a:prstDash val="solid"/>
                      <a:round/>
                      <a:headEnd type="none" w="sm" len="sm"/>
                      <a:tailEnd type="none" w="sm" len="sm"/>
                    </a:lnT>
                    <a:lnB w="9525" cap="flat" cmpd="sng">
                      <a:solidFill>
                        <a:srgbClr val="4285F4"/>
                      </a:solidFill>
                      <a:prstDash val="solid"/>
                      <a:round/>
                      <a:headEnd type="none" w="sm" len="sm"/>
                      <a:tailEnd type="none" w="sm" len="sm"/>
                    </a:lnB>
                    <a:solidFill>
                      <a:srgbClr val="F3F3F3"/>
                    </a:solidFill>
                  </a:tcPr>
                </a:tc>
                <a:tc>
                  <a:txBody>
                    <a:bodyPr/>
                    <a:lstStyle/>
                    <a:p>
                      <a:pPr marL="0" lvl="0" indent="0" algn="l" rtl="0">
                        <a:spcBef>
                          <a:spcPts val="0"/>
                        </a:spcBef>
                        <a:spcAft>
                          <a:spcPts val="0"/>
                        </a:spcAft>
                        <a:buNone/>
                      </a:pPr>
                      <a:endParaRPr>
                        <a:latin typeface="Handlee"/>
                        <a:ea typeface="Handlee"/>
                        <a:cs typeface="Handlee"/>
                        <a:sym typeface="Handlee"/>
                      </a:endParaRPr>
                    </a:p>
                  </a:txBody>
                  <a:tcPr marL="91425" marR="91425" marT="91425" marB="91425">
                    <a:lnL w="9525" cap="flat" cmpd="sng">
                      <a:solidFill>
                        <a:srgbClr val="4285F4"/>
                      </a:solidFill>
                      <a:prstDash val="solid"/>
                      <a:round/>
                      <a:headEnd type="none" w="sm" len="sm"/>
                      <a:tailEnd type="none" w="sm" len="sm"/>
                    </a:lnL>
                    <a:lnR w="9525" cap="flat" cmpd="sng">
                      <a:solidFill>
                        <a:srgbClr val="4285F4"/>
                      </a:solidFill>
                      <a:prstDash val="solid"/>
                      <a:round/>
                      <a:headEnd type="none" w="sm" len="sm"/>
                      <a:tailEnd type="none" w="sm" len="sm"/>
                    </a:lnR>
                    <a:lnT w="9525" cap="flat" cmpd="sng">
                      <a:solidFill>
                        <a:srgbClr val="4285F4"/>
                      </a:solidFill>
                      <a:prstDash val="solid"/>
                      <a:round/>
                      <a:headEnd type="none" w="sm" len="sm"/>
                      <a:tailEnd type="none" w="sm" len="sm"/>
                    </a:lnT>
                    <a:lnB w="9525" cap="flat" cmpd="sng">
                      <a:solidFill>
                        <a:srgbClr val="4285F4"/>
                      </a:solidFill>
                      <a:prstDash val="solid"/>
                      <a:round/>
                      <a:headEnd type="none" w="sm" len="sm"/>
                      <a:tailEnd type="none" w="sm" len="sm"/>
                    </a:lnB>
                    <a:solidFill>
                      <a:srgbClr val="F3F3F3"/>
                    </a:solidFill>
                  </a:tcPr>
                </a:tc>
                <a:tc>
                  <a:txBody>
                    <a:bodyPr/>
                    <a:lstStyle/>
                    <a:p>
                      <a:pPr marL="0" lvl="0" indent="0" algn="l" rtl="0">
                        <a:spcBef>
                          <a:spcPts val="0"/>
                        </a:spcBef>
                        <a:spcAft>
                          <a:spcPts val="0"/>
                        </a:spcAft>
                        <a:buNone/>
                      </a:pPr>
                      <a:endParaRPr>
                        <a:latin typeface="Handlee"/>
                        <a:ea typeface="Handlee"/>
                        <a:cs typeface="Handlee"/>
                        <a:sym typeface="Handlee"/>
                      </a:endParaRPr>
                    </a:p>
                  </a:txBody>
                  <a:tcPr marL="91425" marR="91425" marT="91425" marB="91425">
                    <a:lnL w="9525" cap="flat" cmpd="sng">
                      <a:solidFill>
                        <a:srgbClr val="4285F4"/>
                      </a:solidFill>
                      <a:prstDash val="solid"/>
                      <a:round/>
                      <a:headEnd type="none" w="sm" len="sm"/>
                      <a:tailEnd type="none" w="sm" len="sm"/>
                    </a:lnL>
                    <a:lnR w="9525" cap="flat" cmpd="sng">
                      <a:solidFill>
                        <a:srgbClr val="4285F4"/>
                      </a:solidFill>
                      <a:prstDash val="solid"/>
                      <a:round/>
                      <a:headEnd type="none" w="sm" len="sm"/>
                      <a:tailEnd type="none" w="sm" len="sm"/>
                    </a:lnR>
                    <a:lnT w="9525" cap="flat" cmpd="sng">
                      <a:solidFill>
                        <a:srgbClr val="4285F4"/>
                      </a:solidFill>
                      <a:prstDash val="solid"/>
                      <a:round/>
                      <a:headEnd type="none" w="sm" len="sm"/>
                      <a:tailEnd type="none" w="sm" len="sm"/>
                    </a:lnT>
                    <a:lnB w="9525" cap="flat" cmpd="sng">
                      <a:solidFill>
                        <a:srgbClr val="4285F4"/>
                      </a:solidFill>
                      <a:prstDash val="solid"/>
                      <a:round/>
                      <a:headEnd type="none" w="sm" len="sm"/>
                      <a:tailEnd type="none" w="sm" len="sm"/>
                    </a:lnB>
                    <a:solidFill>
                      <a:srgbClr val="F3F3F3"/>
                    </a:solidFill>
                  </a:tcPr>
                </a:tc>
                <a:tc>
                  <a:txBody>
                    <a:bodyPr/>
                    <a:lstStyle/>
                    <a:p>
                      <a:pPr marL="0" lvl="0" indent="0" algn="l" rtl="0">
                        <a:spcBef>
                          <a:spcPts val="0"/>
                        </a:spcBef>
                        <a:spcAft>
                          <a:spcPts val="0"/>
                        </a:spcAft>
                        <a:buNone/>
                      </a:pPr>
                      <a:endParaRPr>
                        <a:latin typeface="Handlee"/>
                        <a:ea typeface="Handlee"/>
                        <a:cs typeface="Handlee"/>
                        <a:sym typeface="Handlee"/>
                      </a:endParaRPr>
                    </a:p>
                  </a:txBody>
                  <a:tcPr marL="91425" marR="91425" marT="91425" marB="91425">
                    <a:lnL w="9525" cap="flat" cmpd="sng">
                      <a:solidFill>
                        <a:srgbClr val="4285F4"/>
                      </a:solidFill>
                      <a:prstDash val="solid"/>
                      <a:round/>
                      <a:headEnd type="none" w="sm" len="sm"/>
                      <a:tailEnd type="none" w="sm" len="sm"/>
                    </a:lnL>
                    <a:lnR w="9525" cap="flat" cmpd="sng">
                      <a:solidFill>
                        <a:srgbClr val="4285F4"/>
                      </a:solidFill>
                      <a:prstDash val="solid"/>
                      <a:round/>
                      <a:headEnd type="none" w="sm" len="sm"/>
                      <a:tailEnd type="none" w="sm" len="sm"/>
                    </a:lnR>
                    <a:lnT w="9525" cap="flat" cmpd="sng">
                      <a:solidFill>
                        <a:srgbClr val="4285F4"/>
                      </a:solidFill>
                      <a:prstDash val="solid"/>
                      <a:round/>
                      <a:headEnd type="none" w="sm" len="sm"/>
                      <a:tailEnd type="none" w="sm" len="sm"/>
                    </a:lnT>
                    <a:lnB w="9525" cap="flat" cmpd="sng">
                      <a:solidFill>
                        <a:srgbClr val="4285F4"/>
                      </a:solidFill>
                      <a:prstDash val="solid"/>
                      <a:round/>
                      <a:headEnd type="none" w="sm" len="sm"/>
                      <a:tailEnd type="none" w="sm" len="sm"/>
                    </a:lnB>
                    <a:solidFill>
                      <a:srgbClr val="F3F3F3"/>
                    </a:solidFill>
                  </a:tcPr>
                </a:tc>
                <a:tc>
                  <a:txBody>
                    <a:bodyPr/>
                    <a:lstStyle/>
                    <a:p>
                      <a:pPr marL="0" lvl="0" indent="0" algn="l" rtl="0">
                        <a:spcBef>
                          <a:spcPts val="0"/>
                        </a:spcBef>
                        <a:spcAft>
                          <a:spcPts val="0"/>
                        </a:spcAft>
                        <a:buNone/>
                      </a:pPr>
                      <a:endParaRPr>
                        <a:latin typeface="Handlee"/>
                        <a:ea typeface="Handlee"/>
                        <a:cs typeface="Handlee"/>
                        <a:sym typeface="Handlee"/>
                      </a:endParaRPr>
                    </a:p>
                  </a:txBody>
                  <a:tcPr marL="91425" marR="91425" marT="91425" marB="91425">
                    <a:lnL w="9525" cap="flat" cmpd="sng">
                      <a:solidFill>
                        <a:srgbClr val="4285F4"/>
                      </a:solidFill>
                      <a:prstDash val="solid"/>
                      <a:round/>
                      <a:headEnd type="none" w="sm" len="sm"/>
                      <a:tailEnd type="none" w="sm" len="sm"/>
                    </a:lnL>
                    <a:lnR w="9525" cap="flat" cmpd="sng">
                      <a:solidFill>
                        <a:srgbClr val="4285F4"/>
                      </a:solidFill>
                      <a:prstDash val="solid"/>
                      <a:round/>
                      <a:headEnd type="none" w="sm" len="sm"/>
                      <a:tailEnd type="none" w="sm" len="sm"/>
                    </a:lnR>
                    <a:lnT w="9525" cap="flat" cmpd="sng">
                      <a:solidFill>
                        <a:srgbClr val="4285F4"/>
                      </a:solidFill>
                      <a:prstDash val="solid"/>
                      <a:round/>
                      <a:headEnd type="none" w="sm" len="sm"/>
                      <a:tailEnd type="none" w="sm" len="sm"/>
                    </a:lnT>
                    <a:lnB w="9525" cap="flat" cmpd="sng">
                      <a:solidFill>
                        <a:srgbClr val="4285F4"/>
                      </a:solidFill>
                      <a:prstDash val="solid"/>
                      <a:round/>
                      <a:headEnd type="none" w="sm" len="sm"/>
                      <a:tailEnd type="none" w="sm" len="sm"/>
                    </a:lnB>
                    <a:solidFill>
                      <a:srgbClr val="F3F3F3"/>
                    </a:solidFill>
                  </a:tcPr>
                </a:tc>
                <a:tc>
                  <a:txBody>
                    <a:bodyPr/>
                    <a:lstStyle/>
                    <a:p>
                      <a:pPr marL="0" lvl="0" indent="0" algn="l" rtl="0">
                        <a:spcBef>
                          <a:spcPts val="0"/>
                        </a:spcBef>
                        <a:spcAft>
                          <a:spcPts val="0"/>
                        </a:spcAft>
                        <a:buNone/>
                      </a:pPr>
                      <a:endParaRPr>
                        <a:latin typeface="Handlee"/>
                        <a:ea typeface="Handlee"/>
                        <a:cs typeface="Handlee"/>
                        <a:sym typeface="Handlee"/>
                      </a:endParaRPr>
                    </a:p>
                  </a:txBody>
                  <a:tcPr marL="91425" marR="91425" marT="91425" marB="91425">
                    <a:lnL w="9525" cap="flat" cmpd="sng">
                      <a:solidFill>
                        <a:srgbClr val="4285F4"/>
                      </a:solidFill>
                      <a:prstDash val="solid"/>
                      <a:round/>
                      <a:headEnd type="none" w="sm" len="sm"/>
                      <a:tailEnd type="none" w="sm" len="sm"/>
                    </a:lnL>
                    <a:lnR w="9525" cap="flat" cmpd="sng">
                      <a:solidFill>
                        <a:srgbClr val="4285F4"/>
                      </a:solidFill>
                      <a:prstDash val="solid"/>
                      <a:round/>
                      <a:headEnd type="none" w="sm" len="sm"/>
                      <a:tailEnd type="none" w="sm" len="sm"/>
                    </a:lnR>
                    <a:lnT w="9525" cap="flat" cmpd="sng">
                      <a:solidFill>
                        <a:srgbClr val="4285F4"/>
                      </a:solidFill>
                      <a:prstDash val="solid"/>
                      <a:round/>
                      <a:headEnd type="none" w="sm" len="sm"/>
                      <a:tailEnd type="none" w="sm" len="sm"/>
                    </a:lnT>
                    <a:lnB w="9525" cap="flat" cmpd="sng">
                      <a:solidFill>
                        <a:srgbClr val="4285F4"/>
                      </a:solidFill>
                      <a:prstDash val="solid"/>
                      <a:round/>
                      <a:headEnd type="none" w="sm" len="sm"/>
                      <a:tailEnd type="none" w="sm" len="sm"/>
                    </a:lnB>
                    <a:solidFill>
                      <a:srgbClr val="F3F3F3"/>
                    </a:solidFill>
                  </a:tcPr>
                </a:tc>
                <a:extLst>
                  <a:ext uri="{0D108BD9-81ED-4DB2-BD59-A6C34878D82A}">
                    <a16:rowId xmlns:a16="http://schemas.microsoft.com/office/drawing/2014/main" val="10001"/>
                  </a:ext>
                </a:extLst>
              </a:tr>
            </a:tbl>
          </a:graphicData>
        </a:graphic>
      </p:graphicFrame>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523"/>
        <p:cNvGrpSpPr/>
        <p:nvPr/>
      </p:nvGrpSpPr>
      <p:grpSpPr>
        <a:xfrm>
          <a:off x="0" y="0"/>
          <a:ext cx="0" cy="0"/>
          <a:chOff x="0" y="0"/>
          <a:chExt cx="0" cy="0"/>
        </a:xfrm>
      </p:grpSpPr>
      <p:pic>
        <p:nvPicPr>
          <p:cNvPr id="524" name="Google Shape;524;p64"/>
          <p:cNvPicPr preferRelativeResize="0"/>
          <p:nvPr/>
        </p:nvPicPr>
        <p:blipFill rotWithShape="1">
          <a:blip r:embed="rId3">
            <a:alphaModFix/>
          </a:blip>
          <a:srcRect t="26672" b="26672"/>
          <a:stretch/>
        </p:blipFill>
        <p:spPr>
          <a:xfrm>
            <a:off x="25" y="11280"/>
            <a:ext cx="9143982" cy="3201930"/>
          </a:xfrm>
          <a:prstGeom prst="flowChartDocument">
            <a:avLst/>
          </a:prstGeom>
          <a:noFill/>
          <a:ln>
            <a:noFill/>
          </a:ln>
        </p:spPr>
      </p:pic>
      <p:sp>
        <p:nvSpPr>
          <p:cNvPr id="525" name="Google Shape;525;p64"/>
          <p:cNvSpPr txBox="1">
            <a:spLocks noGrp="1"/>
          </p:cNvSpPr>
          <p:nvPr>
            <p:ph type="ctrTitle"/>
          </p:nvPr>
        </p:nvSpPr>
        <p:spPr>
          <a:xfrm>
            <a:off x="311700" y="3537800"/>
            <a:ext cx="8097600" cy="10059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4100">
                <a:latin typeface="Handlee"/>
                <a:ea typeface="Handlee"/>
                <a:cs typeface="Handlee"/>
                <a:sym typeface="Handlee"/>
              </a:rPr>
              <a:t>How did colonial settlement change the environment?</a:t>
            </a:r>
            <a:endParaRPr sz="4100">
              <a:latin typeface="Handlee"/>
              <a:ea typeface="Handlee"/>
              <a:cs typeface="Handlee"/>
              <a:sym typeface="Handlee"/>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529"/>
        <p:cNvGrpSpPr/>
        <p:nvPr/>
      </p:nvGrpSpPr>
      <p:grpSpPr>
        <a:xfrm>
          <a:off x="0" y="0"/>
          <a:ext cx="0" cy="0"/>
          <a:chOff x="0" y="0"/>
          <a:chExt cx="0" cy="0"/>
        </a:xfrm>
      </p:grpSpPr>
      <p:sp>
        <p:nvSpPr>
          <p:cNvPr id="530" name="Google Shape;530;p65"/>
          <p:cNvSpPr txBox="1">
            <a:spLocks noGrp="1"/>
          </p:cNvSpPr>
          <p:nvPr>
            <p:ph type="body" idx="1"/>
          </p:nvPr>
        </p:nvSpPr>
        <p:spPr>
          <a:xfrm>
            <a:off x="102150" y="1256700"/>
            <a:ext cx="2808000" cy="2630100"/>
          </a:xfrm>
          <a:prstGeom prst="rect">
            <a:avLst/>
          </a:prstGeom>
        </p:spPr>
        <p:txBody>
          <a:bodyPr spcFirstLastPara="1" wrap="square" lIns="91425" tIns="91425" rIns="91425" bIns="91425" anchor="t" anchorCtr="0">
            <a:noAutofit/>
          </a:bodyPr>
          <a:lstStyle/>
          <a:p>
            <a:pPr marL="457200" lvl="0" indent="-330200" algn="l" rtl="0">
              <a:lnSpc>
                <a:spcPct val="115000"/>
              </a:lnSpc>
              <a:spcBef>
                <a:spcPts val="0"/>
              </a:spcBef>
              <a:spcAft>
                <a:spcPts val="0"/>
              </a:spcAft>
              <a:buSzPts val="1600"/>
              <a:buFont typeface="Handlee"/>
              <a:buChar char="❏"/>
            </a:pPr>
            <a:r>
              <a:rPr lang="en" sz="1600">
                <a:latin typeface="Handlee"/>
                <a:ea typeface="Handlee"/>
                <a:cs typeface="Handlee"/>
                <a:sym typeface="Handlee"/>
              </a:rPr>
              <a:t>What changes to the environment did Brendan’s family experience?</a:t>
            </a:r>
            <a:endParaRPr sz="1600">
              <a:latin typeface="Handlee"/>
              <a:ea typeface="Handlee"/>
              <a:cs typeface="Handlee"/>
              <a:sym typeface="Handlee"/>
            </a:endParaRPr>
          </a:p>
          <a:p>
            <a:pPr marL="457200" lvl="0" indent="-330200" algn="l" rtl="0">
              <a:lnSpc>
                <a:spcPct val="115000"/>
              </a:lnSpc>
              <a:spcBef>
                <a:spcPts val="1000"/>
              </a:spcBef>
              <a:spcAft>
                <a:spcPts val="1000"/>
              </a:spcAft>
              <a:buSzPts val="1600"/>
              <a:buFont typeface="Handlee"/>
              <a:buChar char="❏"/>
            </a:pPr>
            <a:r>
              <a:rPr lang="en" sz="1600">
                <a:latin typeface="Handlee"/>
                <a:ea typeface="Handlee"/>
                <a:cs typeface="Handlee"/>
                <a:sym typeface="Handlee"/>
              </a:rPr>
              <a:t>What might be the impact of these changes to Brendan’s family, community, the local flora and fauna of the area?</a:t>
            </a:r>
            <a:endParaRPr sz="1600">
              <a:latin typeface="Handlee"/>
              <a:ea typeface="Handlee"/>
              <a:cs typeface="Handlee"/>
              <a:sym typeface="Handlee"/>
            </a:endParaRPr>
          </a:p>
        </p:txBody>
      </p:sp>
      <p:sp>
        <p:nvSpPr>
          <p:cNvPr id="531" name="Google Shape;531;p65"/>
          <p:cNvSpPr txBox="1"/>
          <p:nvPr/>
        </p:nvSpPr>
        <p:spPr>
          <a:xfrm>
            <a:off x="-3" y="4889700"/>
            <a:ext cx="1553400" cy="253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050">
                <a:solidFill>
                  <a:srgbClr val="3488A0"/>
                </a:solidFill>
                <a:latin typeface="Handlee"/>
                <a:ea typeface="Handlee"/>
                <a:cs typeface="Handlee"/>
                <a:sym typeface="Handlee"/>
              </a:rPr>
              <a:t>Alice Vigors 2020</a:t>
            </a:r>
            <a:endParaRPr>
              <a:latin typeface="Handlee"/>
              <a:ea typeface="Handlee"/>
              <a:cs typeface="Handlee"/>
              <a:sym typeface="Handlee"/>
            </a:endParaRPr>
          </a:p>
        </p:txBody>
      </p:sp>
      <p:sp>
        <p:nvSpPr>
          <p:cNvPr id="532" name="Google Shape;532;p65"/>
          <p:cNvSpPr txBox="1"/>
          <p:nvPr/>
        </p:nvSpPr>
        <p:spPr>
          <a:xfrm>
            <a:off x="7649700" y="4852350"/>
            <a:ext cx="1494300" cy="2616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800">
                <a:solidFill>
                  <a:srgbClr val="92D050"/>
                </a:solidFill>
                <a:latin typeface="Handlee"/>
                <a:ea typeface="Handlee"/>
                <a:cs typeface="Handlee"/>
                <a:sym typeface="Handlee"/>
              </a:rPr>
              <a:t>TUNING IN</a:t>
            </a:r>
            <a:endParaRPr>
              <a:solidFill>
                <a:srgbClr val="92D050"/>
              </a:solidFill>
              <a:latin typeface="Handlee"/>
              <a:ea typeface="Handlee"/>
              <a:cs typeface="Handlee"/>
              <a:sym typeface="Handlee"/>
            </a:endParaRPr>
          </a:p>
        </p:txBody>
      </p:sp>
      <p:pic>
        <p:nvPicPr>
          <p:cNvPr id="533" name="Google Shape;533;p65"/>
          <p:cNvPicPr preferRelativeResize="0"/>
          <p:nvPr/>
        </p:nvPicPr>
        <p:blipFill>
          <a:blip r:embed="rId3">
            <a:alphaModFix/>
          </a:blip>
          <a:stretch>
            <a:fillRect/>
          </a:stretch>
        </p:blipFill>
        <p:spPr>
          <a:xfrm>
            <a:off x="2994550" y="809625"/>
            <a:ext cx="6149451" cy="3524250"/>
          </a:xfrm>
          <a:prstGeom prst="rect">
            <a:avLst/>
          </a:prstGeom>
          <a:noFill/>
          <a:ln>
            <a:noFill/>
          </a:ln>
        </p:spPr>
      </p:pic>
      <p:sp>
        <p:nvSpPr>
          <p:cNvPr id="534" name="Google Shape;534;p65"/>
          <p:cNvSpPr txBox="1"/>
          <p:nvPr/>
        </p:nvSpPr>
        <p:spPr>
          <a:xfrm>
            <a:off x="0" y="0"/>
            <a:ext cx="9144000" cy="666900"/>
          </a:xfrm>
          <a:prstGeom prst="rect">
            <a:avLst/>
          </a:prstGeom>
          <a:noFill/>
          <a:ln>
            <a:noFill/>
          </a:ln>
        </p:spPr>
        <p:txBody>
          <a:bodyPr spcFirstLastPara="1" wrap="square" lIns="91425" tIns="91425" rIns="91425" bIns="91425" anchor="t" anchorCtr="0">
            <a:noAutofit/>
          </a:bodyPr>
          <a:lstStyle/>
          <a:p>
            <a:pPr marL="0" lvl="0" indent="0" algn="ctr" rtl="0">
              <a:lnSpc>
                <a:spcPct val="90000"/>
              </a:lnSpc>
              <a:spcBef>
                <a:spcPts val="0"/>
              </a:spcBef>
              <a:spcAft>
                <a:spcPts val="0"/>
              </a:spcAft>
              <a:buNone/>
            </a:pPr>
            <a:r>
              <a:rPr lang="en" sz="4200">
                <a:solidFill>
                  <a:srgbClr val="2E663E"/>
                </a:solidFill>
                <a:latin typeface="Caveat"/>
                <a:ea typeface="Caveat"/>
                <a:cs typeface="Caveat"/>
                <a:sym typeface="Caveat"/>
              </a:rPr>
              <a:t>Environmental Impacts</a:t>
            </a:r>
            <a:endParaRPr sz="2100">
              <a:solidFill>
                <a:srgbClr val="2E663E"/>
              </a:solidFill>
            </a:endParaRPr>
          </a:p>
        </p:txBody>
      </p:sp>
      <p:sp>
        <p:nvSpPr>
          <p:cNvPr id="535" name="Google Shape;535;p65"/>
          <p:cNvSpPr txBox="1"/>
          <p:nvPr/>
        </p:nvSpPr>
        <p:spPr>
          <a:xfrm>
            <a:off x="3752846" y="4852350"/>
            <a:ext cx="1951200" cy="2616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100">
                <a:solidFill>
                  <a:srgbClr val="000000"/>
                </a:solidFill>
                <a:latin typeface="Handlee"/>
                <a:ea typeface="Handlee"/>
                <a:cs typeface="Handlee"/>
                <a:sym typeface="Handlee"/>
              </a:rPr>
              <a:t>Source: </a:t>
            </a:r>
            <a:r>
              <a:rPr lang="en" sz="1100" u="sng">
                <a:solidFill>
                  <a:schemeClr val="hlink"/>
                </a:solidFill>
                <a:latin typeface="Handlee"/>
                <a:ea typeface="Handlee"/>
                <a:cs typeface="Handlee"/>
                <a:sym typeface="Handlee"/>
                <a:hlinkClick r:id="rId4"/>
              </a:rPr>
              <a:t>NACC</a:t>
            </a:r>
            <a:endParaRPr sz="1100">
              <a:solidFill>
                <a:srgbClr val="000000"/>
              </a:solidFill>
              <a:latin typeface="Handlee"/>
              <a:ea typeface="Handlee"/>
              <a:cs typeface="Handlee"/>
              <a:sym typeface="Handlee"/>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sp>
        <p:nvSpPr>
          <p:cNvPr id="540" name="Google Shape;540;p66"/>
          <p:cNvSpPr txBox="1"/>
          <p:nvPr/>
        </p:nvSpPr>
        <p:spPr>
          <a:xfrm>
            <a:off x="-3" y="4889700"/>
            <a:ext cx="1553400" cy="253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050">
                <a:solidFill>
                  <a:srgbClr val="3488A0"/>
                </a:solidFill>
                <a:latin typeface="Handlee"/>
                <a:ea typeface="Handlee"/>
                <a:cs typeface="Handlee"/>
                <a:sym typeface="Handlee"/>
              </a:rPr>
              <a:t>Alice Vigors 2020</a:t>
            </a:r>
            <a:endParaRPr>
              <a:latin typeface="Handlee"/>
              <a:ea typeface="Handlee"/>
              <a:cs typeface="Handlee"/>
              <a:sym typeface="Handlee"/>
            </a:endParaRPr>
          </a:p>
        </p:txBody>
      </p:sp>
      <p:sp>
        <p:nvSpPr>
          <p:cNvPr id="541" name="Google Shape;541;p66"/>
          <p:cNvSpPr txBox="1"/>
          <p:nvPr/>
        </p:nvSpPr>
        <p:spPr>
          <a:xfrm>
            <a:off x="6953250" y="4852350"/>
            <a:ext cx="2190900" cy="2616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800">
                <a:solidFill>
                  <a:srgbClr val="92D050"/>
                </a:solidFill>
                <a:latin typeface="Handlee"/>
                <a:ea typeface="Handlee"/>
                <a:cs typeface="Handlee"/>
                <a:sym typeface="Handlee"/>
              </a:rPr>
              <a:t>SHARED INQUIRY</a:t>
            </a:r>
            <a:endParaRPr>
              <a:solidFill>
                <a:srgbClr val="92D050"/>
              </a:solidFill>
              <a:latin typeface="Handlee"/>
              <a:ea typeface="Handlee"/>
              <a:cs typeface="Handlee"/>
              <a:sym typeface="Handlee"/>
            </a:endParaRPr>
          </a:p>
        </p:txBody>
      </p:sp>
      <p:sp>
        <p:nvSpPr>
          <p:cNvPr id="542" name="Google Shape;542;p66"/>
          <p:cNvSpPr txBox="1"/>
          <p:nvPr/>
        </p:nvSpPr>
        <p:spPr>
          <a:xfrm>
            <a:off x="0" y="0"/>
            <a:ext cx="9144000" cy="666900"/>
          </a:xfrm>
          <a:prstGeom prst="rect">
            <a:avLst/>
          </a:prstGeom>
          <a:noFill/>
          <a:ln>
            <a:noFill/>
          </a:ln>
        </p:spPr>
        <p:txBody>
          <a:bodyPr spcFirstLastPara="1" wrap="square" lIns="91425" tIns="91425" rIns="91425" bIns="91425" anchor="t" anchorCtr="0">
            <a:noAutofit/>
          </a:bodyPr>
          <a:lstStyle/>
          <a:p>
            <a:pPr marL="0" lvl="0" indent="0" algn="ctr" rtl="0">
              <a:lnSpc>
                <a:spcPct val="90000"/>
              </a:lnSpc>
              <a:spcBef>
                <a:spcPts val="0"/>
              </a:spcBef>
              <a:spcAft>
                <a:spcPts val="0"/>
              </a:spcAft>
              <a:buNone/>
            </a:pPr>
            <a:r>
              <a:rPr lang="en" sz="4200">
                <a:solidFill>
                  <a:srgbClr val="2E663E"/>
                </a:solidFill>
                <a:latin typeface="Caveat"/>
                <a:ea typeface="Caveat"/>
                <a:cs typeface="Caveat"/>
                <a:sym typeface="Caveat"/>
              </a:rPr>
              <a:t>Introduced Species: Friend or Foe?</a:t>
            </a:r>
            <a:endParaRPr sz="2100">
              <a:solidFill>
                <a:srgbClr val="2E663E"/>
              </a:solidFill>
            </a:endParaRPr>
          </a:p>
        </p:txBody>
      </p:sp>
      <p:sp>
        <p:nvSpPr>
          <p:cNvPr id="543" name="Google Shape;543;p66"/>
          <p:cNvSpPr txBox="1"/>
          <p:nvPr/>
        </p:nvSpPr>
        <p:spPr>
          <a:xfrm>
            <a:off x="3752846" y="4852350"/>
            <a:ext cx="1951200" cy="2616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100">
                <a:solidFill>
                  <a:srgbClr val="000000"/>
                </a:solidFill>
                <a:latin typeface="Handlee"/>
                <a:ea typeface="Handlee"/>
                <a:cs typeface="Handlee"/>
                <a:sym typeface="Handlee"/>
              </a:rPr>
              <a:t>Source: </a:t>
            </a:r>
            <a:r>
              <a:rPr lang="en" sz="1100" u="sng">
                <a:solidFill>
                  <a:schemeClr val="hlink"/>
                </a:solidFill>
                <a:latin typeface="Handlee"/>
                <a:ea typeface="Handlee"/>
                <a:cs typeface="Handlee"/>
                <a:sym typeface="Handlee"/>
                <a:hlinkClick r:id="rId3"/>
              </a:rPr>
              <a:t>Australian Museum</a:t>
            </a:r>
            <a:endParaRPr sz="1100">
              <a:solidFill>
                <a:srgbClr val="000000"/>
              </a:solidFill>
              <a:latin typeface="Handlee"/>
              <a:ea typeface="Handlee"/>
              <a:cs typeface="Handlee"/>
              <a:sym typeface="Handlee"/>
            </a:endParaRPr>
          </a:p>
        </p:txBody>
      </p:sp>
      <p:pic>
        <p:nvPicPr>
          <p:cNvPr id="544" name="Google Shape;544;p66"/>
          <p:cNvPicPr preferRelativeResize="0"/>
          <p:nvPr/>
        </p:nvPicPr>
        <p:blipFill>
          <a:blip r:embed="rId4">
            <a:alphaModFix/>
          </a:blip>
          <a:stretch>
            <a:fillRect/>
          </a:stretch>
        </p:blipFill>
        <p:spPr>
          <a:xfrm>
            <a:off x="681300" y="819300"/>
            <a:ext cx="3699831" cy="3880650"/>
          </a:xfrm>
          <a:prstGeom prst="rect">
            <a:avLst/>
          </a:prstGeom>
          <a:noFill/>
          <a:ln>
            <a:noFill/>
          </a:ln>
        </p:spPr>
      </p:pic>
      <p:pic>
        <p:nvPicPr>
          <p:cNvPr id="545" name="Google Shape;545;p66"/>
          <p:cNvPicPr preferRelativeResize="0"/>
          <p:nvPr/>
        </p:nvPicPr>
        <p:blipFill>
          <a:blip r:embed="rId5">
            <a:alphaModFix/>
          </a:blip>
          <a:stretch>
            <a:fillRect/>
          </a:stretch>
        </p:blipFill>
        <p:spPr>
          <a:xfrm>
            <a:off x="4685931" y="819300"/>
            <a:ext cx="3699831" cy="3880650"/>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549"/>
        <p:cNvGrpSpPr/>
        <p:nvPr/>
      </p:nvGrpSpPr>
      <p:grpSpPr>
        <a:xfrm>
          <a:off x="0" y="0"/>
          <a:ext cx="0" cy="0"/>
          <a:chOff x="0" y="0"/>
          <a:chExt cx="0" cy="0"/>
        </a:xfrm>
      </p:grpSpPr>
      <p:sp>
        <p:nvSpPr>
          <p:cNvPr id="550" name="Google Shape;550;p67"/>
          <p:cNvSpPr txBox="1">
            <a:spLocks noGrp="1"/>
          </p:cNvSpPr>
          <p:nvPr>
            <p:ph type="body" idx="2"/>
          </p:nvPr>
        </p:nvSpPr>
        <p:spPr>
          <a:xfrm>
            <a:off x="176193" y="102843"/>
            <a:ext cx="2989500" cy="3513000"/>
          </a:xfrm>
          <a:prstGeom prst="rect">
            <a:avLst/>
          </a:prstGeom>
          <a:noFill/>
          <a:ln>
            <a:noFill/>
          </a:ln>
        </p:spPr>
        <p:txBody>
          <a:bodyPr spcFirstLastPara="1" wrap="square" lIns="68575" tIns="34275" rIns="68575" bIns="34275" anchor="t" anchorCtr="0">
            <a:noAutofit/>
          </a:bodyPr>
          <a:lstStyle/>
          <a:p>
            <a:pPr marL="0" lvl="0" indent="0" algn="l" rtl="0">
              <a:lnSpc>
                <a:spcPct val="100000"/>
              </a:lnSpc>
              <a:spcBef>
                <a:spcPts val="0"/>
              </a:spcBef>
              <a:spcAft>
                <a:spcPts val="0"/>
              </a:spcAft>
              <a:buSzPts val="1800"/>
              <a:buNone/>
            </a:pPr>
            <a:r>
              <a:rPr lang="en" sz="1900" b="1" u="sng">
                <a:solidFill>
                  <a:schemeClr val="accent3"/>
                </a:solidFill>
                <a:latin typeface="Handlee"/>
                <a:ea typeface="Handlee"/>
                <a:cs typeface="Handlee"/>
                <a:sym typeface="Handlee"/>
              </a:rPr>
              <a:t>Success Criteria:</a:t>
            </a:r>
            <a:endParaRPr sz="1900" b="1" u="sng">
              <a:solidFill>
                <a:schemeClr val="accent3"/>
              </a:solidFill>
              <a:latin typeface="Handlee"/>
              <a:ea typeface="Handlee"/>
              <a:cs typeface="Handlee"/>
              <a:sym typeface="Handlee"/>
            </a:endParaRPr>
          </a:p>
          <a:p>
            <a:pPr marL="215900" lvl="0" indent="-228600" algn="l" rtl="0">
              <a:lnSpc>
                <a:spcPct val="100000"/>
              </a:lnSpc>
              <a:spcBef>
                <a:spcPts val="0"/>
              </a:spcBef>
              <a:spcAft>
                <a:spcPts val="0"/>
              </a:spcAft>
              <a:buSzPts val="1400"/>
              <a:buFont typeface="Handlee"/>
              <a:buChar char="•"/>
            </a:pPr>
            <a:r>
              <a:rPr lang="en">
                <a:solidFill>
                  <a:schemeClr val="lt1"/>
                </a:solidFill>
                <a:latin typeface="Handlee"/>
                <a:ea typeface="Handlee"/>
                <a:cs typeface="Handlee"/>
                <a:sym typeface="Handlee"/>
              </a:rPr>
              <a:t>C</a:t>
            </a:r>
            <a:endParaRPr sz="1400">
              <a:latin typeface="Handlee"/>
              <a:ea typeface="Handlee"/>
              <a:cs typeface="Handlee"/>
              <a:sym typeface="Handlee"/>
            </a:endParaRPr>
          </a:p>
        </p:txBody>
      </p:sp>
      <p:sp>
        <p:nvSpPr>
          <p:cNvPr id="551" name="Google Shape;551;p67"/>
          <p:cNvSpPr txBox="1">
            <a:spLocks noGrp="1"/>
          </p:cNvSpPr>
          <p:nvPr>
            <p:ph type="title"/>
          </p:nvPr>
        </p:nvSpPr>
        <p:spPr>
          <a:xfrm>
            <a:off x="3606525" y="102852"/>
            <a:ext cx="5421600" cy="606900"/>
          </a:xfrm>
          <a:prstGeom prst="rect">
            <a:avLst/>
          </a:prstGeom>
          <a:noFill/>
          <a:ln>
            <a:noFill/>
          </a:ln>
        </p:spPr>
        <p:txBody>
          <a:bodyPr spcFirstLastPara="1" wrap="square" lIns="68575" tIns="34275" rIns="68575" bIns="34275" anchor="b" anchorCtr="0">
            <a:noAutofit/>
          </a:bodyPr>
          <a:lstStyle/>
          <a:p>
            <a:pPr marL="0" lvl="0" indent="0" algn="ctr" rtl="0">
              <a:lnSpc>
                <a:spcPct val="90000"/>
              </a:lnSpc>
              <a:spcBef>
                <a:spcPts val="0"/>
              </a:spcBef>
              <a:spcAft>
                <a:spcPts val="0"/>
              </a:spcAft>
              <a:buClr>
                <a:srgbClr val="1D9399"/>
              </a:buClr>
              <a:buSzPts val="5000"/>
              <a:buFont typeface="Arial"/>
              <a:buNone/>
            </a:pPr>
            <a:r>
              <a:rPr lang="en" sz="5100">
                <a:solidFill>
                  <a:srgbClr val="2E663E"/>
                </a:solidFill>
                <a:latin typeface="Caveat"/>
                <a:ea typeface="Caveat"/>
                <a:cs typeface="Caveat"/>
                <a:sym typeface="Caveat"/>
              </a:rPr>
              <a:t>Research Task</a:t>
            </a:r>
            <a:endParaRPr sz="2900">
              <a:solidFill>
                <a:srgbClr val="2E663E"/>
              </a:solidFill>
              <a:latin typeface="Caveat"/>
              <a:ea typeface="Caveat"/>
              <a:cs typeface="Caveat"/>
              <a:sym typeface="Caveat"/>
            </a:endParaRPr>
          </a:p>
        </p:txBody>
      </p:sp>
      <p:sp>
        <p:nvSpPr>
          <p:cNvPr id="552" name="Google Shape;552;p67"/>
          <p:cNvSpPr txBox="1">
            <a:spLocks noGrp="1"/>
          </p:cNvSpPr>
          <p:nvPr>
            <p:ph type="body" idx="1"/>
          </p:nvPr>
        </p:nvSpPr>
        <p:spPr>
          <a:xfrm>
            <a:off x="3694250" y="628375"/>
            <a:ext cx="4891500" cy="4201500"/>
          </a:xfrm>
          <a:prstGeom prst="rect">
            <a:avLst/>
          </a:prstGeom>
          <a:noFill/>
          <a:ln>
            <a:noFill/>
          </a:ln>
        </p:spPr>
        <p:txBody>
          <a:bodyPr spcFirstLastPara="1" wrap="square" lIns="0" tIns="34275" rIns="0" bIns="34275" anchor="t" anchorCtr="0">
            <a:noAutofit/>
          </a:bodyPr>
          <a:lstStyle/>
          <a:p>
            <a:pPr marL="457200" lvl="0" indent="-323850" algn="l" rtl="0">
              <a:lnSpc>
                <a:spcPct val="110000"/>
              </a:lnSpc>
              <a:spcBef>
                <a:spcPts val="0"/>
              </a:spcBef>
              <a:spcAft>
                <a:spcPts val="0"/>
              </a:spcAft>
              <a:buSzPts val="1500"/>
              <a:buFont typeface="Handlee"/>
              <a:buAutoNum type="arabicPeriod"/>
            </a:pPr>
            <a:r>
              <a:rPr lang="en" sz="1500">
                <a:latin typeface="Handlee"/>
                <a:ea typeface="Handlee"/>
                <a:cs typeface="Handlee"/>
                <a:sym typeface="Handlee"/>
              </a:rPr>
              <a:t>Research and create a wanted poster about your chosen introduced species using the digital platform Canva, including:</a:t>
            </a:r>
            <a:endParaRPr sz="1500">
              <a:latin typeface="Handlee"/>
              <a:ea typeface="Handlee"/>
              <a:cs typeface="Handlee"/>
              <a:sym typeface="Handlee"/>
            </a:endParaRPr>
          </a:p>
          <a:p>
            <a:pPr marL="914400" lvl="0" indent="-317500" algn="l" rtl="0">
              <a:lnSpc>
                <a:spcPct val="110000"/>
              </a:lnSpc>
              <a:spcBef>
                <a:spcPts val="0"/>
              </a:spcBef>
              <a:spcAft>
                <a:spcPts val="0"/>
              </a:spcAft>
              <a:buSzPts val="1400"/>
              <a:buFont typeface="Handlee"/>
              <a:buChar char="❏"/>
            </a:pPr>
            <a:r>
              <a:rPr lang="en" sz="1400">
                <a:latin typeface="Handlee"/>
                <a:ea typeface="Handlee"/>
                <a:cs typeface="Handlee"/>
                <a:sym typeface="Handlee"/>
              </a:rPr>
              <a:t>An image of the introduced species</a:t>
            </a:r>
            <a:endParaRPr sz="1400">
              <a:latin typeface="Handlee"/>
              <a:ea typeface="Handlee"/>
              <a:cs typeface="Handlee"/>
              <a:sym typeface="Handlee"/>
            </a:endParaRPr>
          </a:p>
          <a:p>
            <a:pPr marL="914400" lvl="0" indent="-317500" algn="l" rtl="0">
              <a:lnSpc>
                <a:spcPct val="110000"/>
              </a:lnSpc>
              <a:spcBef>
                <a:spcPts val="0"/>
              </a:spcBef>
              <a:spcAft>
                <a:spcPts val="0"/>
              </a:spcAft>
              <a:buSzPts val="1400"/>
              <a:buFont typeface="Handlee"/>
              <a:buChar char="❏"/>
            </a:pPr>
            <a:r>
              <a:rPr lang="en" sz="1400">
                <a:latin typeface="Handlee"/>
                <a:ea typeface="Handlee"/>
                <a:cs typeface="Handlee"/>
                <a:sym typeface="Handlee"/>
              </a:rPr>
              <a:t>Outline where the animal originally came from</a:t>
            </a:r>
            <a:endParaRPr sz="1400">
              <a:latin typeface="Handlee"/>
              <a:ea typeface="Handlee"/>
              <a:cs typeface="Handlee"/>
              <a:sym typeface="Handlee"/>
            </a:endParaRPr>
          </a:p>
          <a:p>
            <a:pPr marL="914400" lvl="0" indent="-317500" algn="l" rtl="0">
              <a:lnSpc>
                <a:spcPct val="110000"/>
              </a:lnSpc>
              <a:spcBef>
                <a:spcPts val="0"/>
              </a:spcBef>
              <a:spcAft>
                <a:spcPts val="0"/>
              </a:spcAft>
              <a:buSzPts val="1400"/>
              <a:buFont typeface="Handlee"/>
              <a:buChar char="❏"/>
            </a:pPr>
            <a:r>
              <a:rPr lang="en" sz="1400">
                <a:latin typeface="Handlee"/>
                <a:ea typeface="Handlee"/>
                <a:cs typeface="Handlee"/>
                <a:sym typeface="Handlee"/>
              </a:rPr>
              <a:t>Explain why they were introduced</a:t>
            </a:r>
            <a:endParaRPr sz="1400">
              <a:latin typeface="Handlee"/>
              <a:ea typeface="Handlee"/>
              <a:cs typeface="Handlee"/>
              <a:sym typeface="Handlee"/>
            </a:endParaRPr>
          </a:p>
          <a:p>
            <a:pPr marL="914400" lvl="0" indent="-317500" algn="l" rtl="0">
              <a:lnSpc>
                <a:spcPct val="110000"/>
              </a:lnSpc>
              <a:spcBef>
                <a:spcPts val="0"/>
              </a:spcBef>
              <a:spcAft>
                <a:spcPts val="0"/>
              </a:spcAft>
              <a:buSzPts val="1400"/>
              <a:buFont typeface="Handlee"/>
              <a:buChar char="❏"/>
            </a:pPr>
            <a:r>
              <a:rPr lang="en" sz="1400">
                <a:latin typeface="Handlee"/>
                <a:ea typeface="Handlee"/>
                <a:cs typeface="Handlee"/>
                <a:sym typeface="Handlee"/>
              </a:rPr>
              <a:t>Examine the animals environmental impact</a:t>
            </a:r>
            <a:endParaRPr sz="1400">
              <a:latin typeface="Handlee"/>
              <a:ea typeface="Handlee"/>
              <a:cs typeface="Handlee"/>
              <a:sym typeface="Handlee"/>
            </a:endParaRPr>
          </a:p>
          <a:p>
            <a:pPr marL="914400" lvl="0" indent="-317500" algn="l" rtl="0">
              <a:lnSpc>
                <a:spcPct val="110000"/>
              </a:lnSpc>
              <a:spcBef>
                <a:spcPts val="0"/>
              </a:spcBef>
              <a:spcAft>
                <a:spcPts val="0"/>
              </a:spcAft>
              <a:buSzPts val="1400"/>
              <a:buFont typeface="Handlee"/>
              <a:buChar char="❏"/>
            </a:pPr>
            <a:r>
              <a:rPr lang="en" sz="1400">
                <a:latin typeface="Handlee"/>
                <a:ea typeface="Handlee"/>
                <a:cs typeface="Handlee"/>
                <a:sym typeface="Handlee"/>
              </a:rPr>
              <a:t>Explore how they are managed</a:t>
            </a:r>
            <a:endParaRPr sz="1400">
              <a:latin typeface="Handlee"/>
              <a:ea typeface="Handlee"/>
              <a:cs typeface="Handlee"/>
              <a:sym typeface="Handlee"/>
            </a:endParaRPr>
          </a:p>
          <a:p>
            <a:pPr marL="914400" lvl="0" indent="-317500" algn="l" rtl="0">
              <a:lnSpc>
                <a:spcPct val="110000"/>
              </a:lnSpc>
              <a:spcBef>
                <a:spcPts val="0"/>
              </a:spcBef>
              <a:spcAft>
                <a:spcPts val="0"/>
              </a:spcAft>
              <a:buSzPts val="1400"/>
              <a:buFont typeface="Handlee"/>
              <a:buChar char="❏"/>
            </a:pPr>
            <a:r>
              <a:rPr lang="en" sz="1400">
                <a:latin typeface="Handlee"/>
                <a:ea typeface="Handlee"/>
                <a:cs typeface="Handlee"/>
                <a:sym typeface="Handlee"/>
              </a:rPr>
              <a:t>Interesting facts</a:t>
            </a:r>
            <a:endParaRPr sz="1400">
              <a:latin typeface="Handlee"/>
              <a:ea typeface="Handlee"/>
              <a:cs typeface="Handlee"/>
              <a:sym typeface="Handlee"/>
            </a:endParaRPr>
          </a:p>
        </p:txBody>
      </p:sp>
      <p:sp>
        <p:nvSpPr>
          <p:cNvPr id="553" name="Google Shape;553;p67"/>
          <p:cNvSpPr/>
          <p:nvPr/>
        </p:nvSpPr>
        <p:spPr>
          <a:xfrm rot="5400000">
            <a:off x="6565184" y="2327957"/>
            <a:ext cx="4727100" cy="276900"/>
          </a:xfrm>
          <a:prstGeom prst="rect">
            <a:avLst/>
          </a:prstGeom>
          <a:solidFill>
            <a:schemeClr val="lt1"/>
          </a:solidFill>
          <a:ln w="28575" cap="flat" cmpd="sng">
            <a:solidFill>
              <a:srgbClr val="92D050"/>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r>
              <a:rPr lang="en" sz="1400">
                <a:solidFill>
                  <a:srgbClr val="A5A5A5"/>
                </a:solidFill>
                <a:latin typeface="Handlee"/>
                <a:ea typeface="Handlee"/>
                <a:cs typeface="Handlee"/>
                <a:sym typeface="Handlee"/>
              </a:rPr>
              <a:t>Assessment For Learning</a:t>
            </a:r>
            <a:endParaRPr sz="1100">
              <a:latin typeface="Handlee"/>
              <a:ea typeface="Handlee"/>
              <a:cs typeface="Handlee"/>
              <a:sym typeface="Handlee"/>
            </a:endParaRPr>
          </a:p>
        </p:txBody>
      </p:sp>
      <p:sp>
        <p:nvSpPr>
          <p:cNvPr id="554" name="Google Shape;554;p67"/>
          <p:cNvSpPr txBox="1"/>
          <p:nvPr/>
        </p:nvSpPr>
        <p:spPr>
          <a:xfrm>
            <a:off x="6953250" y="4852350"/>
            <a:ext cx="2190900" cy="2616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800">
                <a:solidFill>
                  <a:srgbClr val="92D050"/>
                </a:solidFill>
                <a:latin typeface="Handlee"/>
                <a:ea typeface="Handlee"/>
                <a:cs typeface="Handlee"/>
                <a:sym typeface="Handlee"/>
              </a:rPr>
              <a:t>SHARED INQUIRY</a:t>
            </a:r>
            <a:endParaRPr>
              <a:solidFill>
                <a:srgbClr val="92D050"/>
              </a:solidFill>
              <a:latin typeface="Handlee"/>
              <a:ea typeface="Handlee"/>
              <a:cs typeface="Handlee"/>
              <a:sym typeface="Handlee"/>
            </a:endParaRPr>
          </a:p>
        </p:txBody>
      </p:sp>
      <p:pic>
        <p:nvPicPr>
          <p:cNvPr id="555" name="Google Shape;555;p67"/>
          <p:cNvPicPr preferRelativeResize="0"/>
          <p:nvPr/>
        </p:nvPicPr>
        <p:blipFill>
          <a:blip r:embed="rId3">
            <a:alphaModFix/>
          </a:blip>
          <a:stretch>
            <a:fillRect/>
          </a:stretch>
        </p:blipFill>
        <p:spPr>
          <a:xfrm>
            <a:off x="3497463" y="1424800"/>
            <a:ext cx="5285075" cy="2909775"/>
          </a:xfrm>
          <a:prstGeom prst="rect">
            <a:avLst/>
          </a:prstGeom>
          <a:noFill/>
          <a:ln>
            <a:noFill/>
          </a:ln>
        </p:spPr>
      </p:pic>
      <p:pic>
        <p:nvPicPr>
          <p:cNvPr id="556" name="Google Shape;556;p67"/>
          <p:cNvPicPr preferRelativeResize="0"/>
          <p:nvPr/>
        </p:nvPicPr>
        <p:blipFill>
          <a:blip r:embed="rId4">
            <a:alphaModFix/>
          </a:blip>
          <a:stretch>
            <a:fillRect/>
          </a:stretch>
        </p:blipFill>
        <p:spPr>
          <a:xfrm>
            <a:off x="176205" y="2909189"/>
            <a:ext cx="1551487" cy="2100959"/>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50">
                                            <p:txEl>
                                              <p:pRg st="0" end="0"/>
                                            </p:txEl>
                                          </p:spTgt>
                                        </p:tgtEl>
                                        <p:attrNameLst>
                                          <p:attrName>style.visibility</p:attrName>
                                        </p:attrNameLst>
                                      </p:cBhvr>
                                      <p:to>
                                        <p:strVal val="visible"/>
                                      </p:to>
                                    </p:set>
                                    <p:animEffect transition="in" filter="fade">
                                      <p:cBhvr>
                                        <p:cTn id="7" dur="1822"/>
                                        <p:tgtEl>
                                          <p:spTgt spid="55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50">
                                            <p:txEl>
                                              <p:pRg st="1" end="1"/>
                                            </p:txEl>
                                          </p:spTgt>
                                        </p:tgtEl>
                                        <p:attrNameLst>
                                          <p:attrName>style.visibility</p:attrName>
                                        </p:attrNameLst>
                                      </p:cBhvr>
                                      <p:to>
                                        <p:strVal val="visible"/>
                                      </p:to>
                                    </p:set>
                                    <p:animEffect transition="in" filter="fade">
                                      <p:cBhvr>
                                        <p:cTn id="12" dur="1822"/>
                                        <p:tgtEl>
                                          <p:spTgt spid="55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560"/>
        <p:cNvGrpSpPr/>
        <p:nvPr/>
      </p:nvGrpSpPr>
      <p:grpSpPr>
        <a:xfrm>
          <a:off x="0" y="0"/>
          <a:ext cx="0" cy="0"/>
          <a:chOff x="0" y="0"/>
          <a:chExt cx="0" cy="0"/>
        </a:xfrm>
      </p:grpSpPr>
      <p:sp>
        <p:nvSpPr>
          <p:cNvPr id="561" name="Google Shape;561;p68"/>
          <p:cNvSpPr txBox="1">
            <a:spLocks noGrp="1"/>
          </p:cNvSpPr>
          <p:nvPr>
            <p:ph type="title"/>
          </p:nvPr>
        </p:nvSpPr>
        <p:spPr>
          <a:xfrm>
            <a:off x="3606525" y="102852"/>
            <a:ext cx="5421600" cy="606900"/>
          </a:xfrm>
          <a:prstGeom prst="rect">
            <a:avLst/>
          </a:prstGeom>
          <a:noFill/>
          <a:ln>
            <a:noFill/>
          </a:ln>
        </p:spPr>
        <p:txBody>
          <a:bodyPr spcFirstLastPara="1" wrap="square" lIns="68575" tIns="34275" rIns="68575" bIns="34275" anchor="b" anchorCtr="0">
            <a:noAutofit/>
          </a:bodyPr>
          <a:lstStyle/>
          <a:p>
            <a:pPr marL="0" lvl="0" indent="0" algn="ctr" rtl="0">
              <a:lnSpc>
                <a:spcPct val="90000"/>
              </a:lnSpc>
              <a:spcBef>
                <a:spcPts val="0"/>
              </a:spcBef>
              <a:spcAft>
                <a:spcPts val="0"/>
              </a:spcAft>
              <a:buClr>
                <a:srgbClr val="1D9399"/>
              </a:buClr>
              <a:buSzPts val="5000"/>
              <a:buFont typeface="Arial"/>
              <a:buNone/>
            </a:pPr>
            <a:r>
              <a:rPr lang="en" sz="5100">
                <a:solidFill>
                  <a:srgbClr val="660000"/>
                </a:solidFill>
                <a:latin typeface="Caveat"/>
                <a:ea typeface="Caveat"/>
                <a:cs typeface="Caveat"/>
                <a:sym typeface="Caveat"/>
              </a:rPr>
              <a:t>Text Analysis</a:t>
            </a:r>
            <a:endParaRPr sz="2900">
              <a:solidFill>
                <a:srgbClr val="660000"/>
              </a:solidFill>
              <a:latin typeface="Caveat"/>
              <a:ea typeface="Caveat"/>
              <a:cs typeface="Caveat"/>
              <a:sym typeface="Caveat"/>
            </a:endParaRPr>
          </a:p>
        </p:txBody>
      </p:sp>
      <p:sp>
        <p:nvSpPr>
          <p:cNvPr id="562" name="Google Shape;562;p68"/>
          <p:cNvSpPr txBox="1">
            <a:spLocks noGrp="1"/>
          </p:cNvSpPr>
          <p:nvPr>
            <p:ph type="body" idx="1"/>
          </p:nvPr>
        </p:nvSpPr>
        <p:spPr>
          <a:xfrm>
            <a:off x="3694250" y="628375"/>
            <a:ext cx="5334000" cy="4201500"/>
          </a:xfrm>
          <a:prstGeom prst="rect">
            <a:avLst/>
          </a:prstGeom>
          <a:noFill/>
          <a:ln>
            <a:noFill/>
          </a:ln>
        </p:spPr>
        <p:txBody>
          <a:bodyPr spcFirstLastPara="1" wrap="square" lIns="0" tIns="34275" rIns="0" bIns="34275" anchor="t" anchorCtr="0">
            <a:noAutofit/>
          </a:bodyPr>
          <a:lstStyle/>
          <a:p>
            <a:pPr marL="457200" lvl="0" indent="-342900" algn="l" rtl="0">
              <a:lnSpc>
                <a:spcPct val="110000"/>
              </a:lnSpc>
              <a:spcBef>
                <a:spcPts val="0"/>
              </a:spcBef>
              <a:spcAft>
                <a:spcPts val="0"/>
              </a:spcAft>
              <a:buSzPts val="1800"/>
              <a:buFont typeface="Handlee"/>
              <a:buChar char="❏"/>
            </a:pPr>
            <a:r>
              <a:rPr lang="en">
                <a:latin typeface="Handlee"/>
                <a:ea typeface="Handlee"/>
                <a:cs typeface="Handlee"/>
                <a:sym typeface="Handlee"/>
              </a:rPr>
              <a:t>Who or what is Rosy Dock? </a:t>
            </a:r>
            <a:endParaRPr>
              <a:latin typeface="Handlee"/>
              <a:ea typeface="Handlee"/>
              <a:cs typeface="Handlee"/>
              <a:sym typeface="Handlee"/>
            </a:endParaRPr>
          </a:p>
          <a:p>
            <a:pPr marL="457200" lvl="0" indent="-342900" algn="l" rtl="0">
              <a:lnSpc>
                <a:spcPct val="110000"/>
              </a:lnSpc>
              <a:spcBef>
                <a:spcPts val="1000"/>
              </a:spcBef>
              <a:spcAft>
                <a:spcPts val="0"/>
              </a:spcAft>
              <a:buSzPts val="1800"/>
              <a:buFont typeface="Handlee"/>
              <a:buChar char="❏"/>
            </a:pPr>
            <a:r>
              <a:rPr lang="en">
                <a:latin typeface="Handlee"/>
                <a:ea typeface="Handlee"/>
                <a:cs typeface="Handlee"/>
                <a:sym typeface="Handlee"/>
              </a:rPr>
              <a:t>What is the significance of the title of the book? </a:t>
            </a:r>
            <a:endParaRPr>
              <a:latin typeface="Handlee"/>
              <a:ea typeface="Handlee"/>
              <a:cs typeface="Handlee"/>
              <a:sym typeface="Handlee"/>
            </a:endParaRPr>
          </a:p>
          <a:p>
            <a:pPr marL="457200" lvl="0" indent="-342900" algn="l" rtl="0">
              <a:lnSpc>
                <a:spcPct val="110000"/>
              </a:lnSpc>
              <a:spcBef>
                <a:spcPts val="1000"/>
              </a:spcBef>
              <a:spcAft>
                <a:spcPts val="0"/>
              </a:spcAft>
              <a:buSzPts val="1800"/>
              <a:buFont typeface="Handlee"/>
              <a:buChar char="❏"/>
            </a:pPr>
            <a:r>
              <a:rPr lang="en">
                <a:latin typeface="Handlee"/>
                <a:ea typeface="Handlee"/>
                <a:cs typeface="Handlee"/>
                <a:sym typeface="Handlee"/>
              </a:rPr>
              <a:t>How did the landscape change throughout the book? </a:t>
            </a:r>
            <a:endParaRPr>
              <a:latin typeface="Handlee"/>
              <a:ea typeface="Handlee"/>
              <a:cs typeface="Handlee"/>
              <a:sym typeface="Handlee"/>
            </a:endParaRPr>
          </a:p>
          <a:p>
            <a:pPr marL="457200" lvl="0" indent="-342900" algn="l" rtl="0">
              <a:lnSpc>
                <a:spcPct val="110000"/>
              </a:lnSpc>
              <a:spcBef>
                <a:spcPts val="1000"/>
              </a:spcBef>
              <a:spcAft>
                <a:spcPts val="0"/>
              </a:spcAft>
              <a:buSzPts val="1800"/>
              <a:buFont typeface="Handlee"/>
              <a:buChar char="❏"/>
            </a:pPr>
            <a:r>
              <a:rPr lang="en">
                <a:latin typeface="Handlee"/>
                <a:ea typeface="Handlee"/>
                <a:cs typeface="Handlee"/>
                <a:sym typeface="Handlee"/>
              </a:rPr>
              <a:t>What is the difference between the landscape at the end of the book and the landscape after the desert storm? </a:t>
            </a:r>
            <a:endParaRPr>
              <a:latin typeface="Handlee"/>
              <a:ea typeface="Handlee"/>
              <a:cs typeface="Handlee"/>
              <a:sym typeface="Handlee"/>
            </a:endParaRPr>
          </a:p>
          <a:p>
            <a:pPr marL="457200" lvl="0" indent="-342900" algn="l" rtl="0">
              <a:lnSpc>
                <a:spcPct val="110000"/>
              </a:lnSpc>
              <a:spcBef>
                <a:spcPts val="1000"/>
              </a:spcBef>
              <a:spcAft>
                <a:spcPts val="0"/>
              </a:spcAft>
              <a:buSzPts val="1800"/>
              <a:buFont typeface="Handlee"/>
              <a:buChar char="❏"/>
            </a:pPr>
            <a:r>
              <a:rPr lang="en">
                <a:latin typeface="Handlee"/>
                <a:ea typeface="Handlee"/>
                <a:cs typeface="Handlee"/>
                <a:sym typeface="Handlee"/>
              </a:rPr>
              <a:t>How was the plant Rosy Dock spread after the woman planted it? </a:t>
            </a:r>
            <a:endParaRPr>
              <a:latin typeface="Handlee"/>
              <a:ea typeface="Handlee"/>
              <a:cs typeface="Handlee"/>
              <a:sym typeface="Handlee"/>
            </a:endParaRPr>
          </a:p>
          <a:p>
            <a:pPr marL="457200" lvl="0" indent="-342900" algn="l" rtl="0">
              <a:lnSpc>
                <a:spcPct val="110000"/>
              </a:lnSpc>
              <a:spcBef>
                <a:spcPts val="1000"/>
              </a:spcBef>
              <a:spcAft>
                <a:spcPts val="1000"/>
              </a:spcAft>
              <a:buSzPts val="1800"/>
              <a:buFont typeface="Handlee"/>
              <a:buChar char="❏"/>
            </a:pPr>
            <a:r>
              <a:rPr lang="en">
                <a:latin typeface="Handlee"/>
                <a:ea typeface="Handlee"/>
                <a:cs typeface="Handlee"/>
                <a:sym typeface="Handlee"/>
              </a:rPr>
              <a:t>What consequences might the introduction of this foreign plant have on the natural environment? Other plants and animals?</a:t>
            </a:r>
            <a:endParaRPr>
              <a:latin typeface="Handlee"/>
              <a:ea typeface="Handlee"/>
              <a:cs typeface="Handlee"/>
              <a:sym typeface="Handlee"/>
            </a:endParaRPr>
          </a:p>
        </p:txBody>
      </p:sp>
      <p:sp>
        <p:nvSpPr>
          <p:cNvPr id="563" name="Google Shape;563;p68"/>
          <p:cNvSpPr txBox="1"/>
          <p:nvPr/>
        </p:nvSpPr>
        <p:spPr>
          <a:xfrm>
            <a:off x="6953250" y="4852350"/>
            <a:ext cx="2190900" cy="2616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800">
                <a:solidFill>
                  <a:srgbClr val="92D050"/>
                </a:solidFill>
                <a:latin typeface="Handlee"/>
                <a:ea typeface="Handlee"/>
                <a:cs typeface="Handlee"/>
                <a:sym typeface="Handlee"/>
              </a:rPr>
              <a:t>SHARED INQUIRY</a:t>
            </a:r>
            <a:endParaRPr>
              <a:solidFill>
                <a:srgbClr val="92D050"/>
              </a:solidFill>
              <a:latin typeface="Handlee"/>
              <a:ea typeface="Handlee"/>
              <a:cs typeface="Handlee"/>
              <a:sym typeface="Handlee"/>
            </a:endParaRPr>
          </a:p>
        </p:txBody>
      </p:sp>
      <p:pic>
        <p:nvPicPr>
          <p:cNvPr id="564" name="Google Shape;564;p68"/>
          <p:cNvPicPr preferRelativeResize="0"/>
          <p:nvPr/>
        </p:nvPicPr>
        <p:blipFill>
          <a:blip r:embed="rId3">
            <a:alphaModFix/>
          </a:blip>
          <a:stretch>
            <a:fillRect/>
          </a:stretch>
        </p:blipFill>
        <p:spPr>
          <a:xfrm>
            <a:off x="152400" y="152400"/>
            <a:ext cx="3162300" cy="4819650"/>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568"/>
        <p:cNvGrpSpPr/>
        <p:nvPr/>
      </p:nvGrpSpPr>
      <p:grpSpPr>
        <a:xfrm>
          <a:off x="0" y="0"/>
          <a:ext cx="0" cy="0"/>
          <a:chOff x="0" y="0"/>
          <a:chExt cx="0" cy="0"/>
        </a:xfrm>
      </p:grpSpPr>
      <p:sp>
        <p:nvSpPr>
          <p:cNvPr id="569" name="Google Shape;569;p69"/>
          <p:cNvSpPr txBox="1"/>
          <p:nvPr/>
        </p:nvSpPr>
        <p:spPr>
          <a:xfrm>
            <a:off x="-3" y="4889700"/>
            <a:ext cx="1553400" cy="253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050">
                <a:solidFill>
                  <a:srgbClr val="3488A0"/>
                </a:solidFill>
                <a:latin typeface="Handlee"/>
                <a:ea typeface="Handlee"/>
                <a:cs typeface="Handlee"/>
                <a:sym typeface="Handlee"/>
              </a:rPr>
              <a:t>Alice Vigors 2020</a:t>
            </a:r>
            <a:endParaRPr>
              <a:latin typeface="Handlee"/>
              <a:ea typeface="Handlee"/>
              <a:cs typeface="Handlee"/>
              <a:sym typeface="Handlee"/>
            </a:endParaRPr>
          </a:p>
        </p:txBody>
      </p:sp>
      <p:sp>
        <p:nvSpPr>
          <p:cNvPr id="570" name="Google Shape;570;p69"/>
          <p:cNvSpPr txBox="1"/>
          <p:nvPr/>
        </p:nvSpPr>
        <p:spPr>
          <a:xfrm>
            <a:off x="6999525" y="4852350"/>
            <a:ext cx="2144400" cy="2616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800">
                <a:solidFill>
                  <a:srgbClr val="92D050"/>
                </a:solidFill>
                <a:latin typeface="Handlee"/>
                <a:ea typeface="Handlee"/>
                <a:cs typeface="Handlee"/>
                <a:sym typeface="Handlee"/>
              </a:rPr>
              <a:t>SHARED INQUIRY</a:t>
            </a:r>
            <a:endParaRPr>
              <a:solidFill>
                <a:srgbClr val="92D050"/>
              </a:solidFill>
              <a:latin typeface="Handlee"/>
              <a:ea typeface="Handlee"/>
              <a:cs typeface="Handlee"/>
              <a:sym typeface="Handlee"/>
            </a:endParaRPr>
          </a:p>
        </p:txBody>
      </p:sp>
      <p:sp>
        <p:nvSpPr>
          <p:cNvPr id="571" name="Google Shape;571;p69"/>
          <p:cNvSpPr txBox="1">
            <a:spLocks noGrp="1"/>
          </p:cNvSpPr>
          <p:nvPr>
            <p:ph type="title" idx="4294967295"/>
          </p:nvPr>
        </p:nvSpPr>
        <p:spPr>
          <a:xfrm>
            <a:off x="0" y="0"/>
            <a:ext cx="9144000" cy="660300"/>
          </a:xfrm>
          <a:prstGeom prst="rect">
            <a:avLst/>
          </a:prstGeom>
          <a:noFill/>
          <a:ln>
            <a:noFill/>
          </a:ln>
        </p:spPr>
        <p:txBody>
          <a:bodyPr spcFirstLastPara="1" wrap="square" lIns="68575" tIns="34275" rIns="68575" bIns="34275" anchor="b" anchorCtr="0">
            <a:noAutofit/>
          </a:bodyPr>
          <a:lstStyle/>
          <a:p>
            <a:pPr marL="0" lvl="0" indent="0" algn="ctr" rtl="0">
              <a:lnSpc>
                <a:spcPct val="90000"/>
              </a:lnSpc>
              <a:spcBef>
                <a:spcPts val="0"/>
              </a:spcBef>
              <a:spcAft>
                <a:spcPts val="0"/>
              </a:spcAft>
              <a:buClr>
                <a:srgbClr val="3F3F3F"/>
              </a:buClr>
              <a:buSzPts val="5000"/>
              <a:buFont typeface="Arial"/>
              <a:buNone/>
            </a:pPr>
            <a:r>
              <a:rPr lang="en" sz="5000">
                <a:solidFill>
                  <a:srgbClr val="45818E"/>
                </a:solidFill>
                <a:latin typeface="Caveat"/>
                <a:ea typeface="Caveat"/>
                <a:cs typeface="Caveat"/>
                <a:sym typeface="Caveat"/>
              </a:rPr>
              <a:t>Compare and Contrast . . .</a:t>
            </a:r>
            <a:endParaRPr>
              <a:solidFill>
                <a:srgbClr val="45818E"/>
              </a:solidFill>
              <a:latin typeface="Caveat"/>
              <a:ea typeface="Caveat"/>
              <a:cs typeface="Caveat"/>
              <a:sym typeface="Caveat"/>
            </a:endParaRPr>
          </a:p>
        </p:txBody>
      </p:sp>
      <p:grpSp>
        <p:nvGrpSpPr>
          <p:cNvPr id="572" name="Google Shape;572;p69"/>
          <p:cNvGrpSpPr/>
          <p:nvPr/>
        </p:nvGrpSpPr>
        <p:grpSpPr>
          <a:xfrm>
            <a:off x="4550369" y="914395"/>
            <a:ext cx="4365238" cy="3736904"/>
            <a:chOff x="3071457" y="2013875"/>
            <a:chExt cx="1944600" cy="1569600"/>
          </a:xfrm>
        </p:grpSpPr>
        <p:sp>
          <p:nvSpPr>
            <p:cNvPr id="573" name="Google Shape;573;p69"/>
            <p:cNvSpPr/>
            <p:nvPr/>
          </p:nvSpPr>
          <p:spPr>
            <a:xfrm rot="10800000" flipH="1">
              <a:off x="3071457" y="2013875"/>
              <a:ext cx="1944600" cy="1569600"/>
            </a:xfrm>
            <a:prstGeom prst="round2DiagRect">
              <a:avLst>
                <a:gd name="adj1" fmla="val 0"/>
                <a:gd name="adj2" fmla="val 17764"/>
              </a:avLst>
            </a:prstGeom>
            <a:solidFill>
              <a:srgbClr val="92D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Handlee"/>
                <a:ea typeface="Handlee"/>
                <a:cs typeface="Handlee"/>
                <a:sym typeface="Handlee"/>
              </a:endParaRPr>
            </a:p>
          </p:txBody>
        </p:sp>
        <p:sp>
          <p:nvSpPr>
            <p:cNvPr id="574" name="Google Shape;574;p69"/>
            <p:cNvSpPr txBox="1"/>
            <p:nvPr/>
          </p:nvSpPr>
          <p:spPr>
            <a:xfrm>
              <a:off x="3316102" y="2256385"/>
              <a:ext cx="1451700" cy="459900"/>
            </a:xfrm>
            <a:prstGeom prst="rect">
              <a:avLst/>
            </a:prstGeom>
            <a:solidFill>
              <a:srgbClr val="92D050"/>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b="1">
                  <a:solidFill>
                    <a:srgbClr val="FFFFFF"/>
                  </a:solidFill>
                  <a:latin typeface="Handlee"/>
                  <a:ea typeface="Handlee"/>
                  <a:cs typeface="Handlee"/>
                  <a:sym typeface="Handlee"/>
                </a:rPr>
                <a:t>How does the book and the DVD contrast (differences)?</a:t>
              </a:r>
              <a:endParaRPr sz="1800">
                <a:solidFill>
                  <a:srgbClr val="FFFFFF"/>
                </a:solidFill>
                <a:latin typeface="Handlee"/>
                <a:ea typeface="Handlee"/>
                <a:cs typeface="Handlee"/>
                <a:sym typeface="Handlee"/>
              </a:endParaRPr>
            </a:p>
          </p:txBody>
        </p:sp>
        <p:sp>
          <p:nvSpPr>
            <p:cNvPr id="575" name="Google Shape;575;p69"/>
            <p:cNvSpPr txBox="1"/>
            <p:nvPr/>
          </p:nvSpPr>
          <p:spPr>
            <a:xfrm>
              <a:off x="3316100" y="2716352"/>
              <a:ext cx="1451700" cy="512400"/>
            </a:xfrm>
            <a:prstGeom prst="rect">
              <a:avLst/>
            </a:prstGeom>
            <a:solidFill>
              <a:srgbClr val="92D050"/>
            </a:solidFill>
            <a:ln>
              <a:noFill/>
            </a:ln>
          </p:spPr>
          <p:txBody>
            <a:bodyPr spcFirstLastPara="1" wrap="square" lIns="91425" tIns="91425" rIns="91425" bIns="91425" anchor="t" anchorCtr="0">
              <a:noAutofit/>
            </a:bodyPr>
            <a:lstStyle/>
            <a:p>
              <a:pPr marL="457200" lvl="0" indent="-323850" algn="l" rtl="0">
                <a:lnSpc>
                  <a:spcPct val="115000"/>
                </a:lnSpc>
                <a:spcBef>
                  <a:spcPts val="0"/>
                </a:spcBef>
                <a:spcAft>
                  <a:spcPts val="0"/>
                </a:spcAft>
                <a:buClr>
                  <a:srgbClr val="FFFFFF"/>
                </a:buClr>
                <a:buSzPts val="1500"/>
                <a:buFont typeface="Handlee"/>
                <a:buChar char="➔"/>
              </a:pPr>
              <a:endParaRPr sz="1500">
                <a:solidFill>
                  <a:srgbClr val="FFFFFF"/>
                </a:solidFill>
                <a:latin typeface="Handlee"/>
                <a:ea typeface="Handlee"/>
                <a:cs typeface="Handlee"/>
                <a:sym typeface="Handlee"/>
              </a:endParaRPr>
            </a:p>
          </p:txBody>
        </p:sp>
      </p:grpSp>
      <p:grpSp>
        <p:nvGrpSpPr>
          <p:cNvPr id="576" name="Google Shape;576;p69"/>
          <p:cNvGrpSpPr/>
          <p:nvPr/>
        </p:nvGrpSpPr>
        <p:grpSpPr>
          <a:xfrm>
            <a:off x="190489" y="914395"/>
            <a:ext cx="4365238" cy="3736904"/>
            <a:chOff x="1126863" y="2013875"/>
            <a:chExt cx="1944600" cy="1569600"/>
          </a:xfrm>
        </p:grpSpPr>
        <p:sp>
          <p:nvSpPr>
            <p:cNvPr id="577" name="Google Shape;577;p69"/>
            <p:cNvSpPr/>
            <p:nvPr/>
          </p:nvSpPr>
          <p:spPr>
            <a:xfrm>
              <a:off x="1126863" y="2013875"/>
              <a:ext cx="1944600" cy="1569600"/>
            </a:xfrm>
            <a:prstGeom prst="round2DiagRect">
              <a:avLst>
                <a:gd name="adj1" fmla="val 0"/>
                <a:gd name="adj2" fmla="val 17764"/>
              </a:avLst>
            </a:prstGeom>
            <a:solidFill>
              <a:srgbClr val="6AA8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Handlee"/>
                <a:ea typeface="Handlee"/>
                <a:cs typeface="Handlee"/>
                <a:sym typeface="Handlee"/>
              </a:endParaRPr>
            </a:p>
          </p:txBody>
        </p:sp>
        <p:sp>
          <p:nvSpPr>
            <p:cNvPr id="578" name="Google Shape;578;p69"/>
            <p:cNvSpPr txBox="1"/>
            <p:nvPr/>
          </p:nvSpPr>
          <p:spPr>
            <a:xfrm>
              <a:off x="1351627" y="2256385"/>
              <a:ext cx="1451700" cy="459900"/>
            </a:xfrm>
            <a:prstGeom prst="rect">
              <a:avLst/>
            </a:prstGeom>
            <a:solidFill>
              <a:srgbClr val="6AA84F"/>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b="1">
                  <a:solidFill>
                    <a:srgbClr val="FFFFFF"/>
                  </a:solidFill>
                  <a:latin typeface="Handlee"/>
                  <a:ea typeface="Handlee"/>
                  <a:cs typeface="Handlee"/>
                  <a:sym typeface="Handlee"/>
                </a:rPr>
                <a:t>How does the book and the DVD compare (similarities)?</a:t>
              </a:r>
              <a:endParaRPr sz="1800">
                <a:solidFill>
                  <a:srgbClr val="FFFFFF"/>
                </a:solidFill>
                <a:latin typeface="Handlee"/>
                <a:ea typeface="Handlee"/>
                <a:cs typeface="Handlee"/>
                <a:sym typeface="Handlee"/>
              </a:endParaRPr>
            </a:p>
          </p:txBody>
        </p:sp>
        <p:sp>
          <p:nvSpPr>
            <p:cNvPr id="579" name="Google Shape;579;p69"/>
            <p:cNvSpPr txBox="1"/>
            <p:nvPr/>
          </p:nvSpPr>
          <p:spPr>
            <a:xfrm>
              <a:off x="1351625" y="2716352"/>
              <a:ext cx="1451700" cy="512400"/>
            </a:xfrm>
            <a:prstGeom prst="rect">
              <a:avLst/>
            </a:prstGeom>
            <a:solidFill>
              <a:srgbClr val="6AA84F"/>
            </a:solidFill>
            <a:ln>
              <a:noFill/>
            </a:ln>
          </p:spPr>
          <p:txBody>
            <a:bodyPr spcFirstLastPara="1" wrap="square" lIns="91425" tIns="91425" rIns="91425" bIns="91425" anchor="t" anchorCtr="0">
              <a:noAutofit/>
            </a:bodyPr>
            <a:lstStyle/>
            <a:p>
              <a:pPr marL="457200" lvl="0" indent="-323850" algn="l" rtl="0">
                <a:lnSpc>
                  <a:spcPct val="115000"/>
                </a:lnSpc>
                <a:spcBef>
                  <a:spcPts val="0"/>
                </a:spcBef>
                <a:spcAft>
                  <a:spcPts val="0"/>
                </a:spcAft>
                <a:buClr>
                  <a:srgbClr val="FFFFFF"/>
                </a:buClr>
                <a:buSzPts val="1500"/>
                <a:buFont typeface="Handlee"/>
                <a:buChar char="➔"/>
              </a:pPr>
              <a:endParaRPr sz="1500">
                <a:solidFill>
                  <a:srgbClr val="FFFFFF"/>
                </a:solidFill>
                <a:latin typeface="Handlee"/>
                <a:ea typeface="Handlee"/>
                <a:cs typeface="Handlee"/>
                <a:sym typeface="Handlee"/>
              </a:endParaRPr>
            </a:p>
          </p:txBody>
        </p:sp>
      </p:grpSp>
      <p:grpSp>
        <p:nvGrpSpPr>
          <p:cNvPr id="580" name="Google Shape;580;p69"/>
          <p:cNvGrpSpPr/>
          <p:nvPr/>
        </p:nvGrpSpPr>
        <p:grpSpPr>
          <a:xfrm>
            <a:off x="4268546" y="2550978"/>
            <a:ext cx="584472" cy="619893"/>
            <a:chOff x="3157188" y="909150"/>
            <a:chExt cx="470400" cy="470400"/>
          </a:xfrm>
        </p:grpSpPr>
        <p:sp>
          <p:nvSpPr>
            <p:cNvPr id="581" name="Google Shape;581;p69"/>
            <p:cNvSpPr/>
            <p:nvPr/>
          </p:nvSpPr>
          <p:spPr>
            <a:xfrm>
              <a:off x="3157188" y="909150"/>
              <a:ext cx="470400" cy="4704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solidFill>
                  <a:srgbClr val="92D050"/>
                </a:solidFill>
                <a:latin typeface="Handlee"/>
                <a:ea typeface="Handlee"/>
                <a:cs typeface="Handlee"/>
                <a:sym typeface="Handlee"/>
              </a:endParaRPr>
            </a:p>
          </p:txBody>
        </p:sp>
        <p:sp>
          <p:nvSpPr>
            <p:cNvPr id="582" name="Google Shape;582;p69"/>
            <p:cNvSpPr/>
            <p:nvPr/>
          </p:nvSpPr>
          <p:spPr>
            <a:xfrm>
              <a:off x="3243138" y="995100"/>
              <a:ext cx="298500" cy="298500"/>
            </a:xfrm>
            <a:prstGeom prst="mathPlus">
              <a:avLst>
                <a:gd name="adj1" fmla="val 9900"/>
              </a:avLst>
            </a:prstGeom>
            <a:solidFill>
              <a:srgbClr val="249C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solidFill>
                  <a:srgbClr val="92D050"/>
                </a:solidFill>
                <a:latin typeface="Handlee"/>
                <a:ea typeface="Handlee"/>
                <a:cs typeface="Handlee"/>
                <a:sym typeface="Handlee"/>
              </a:endParaRPr>
            </a:p>
          </p:txBody>
        </p:sp>
      </p:gr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pic>
        <p:nvPicPr>
          <p:cNvPr id="171" name="Google Shape;171;p34" title="ahmp_harrow.mp4">
            <a:hlinkClick r:id="rId3"/>
          </p:cNvPr>
          <p:cNvPicPr preferRelativeResize="0"/>
          <p:nvPr/>
        </p:nvPicPr>
        <p:blipFill>
          <a:blip r:embed="rId4">
            <a:alphaModFix/>
          </a:blip>
          <a:stretch>
            <a:fillRect/>
          </a:stretch>
        </p:blipFill>
        <p:spPr>
          <a:xfrm>
            <a:off x="152400" y="152400"/>
            <a:ext cx="8788075" cy="4699950"/>
          </a:xfrm>
          <a:prstGeom prst="rect">
            <a:avLst/>
          </a:prstGeom>
          <a:noFill/>
          <a:ln>
            <a:noFill/>
          </a:ln>
        </p:spPr>
      </p:pic>
      <p:sp>
        <p:nvSpPr>
          <p:cNvPr id="172" name="Google Shape;172;p34"/>
          <p:cNvSpPr txBox="1"/>
          <p:nvPr/>
        </p:nvSpPr>
        <p:spPr>
          <a:xfrm>
            <a:off x="-3" y="4889700"/>
            <a:ext cx="1553400" cy="253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050">
                <a:solidFill>
                  <a:srgbClr val="3488A0"/>
                </a:solidFill>
                <a:latin typeface="Handlee"/>
                <a:ea typeface="Handlee"/>
                <a:cs typeface="Handlee"/>
                <a:sym typeface="Handlee"/>
              </a:rPr>
              <a:t>Alice Vigors 2020</a:t>
            </a:r>
            <a:endParaRPr>
              <a:latin typeface="Handlee"/>
              <a:ea typeface="Handlee"/>
              <a:cs typeface="Handlee"/>
              <a:sym typeface="Handlee"/>
            </a:endParaRPr>
          </a:p>
        </p:txBody>
      </p:sp>
      <p:sp>
        <p:nvSpPr>
          <p:cNvPr id="173" name="Google Shape;173;p34"/>
          <p:cNvSpPr txBox="1"/>
          <p:nvPr/>
        </p:nvSpPr>
        <p:spPr>
          <a:xfrm>
            <a:off x="3622439" y="4885800"/>
            <a:ext cx="1848000" cy="2616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100">
                <a:solidFill>
                  <a:srgbClr val="000000"/>
                </a:solidFill>
                <a:latin typeface="Handlee"/>
                <a:ea typeface="Handlee"/>
                <a:cs typeface="Handlee"/>
                <a:sym typeface="Handlee"/>
              </a:rPr>
              <a:t>Source: </a:t>
            </a:r>
            <a:r>
              <a:rPr lang="en" sz="1100" u="sng">
                <a:solidFill>
                  <a:schemeClr val="hlink"/>
                </a:solidFill>
                <a:latin typeface="Handlee"/>
                <a:ea typeface="Handlee"/>
                <a:cs typeface="Handlee"/>
                <a:sym typeface="Handlee"/>
                <a:hlinkClick r:id="rId5"/>
              </a:rPr>
              <a:t>Ryebuck Media</a:t>
            </a:r>
            <a:endParaRPr sz="1100">
              <a:solidFill>
                <a:srgbClr val="000000"/>
              </a:solidFill>
              <a:latin typeface="Handlee"/>
              <a:ea typeface="Handlee"/>
              <a:cs typeface="Handlee"/>
              <a:sym typeface="Handlee"/>
            </a:endParaRPr>
          </a:p>
        </p:txBody>
      </p:sp>
      <p:sp>
        <p:nvSpPr>
          <p:cNvPr id="174" name="Google Shape;174;p34"/>
          <p:cNvSpPr txBox="1"/>
          <p:nvPr/>
        </p:nvSpPr>
        <p:spPr>
          <a:xfrm>
            <a:off x="7649700" y="4852350"/>
            <a:ext cx="1494300" cy="2616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800">
                <a:solidFill>
                  <a:srgbClr val="FF0000"/>
                </a:solidFill>
                <a:latin typeface="Handlee"/>
                <a:ea typeface="Handlee"/>
                <a:cs typeface="Handlee"/>
                <a:sym typeface="Handlee"/>
              </a:rPr>
              <a:t>TUNING IN</a:t>
            </a:r>
            <a:endParaRPr>
              <a:solidFill>
                <a:srgbClr val="FF0000"/>
              </a:solidFill>
              <a:latin typeface="Handlee"/>
              <a:ea typeface="Handlee"/>
              <a:cs typeface="Handlee"/>
              <a:sym typeface="Handlee"/>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1"/>
                                        </p:tgtEl>
                                        <p:attrNameLst>
                                          <p:attrName>style.visibility</p:attrName>
                                        </p:attrNameLst>
                                      </p:cBhvr>
                                      <p:to>
                                        <p:strVal val="visible"/>
                                      </p:to>
                                    </p:set>
                                    <p:animEffect transition="in" filter="fade">
                                      <p:cBhvr>
                                        <p:cTn id="7" dur="1000"/>
                                        <p:tgtEl>
                                          <p:spTgt spid="1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586"/>
        <p:cNvGrpSpPr/>
        <p:nvPr/>
      </p:nvGrpSpPr>
      <p:grpSpPr>
        <a:xfrm>
          <a:off x="0" y="0"/>
          <a:ext cx="0" cy="0"/>
          <a:chOff x="0" y="0"/>
          <a:chExt cx="0" cy="0"/>
        </a:xfrm>
      </p:grpSpPr>
      <p:sp>
        <p:nvSpPr>
          <p:cNvPr id="587" name="Google Shape;587;p70"/>
          <p:cNvSpPr txBox="1"/>
          <p:nvPr/>
        </p:nvSpPr>
        <p:spPr>
          <a:xfrm>
            <a:off x="-3" y="4889700"/>
            <a:ext cx="1553400" cy="253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050">
                <a:solidFill>
                  <a:srgbClr val="3488A0"/>
                </a:solidFill>
                <a:latin typeface="Handlee"/>
                <a:ea typeface="Handlee"/>
                <a:cs typeface="Handlee"/>
                <a:sym typeface="Handlee"/>
              </a:rPr>
              <a:t>Alice Vigors 2020</a:t>
            </a:r>
            <a:endParaRPr>
              <a:latin typeface="Handlee"/>
              <a:ea typeface="Handlee"/>
              <a:cs typeface="Handlee"/>
              <a:sym typeface="Handlee"/>
            </a:endParaRPr>
          </a:p>
        </p:txBody>
      </p:sp>
      <p:sp>
        <p:nvSpPr>
          <p:cNvPr id="588" name="Google Shape;588;p70"/>
          <p:cNvSpPr txBox="1"/>
          <p:nvPr/>
        </p:nvSpPr>
        <p:spPr>
          <a:xfrm>
            <a:off x="6999525" y="4852350"/>
            <a:ext cx="2144400" cy="2616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800">
                <a:solidFill>
                  <a:srgbClr val="92D050"/>
                </a:solidFill>
                <a:latin typeface="Handlee"/>
                <a:ea typeface="Handlee"/>
                <a:cs typeface="Handlee"/>
                <a:sym typeface="Handlee"/>
              </a:rPr>
              <a:t>SHARED INQUIRY</a:t>
            </a:r>
            <a:endParaRPr>
              <a:solidFill>
                <a:srgbClr val="92D050"/>
              </a:solidFill>
              <a:latin typeface="Handlee"/>
              <a:ea typeface="Handlee"/>
              <a:cs typeface="Handlee"/>
              <a:sym typeface="Handlee"/>
            </a:endParaRPr>
          </a:p>
        </p:txBody>
      </p:sp>
      <p:sp>
        <p:nvSpPr>
          <p:cNvPr id="589" name="Google Shape;589;p70"/>
          <p:cNvSpPr txBox="1">
            <a:spLocks noGrp="1"/>
          </p:cNvSpPr>
          <p:nvPr>
            <p:ph type="title" idx="4294967295"/>
          </p:nvPr>
        </p:nvSpPr>
        <p:spPr>
          <a:xfrm>
            <a:off x="0" y="0"/>
            <a:ext cx="9144000" cy="660300"/>
          </a:xfrm>
          <a:prstGeom prst="rect">
            <a:avLst/>
          </a:prstGeom>
          <a:noFill/>
          <a:ln>
            <a:noFill/>
          </a:ln>
        </p:spPr>
        <p:txBody>
          <a:bodyPr spcFirstLastPara="1" wrap="square" lIns="68575" tIns="34275" rIns="68575" bIns="34275" anchor="b" anchorCtr="0">
            <a:noAutofit/>
          </a:bodyPr>
          <a:lstStyle/>
          <a:p>
            <a:pPr marL="0" lvl="0" indent="0" algn="ctr" rtl="0">
              <a:lnSpc>
                <a:spcPct val="90000"/>
              </a:lnSpc>
              <a:spcBef>
                <a:spcPts val="0"/>
              </a:spcBef>
              <a:spcAft>
                <a:spcPts val="0"/>
              </a:spcAft>
              <a:buClr>
                <a:srgbClr val="3F3F3F"/>
              </a:buClr>
              <a:buSzPts val="5000"/>
              <a:buFont typeface="Arial"/>
              <a:buNone/>
            </a:pPr>
            <a:r>
              <a:rPr lang="en" sz="5000">
                <a:solidFill>
                  <a:srgbClr val="A5A5A5"/>
                </a:solidFill>
                <a:latin typeface="Caveat"/>
                <a:ea typeface="Caveat"/>
                <a:cs typeface="Caveat"/>
                <a:sym typeface="Caveat"/>
              </a:rPr>
              <a:t>Main, Side, Hidden . . .</a:t>
            </a:r>
            <a:endParaRPr>
              <a:solidFill>
                <a:srgbClr val="A5A5A5"/>
              </a:solidFill>
              <a:latin typeface="Caveat"/>
              <a:ea typeface="Caveat"/>
              <a:cs typeface="Caveat"/>
              <a:sym typeface="Caveat"/>
            </a:endParaRPr>
          </a:p>
        </p:txBody>
      </p:sp>
      <p:sp>
        <p:nvSpPr>
          <p:cNvPr id="590" name="Google Shape;590;p70"/>
          <p:cNvSpPr/>
          <p:nvPr/>
        </p:nvSpPr>
        <p:spPr>
          <a:xfrm rot="650062" flipH="1">
            <a:off x="6686181" y="2716867"/>
            <a:ext cx="2296638" cy="90236"/>
          </a:xfrm>
          <a:prstGeom prst="roundRect">
            <a:avLst>
              <a:gd name="adj" fmla="val 50000"/>
            </a:avLst>
          </a:pr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Handlee"/>
              <a:ea typeface="Handlee"/>
              <a:cs typeface="Handlee"/>
              <a:sym typeface="Handlee"/>
            </a:endParaRPr>
          </a:p>
        </p:txBody>
      </p:sp>
      <p:sp>
        <p:nvSpPr>
          <p:cNvPr id="591" name="Google Shape;591;p70"/>
          <p:cNvSpPr/>
          <p:nvPr/>
        </p:nvSpPr>
        <p:spPr>
          <a:xfrm rot="-650062">
            <a:off x="4500566" y="2716867"/>
            <a:ext cx="2296638" cy="90236"/>
          </a:xfrm>
          <a:prstGeom prst="roundRect">
            <a:avLst>
              <a:gd name="adj" fmla="val 50000"/>
            </a:avLst>
          </a:pr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Handlee"/>
              <a:ea typeface="Handlee"/>
              <a:cs typeface="Handlee"/>
              <a:sym typeface="Handlee"/>
            </a:endParaRPr>
          </a:p>
        </p:txBody>
      </p:sp>
      <p:grpSp>
        <p:nvGrpSpPr>
          <p:cNvPr id="592" name="Google Shape;592;p70"/>
          <p:cNvGrpSpPr/>
          <p:nvPr/>
        </p:nvGrpSpPr>
        <p:grpSpPr>
          <a:xfrm>
            <a:off x="5235567" y="781093"/>
            <a:ext cx="2922037" cy="1938702"/>
            <a:chOff x="4409300" y="1219942"/>
            <a:chExt cx="1712700" cy="1246754"/>
          </a:xfrm>
        </p:grpSpPr>
        <p:sp>
          <p:nvSpPr>
            <p:cNvPr id="593" name="Google Shape;593;p70"/>
            <p:cNvSpPr/>
            <p:nvPr/>
          </p:nvSpPr>
          <p:spPr>
            <a:xfrm rot="-1789476">
              <a:off x="5185416" y="2276970"/>
              <a:ext cx="160451" cy="160451"/>
            </a:xfrm>
            <a:prstGeom prst="ellipse">
              <a:avLst/>
            </a:prstGeom>
            <a:solidFill>
              <a:srgbClr val="FFFFFF"/>
            </a:solidFill>
            <a:ln w="38100" cap="flat" cmpd="sng">
              <a:solidFill>
                <a:srgbClr val="85858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Handlee"/>
                <a:ea typeface="Handlee"/>
                <a:cs typeface="Handlee"/>
                <a:sym typeface="Handlee"/>
              </a:endParaRPr>
            </a:p>
          </p:txBody>
        </p:sp>
        <p:sp>
          <p:nvSpPr>
            <p:cNvPr id="594" name="Google Shape;594;p70"/>
            <p:cNvSpPr txBox="1"/>
            <p:nvPr/>
          </p:nvSpPr>
          <p:spPr>
            <a:xfrm>
              <a:off x="4921731" y="1985297"/>
              <a:ext cx="696900" cy="2760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1600"/>
                </a:spcAft>
                <a:buNone/>
              </a:pPr>
              <a:r>
                <a:rPr lang="en" sz="1200" b="1">
                  <a:solidFill>
                    <a:srgbClr val="5E5E5E"/>
                  </a:solidFill>
                  <a:latin typeface="Handlee"/>
                  <a:ea typeface="Handlee"/>
                  <a:cs typeface="Handlee"/>
                  <a:sym typeface="Handlee"/>
                </a:rPr>
                <a:t>HIDDEN</a:t>
              </a:r>
              <a:endParaRPr sz="1200" b="1">
                <a:solidFill>
                  <a:srgbClr val="5E5E5E"/>
                </a:solidFill>
                <a:latin typeface="Handlee"/>
                <a:ea typeface="Handlee"/>
                <a:cs typeface="Handlee"/>
                <a:sym typeface="Handlee"/>
              </a:endParaRPr>
            </a:p>
          </p:txBody>
        </p:sp>
        <p:sp>
          <p:nvSpPr>
            <p:cNvPr id="595" name="Google Shape;595;p70"/>
            <p:cNvSpPr/>
            <p:nvPr/>
          </p:nvSpPr>
          <p:spPr>
            <a:xfrm>
              <a:off x="4409300" y="1219942"/>
              <a:ext cx="1712700" cy="703500"/>
            </a:xfrm>
            <a:prstGeom prst="roundRect">
              <a:avLst>
                <a:gd name="adj" fmla="val 4485"/>
              </a:avLst>
            </a:pr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Handlee"/>
                <a:ea typeface="Handlee"/>
                <a:cs typeface="Handlee"/>
                <a:sym typeface="Handlee"/>
              </a:endParaRPr>
            </a:p>
            <a:p>
              <a:pPr marL="0" lvl="0" indent="0" algn="l" rtl="0">
                <a:spcBef>
                  <a:spcPts val="0"/>
                </a:spcBef>
                <a:spcAft>
                  <a:spcPts val="0"/>
                </a:spcAft>
                <a:buNone/>
              </a:pPr>
              <a:endParaRPr>
                <a:latin typeface="Handlee"/>
                <a:ea typeface="Handlee"/>
                <a:cs typeface="Handlee"/>
                <a:sym typeface="Handlee"/>
              </a:endParaRPr>
            </a:p>
            <a:p>
              <a:pPr marL="0" lvl="0" indent="0" algn="l" rtl="0">
                <a:spcBef>
                  <a:spcPts val="0"/>
                </a:spcBef>
                <a:spcAft>
                  <a:spcPts val="0"/>
                </a:spcAft>
                <a:buNone/>
              </a:pPr>
              <a:endParaRPr>
                <a:latin typeface="Handlee"/>
                <a:ea typeface="Handlee"/>
                <a:cs typeface="Handlee"/>
                <a:sym typeface="Handlee"/>
              </a:endParaRPr>
            </a:p>
            <a:p>
              <a:pPr marL="0" lvl="0" indent="0" algn="l" rtl="0">
                <a:spcBef>
                  <a:spcPts val="0"/>
                </a:spcBef>
                <a:spcAft>
                  <a:spcPts val="0"/>
                </a:spcAft>
                <a:buNone/>
              </a:pPr>
              <a:endParaRPr>
                <a:latin typeface="Handlee"/>
                <a:ea typeface="Handlee"/>
                <a:cs typeface="Handlee"/>
                <a:sym typeface="Handlee"/>
              </a:endParaRPr>
            </a:p>
            <a:p>
              <a:pPr marL="0" lvl="0" indent="0" algn="l" rtl="0">
                <a:spcBef>
                  <a:spcPts val="0"/>
                </a:spcBef>
                <a:spcAft>
                  <a:spcPts val="0"/>
                </a:spcAft>
                <a:buNone/>
              </a:pPr>
              <a:endParaRPr>
                <a:latin typeface="Handlee"/>
                <a:ea typeface="Handlee"/>
                <a:cs typeface="Handlee"/>
                <a:sym typeface="Handlee"/>
              </a:endParaRPr>
            </a:p>
            <a:p>
              <a:pPr marL="0" lvl="0" indent="0" algn="l" rtl="0">
                <a:spcBef>
                  <a:spcPts val="0"/>
                </a:spcBef>
                <a:spcAft>
                  <a:spcPts val="0"/>
                </a:spcAft>
                <a:buNone/>
              </a:pPr>
              <a:endParaRPr>
                <a:latin typeface="Handlee"/>
                <a:ea typeface="Handlee"/>
                <a:cs typeface="Handlee"/>
                <a:sym typeface="Handlee"/>
              </a:endParaRPr>
            </a:p>
            <a:p>
              <a:pPr marL="0" lvl="0" indent="0" algn="l" rtl="0">
                <a:spcBef>
                  <a:spcPts val="0"/>
                </a:spcBef>
                <a:spcAft>
                  <a:spcPts val="0"/>
                </a:spcAft>
                <a:buNone/>
              </a:pPr>
              <a:endParaRPr>
                <a:latin typeface="Handlee"/>
                <a:ea typeface="Handlee"/>
                <a:cs typeface="Handlee"/>
                <a:sym typeface="Handlee"/>
              </a:endParaRPr>
            </a:p>
          </p:txBody>
        </p:sp>
        <p:sp>
          <p:nvSpPr>
            <p:cNvPr id="596" name="Google Shape;596;p70"/>
            <p:cNvSpPr/>
            <p:nvPr/>
          </p:nvSpPr>
          <p:spPr>
            <a:xfrm rot="10800000">
              <a:off x="5220625" y="1919036"/>
              <a:ext cx="90000" cy="67500"/>
            </a:xfrm>
            <a:prstGeom prst="triangle">
              <a:avLst>
                <a:gd name="adj" fmla="val 50000"/>
              </a:avLst>
            </a:pr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Handlee"/>
                <a:ea typeface="Handlee"/>
                <a:cs typeface="Handlee"/>
                <a:sym typeface="Handlee"/>
              </a:endParaRPr>
            </a:p>
          </p:txBody>
        </p:sp>
        <p:sp>
          <p:nvSpPr>
            <p:cNvPr id="597" name="Google Shape;597;p70"/>
            <p:cNvSpPr txBox="1"/>
            <p:nvPr/>
          </p:nvSpPr>
          <p:spPr>
            <a:xfrm>
              <a:off x="4453550" y="1257142"/>
              <a:ext cx="1624200" cy="6246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1600"/>
                </a:spcAft>
                <a:buNone/>
              </a:pPr>
              <a:r>
                <a:rPr lang="en" sz="1200">
                  <a:solidFill>
                    <a:srgbClr val="5E5E5E"/>
                  </a:solidFill>
                  <a:latin typeface="Handlee"/>
                  <a:ea typeface="Handlee"/>
                  <a:cs typeface="Handlee"/>
                  <a:sym typeface="Handlee"/>
                </a:rPr>
                <a:t>What is the theme or key message hidden beneath the surface of these stories?</a:t>
              </a:r>
              <a:endParaRPr sz="1200">
                <a:solidFill>
                  <a:srgbClr val="5E5E5E"/>
                </a:solidFill>
                <a:latin typeface="Handlee"/>
                <a:ea typeface="Handlee"/>
                <a:cs typeface="Handlee"/>
                <a:sym typeface="Handlee"/>
              </a:endParaRPr>
            </a:p>
          </p:txBody>
        </p:sp>
      </p:grpSp>
      <p:sp>
        <p:nvSpPr>
          <p:cNvPr id="598" name="Google Shape;598;p70"/>
          <p:cNvSpPr/>
          <p:nvPr/>
        </p:nvSpPr>
        <p:spPr>
          <a:xfrm rot="650062" flipH="1">
            <a:off x="2296840" y="2716867"/>
            <a:ext cx="2296638" cy="90236"/>
          </a:xfrm>
          <a:prstGeom prst="roundRect">
            <a:avLst>
              <a:gd name="adj" fmla="val 50000"/>
            </a:avLst>
          </a:prstGeom>
          <a:solidFill>
            <a:srgbClr val="92D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Handlee"/>
              <a:ea typeface="Handlee"/>
              <a:cs typeface="Handlee"/>
              <a:sym typeface="Handlee"/>
            </a:endParaRPr>
          </a:p>
        </p:txBody>
      </p:sp>
      <p:grpSp>
        <p:nvGrpSpPr>
          <p:cNvPr id="599" name="Google Shape;599;p70"/>
          <p:cNvGrpSpPr/>
          <p:nvPr/>
        </p:nvGrpSpPr>
        <p:grpSpPr>
          <a:xfrm>
            <a:off x="3092000" y="2804417"/>
            <a:ext cx="2922037" cy="1913762"/>
            <a:chOff x="3021975" y="2541798"/>
            <a:chExt cx="1712700" cy="1230715"/>
          </a:xfrm>
        </p:grpSpPr>
        <p:sp>
          <p:nvSpPr>
            <p:cNvPr id="600" name="Google Shape;600;p70"/>
            <p:cNvSpPr txBox="1"/>
            <p:nvPr/>
          </p:nvSpPr>
          <p:spPr>
            <a:xfrm>
              <a:off x="3529877" y="2735584"/>
              <a:ext cx="696900" cy="276000"/>
            </a:xfrm>
            <a:prstGeom prst="rect">
              <a:avLst/>
            </a:prstGeom>
            <a:solidFill>
              <a:srgbClr val="FFFFFF"/>
            </a:solid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1600"/>
                </a:spcAft>
                <a:buNone/>
              </a:pPr>
              <a:r>
                <a:rPr lang="en" sz="1200" b="1">
                  <a:solidFill>
                    <a:srgbClr val="666666"/>
                  </a:solidFill>
                  <a:latin typeface="Handlee"/>
                  <a:ea typeface="Handlee"/>
                  <a:cs typeface="Handlee"/>
                  <a:sym typeface="Handlee"/>
                </a:rPr>
                <a:t>SIDE</a:t>
              </a:r>
              <a:endParaRPr sz="1200" b="1">
                <a:solidFill>
                  <a:srgbClr val="666666"/>
                </a:solidFill>
                <a:latin typeface="Handlee"/>
                <a:ea typeface="Handlee"/>
                <a:cs typeface="Handlee"/>
                <a:sym typeface="Handlee"/>
              </a:endParaRPr>
            </a:p>
          </p:txBody>
        </p:sp>
        <p:sp>
          <p:nvSpPr>
            <p:cNvPr id="601" name="Google Shape;601;p70"/>
            <p:cNvSpPr/>
            <p:nvPr/>
          </p:nvSpPr>
          <p:spPr>
            <a:xfrm rot="-1789476">
              <a:off x="3798091" y="2571072"/>
              <a:ext cx="160451" cy="160451"/>
            </a:xfrm>
            <a:prstGeom prst="ellipse">
              <a:avLst/>
            </a:prstGeom>
            <a:solidFill>
              <a:srgbClr val="FFFFFF"/>
            </a:solidFill>
            <a:ln w="38100" cap="flat" cmpd="sng">
              <a:solidFill>
                <a:srgbClr val="92D05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Handlee"/>
                <a:ea typeface="Handlee"/>
                <a:cs typeface="Handlee"/>
                <a:sym typeface="Handlee"/>
              </a:endParaRPr>
            </a:p>
          </p:txBody>
        </p:sp>
        <p:sp>
          <p:nvSpPr>
            <p:cNvPr id="602" name="Google Shape;602;p70"/>
            <p:cNvSpPr/>
            <p:nvPr/>
          </p:nvSpPr>
          <p:spPr>
            <a:xfrm>
              <a:off x="3021975" y="3069013"/>
              <a:ext cx="1712700" cy="703500"/>
            </a:xfrm>
            <a:prstGeom prst="roundRect">
              <a:avLst>
                <a:gd name="adj" fmla="val 4485"/>
              </a:avLst>
            </a:prstGeom>
            <a:solidFill>
              <a:srgbClr val="92D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Handlee"/>
                <a:ea typeface="Handlee"/>
                <a:cs typeface="Handlee"/>
                <a:sym typeface="Handlee"/>
              </a:endParaRPr>
            </a:p>
            <a:p>
              <a:pPr marL="0" lvl="0" indent="0" algn="l" rtl="0">
                <a:spcBef>
                  <a:spcPts val="0"/>
                </a:spcBef>
                <a:spcAft>
                  <a:spcPts val="0"/>
                </a:spcAft>
                <a:buNone/>
              </a:pPr>
              <a:endParaRPr>
                <a:latin typeface="Handlee"/>
                <a:ea typeface="Handlee"/>
                <a:cs typeface="Handlee"/>
                <a:sym typeface="Handlee"/>
              </a:endParaRPr>
            </a:p>
            <a:p>
              <a:pPr marL="0" lvl="0" indent="0" algn="l" rtl="0">
                <a:spcBef>
                  <a:spcPts val="0"/>
                </a:spcBef>
                <a:spcAft>
                  <a:spcPts val="0"/>
                </a:spcAft>
                <a:buNone/>
              </a:pPr>
              <a:endParaRPr>
                <a:latin typeface="Handlee"/>
                <a:ea typeface="Handlee"/>
                <a:cs typeface="Handlee"/>
                <a:sym typeface="Handlee"/>
              </a:endParaRPr>
            </a:p>
            <a:p>
              <a:pPr marL="0" lvl="0" indent="0" algn="l" rtl="0">
                <a:spcBef>
                  <a:spcPts val="0"/>
                </a:spcBef>
                <a:spcAft>
                  <a:spcPts val="0"/>
                </a:spcAft>
                <a:buNone/>
              </a:pPr>
              <a:endParaRPr>
                <a:latin typeface="Handlee"/>
                <a:ea typeface="Handlee"/>
                <a:cs typeface="Handlee"/>
                <a:sym typeface="Handlee"/>
              </a:endParaRPr>
            </a:p>
            <a:p>
              <a:pPr marL="0" lvl="0" indent="0" algn="l" rtl="0">
                <a:spcBef>
                  <a:spcPts val="0"/>
                </a:spcBef>
                <a:spcAft>
                  <a:spcPts val="0"/>
                </a:spcAft>
                <a:buNone/>
              </a:pPr>
              <a:endParaRPr>
                <a:latin typeface="Handlee"/>
                <a:ea typeface="Handlee"/>
                <a:cs typeface="Handlee"/>
                <a:sym typeface="Handlee"/>
              </a:endParaRPr>
            </a:p>
            <a:p>
              <a:pPr marL="0" lvl="0" indent="0" algn="l" rtl="0">
                <a:spcBef>
                  <a:spcPts val="0"/>
                </a:spcBef>
                <a:spcAft>
                  <a:spcPts val="0"/>
                </a:spcAft>
                <a:buNone/>
              </a:pPr>
              <a:endParaRPr>
                <a:latin typeface="Handlee"/>
                <a:ea typeface="Handlee"/>
                <a:cs typeface="Handlee"/>
                <a:sym typeface="Handlee"/>
              </a:endParaRPr>
            </a:p>
            <a:p>
              <a:pPr marL="0" lvl="0" indent="0" algn="l" rtl="0">
                <a:spcBef>
                  <a:spcPts val="0"/>
                </a:spcBef>
                <a:spcAft>
                  <a:spcPts val="0"/>
                </a:spcAft>
                <a:buNone/>
              </a:pPr>
              <a:endParaRPr>
                <a:latin typeface="Handlee"/>
                <a:ea typeface="Handlee"/>
                <a:cs typeface="Handlee"/>
                <a:sym typeface="Handlee"/>
              </a:endParaRPr>
            </a:p>
          </p:txBody>
        </p:sp>
        <p:sp>
          <p:nvSpPr>
            <p:cNvPr id="603" name="Google Shape;603;p70"/>
            <p:cNvSpPr txBox="1"/>
            <p:nvPr/>
          </p:nvSpPr>
          <p:spPr>
            <a:xfrm>
              <a:off x="3066225" y="3106213"/>
              <a:ext cx="1624200" cy="624600"/>
            </a:xfrm>
            <a:prstGeom prst="rect">
              <a:avLst/>
            </a:prstGeom>
            <a:solidFill>
              <a:srgbClr val="92D050"/>
            </a:solidFill>
            <a:ln w="9525" cap="flat" cmpd="sng">
              <a:solidFill>
                <a:srgbClr val="92D050"/>
              </a:solidFill>
              <a:prstDash val="solid"/>
              <a:round/>
              <a:headEnd type="none" w="sm" len="sm"/>
              <a:tailEnd type="none" w="sm" len="sm"/>
            </a:ln>
          </p:spPr>
          <p:txBody>
            <a:bodyPr spcFirstLastPara="1" wrap="square" lIns="91425" tIns="91425" rIns="91425" bIns="91425" anchor="t" anchorCtr="0">
              <a:noAutofit/>
            </a:bodyPr>
            <a:lstStyle/>
            <a:p>
              <a:pPr marL="0" lvl="0" indent="0" algn="ctr" rtl="0">
                <a:lnSpc>
                  <a:spcPct val="115000"/>
                </a:lnSpc>
                <a:spcBef>
                  <a:spcPts val="0"/>
                </a:spcBef>
                <a:spcAft>
                  <a:spcPts val="1600"/>
                </a:spcAft>
                <a:buNone/>
              </a:pPr>
              <a:r>
                <a:rPr lang="en" sz="1200">
                  <a:solidFill>
                    <a:srgbClr val="FFFFFF"/>
                  </a:solidFill>
                  <a:latin typeface="Handlee"/>
                  <a:ea typeface="Handlee"/>
                  <a:cs typeface="Handlee"/>
                  <a:sym typeface="Handlee"/>
                </a:rPr>
                <a:t>What is happening to the other people in this story? What’s their story?</a:t>
              </a:r>
              <a:endParaRPr sz="1200">
                <a:solidFill>
                  <a:srgbClr val="FFFFFF"/>
                </a:solidFill>
                <a:latin typeface="Handlee"/>
                <a:ea typeface="Handlee"/>
                <a:cs typeface="Handlee"/>
                <a:sym typeface="Handlee"/>
              </a:endParaRPr>
            </a:p>
          </p:txBody>
        </p:sp>
        <p:sp>
          <p:nvSpPr>
            <p:cNvPr id="604" name="Google Shape;604;p70"/>
            <p:cNvSpPr/>
            <p:nvPr/>
          </p:nvSpPr>
          <p:spPr>
            <a:xfrm>
              <a:off x="3833325" y="3004364"/>
              <a:ext cx="90000" cy="67500"/>
            </a:xfrm>
            <a:prstGeom prst="triangle">
              <a:avLst>
                <a:gd name="adj" fmla="val 50000"/>
              </a:avLst>
            </a:prstGeom>
            <a:solidFill>
              <a:srgbClr val="92D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Handlee"/>
                <a:ea typeface="Handlee"/>
                <a:cs typeface="Handlee"/>
                <a:sym typeface="Handlee"/>
              </a:endParaRPr>
            </a:p>
          </p:txBody>
        </p:sp>
      </p:grpSp>
      <p:sp>
        <p:nvSpPr>
          <p:cNvPr id="605" name="Google Shape;605;p70"/>
          <p:cNvSpPr/>
          <p:nvPr/>
        </p:nvSpPr>
        <p:spPr>
          <a:xfrm rot="-650062">
            <a:off x="123081" y="2716867"/>
            <a:ext cx="2296638" cy="90236"/>
          </a:xfrm>
          <a:prstGeom prst="roundRect">
            <a:avLst>
              <a:gd name="adj" fmla="val 50000"/>
            </a:avLst>
          </a:prstGeom>
          <a:solidFill>
            <a:srgbClr val="0B71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Handlee"/>
              <a:ea typeface="Handlee"/>
              <a:cs typeface="Handlee"/>
              <a:sym typeface="Handlee"/>
            </a:endParaRPr>
          </a:p>
        </p:txBody>
      </p:sp>
      <p:grpSp>
        <p:nvGrpSpPr>
          <p:cNvPr id="606" name="Google Shape;606;p70"/>
          <p:cNvGrpSpPr/>
          <p:nvPr/>
        </p:nvGrpSpPr>
        <p:grpSpPr>
          <a:xfrm>
            <a:off x="896568" y="781093"/>
            <a:ext cx="2922037" cy="1938702"/>
            <a:chOff x="1637475" y="1219942"/>
            <a:chExt cx="1712700" cy="1246754"/>
          </a:xfrm>
        </p:grpSpPr>
        <p:sp>
          <p:nvSpPr>
            <p:cNvPr id="607" name="Google Shape;607;p70"/>
            <p:cNvSpPr/>
            <p:nvPr/>
          </p:nvSpPr>
          <p:spPr>
            <a:xfrm>
              <a:off x="1637475" y="1219942"/>
              <a:ext cx="1712700" cy="703500"/>
            </a:xfrm>
            <a:prstGeom prst="roundRect">
              <a:avLst>
                <a:gd name="adj" fmla="val 4485"/>
              </a:avLst>
            </a:prstGeom>
            <a:solidFill>
              <a:srgbClr val="0B71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Handlee"/>
                <a:ea typeface="Handlee"/>
                <a:cs typeface="Handlee"/>
                <a:sym typeface="Handlee"/>
              </a:endParaRPr>
            </a:p>
            <a:p>
              <a:pPr marL="0" lvl="0" indent="0" algn="l" rtl="0">
                <a:spcBef>
                  <a:spcPts val="0"/>
                </a:spcBef>
                <a:spcAft>
                  <a:spcPts val="0"/>
                </a:spcAft>
                <a:buNone/>
              </a:pPr>
              <a:endParaRPr>
                <a:latin typeface="Handlee"/>
                <a:ea typeface="Handlee"/>
                <a:cs typeface="Handlee"/>
                <a:sym typeface="Handlee"/>
              </a:endParaRPr>
            </a:p>
            <a:p>
              <a:pPr marL="0" lvl="0" indent="0" algn="l" rtl="0">
                <a:spcBef>
                  <a:spcPts val="0"/>
                </a:spcBef>
                <a:spcAft>
                  <a:spcPts val="0"/>
                </a:spcAft>
                <a:buNone/>
              </a:pPr>
              <a:endParaRPr>
                <a:latin typeface="Handlee"/>
                <a:ea typeface="Handlee"/>
                <a:cs typeface="Handlee"/>
                <a:sym typeface="Handlee"/>
              </a:endParaRPr>
            </a:p>
            <a:p>
              <a:pPr marL="0" lvl="0" indent="0" algn="l" rtl="0">
                <a:spcBef>
                  <a:spcPts val="0"/>
                </a:spcBef>
                <a:spcAft>
                  <a:spcPts val="0"/>
                </a:spcAft>
                <a:buNone/>
              </a:pPr>
              <a:endParaRPr>
                <a:latin typeface="Handlee"/>
                <a:ea typeface="Handlee"/>
                <a:cs typeface="Handlee"/>
                <a:sym typeface="Handlee"/>
              </a:endParaRPr>
            </a:p>
            <a:p>
              <a:pPr marL="0" lvl="0" indent="0" algn="l" rtl="0">
                <a:spcBef>
                  <a:spcPts val="0"/>
                </a:spcBef>
                <a:spcAft>
                  <a:spcPts val="0"/>
                </a:spcAft>
                <a:buNone/>
              </a:pPr>
              <a:endParaRPr>
                <a:latin typeface="Handlee"/>
                <a:ea typeface="Handlee"/>
                <a:cs typeface="Handlee"/>
                <a:sym typeface="Handlee"/>
              </a:endParaRPr>
            </a:p>
            <a:p>
              <a:pPr marL="0" lvl="0" indent="0" algn="l" rtl="0">
                <a:spcBef>
                  <a:spcPts val="0"/>
                </a:spcBef>
                <a:spcAft>
                  <a:spcPts val="0"/>
                </a:spcAft>
                <a:buNone/>
              </a:pPr>
              <a:endParaRPr>
                <a:latin typeface="Handlee"/>
                <a:ea typeface="Handlee"/>
                <a:cs typeface="Handlee"/>
                <a:sym typeface="Handlee"/>
              </a:endParaRPr>
            </a:p>
            <a:p>
              <a:pPr marL="0" lvl="0" indent="0" algn="l" rtl="0">
                <a:spcBef>
                  <a:spcPts val="0"/>
                </a:spcBef>
                <a:spcAft>
                  <a:spcPts val="0"/>
                </a:spcAft>
                <a:buNone/>
              </a:pPr>
              <a:endParaRPr>
                <a:latin typeface="Handlee"/>
                <a:ea typeface="Handlee"/>
                <a:cs typeface="Handlee"/>
                <a:sym typeface="Handlee"/>
              </a:endParaRPr>
            </a:p>
          </p:txBody>
        </p:sp>
        <p:sp>
          <p:nvSpPr>
            <p:cNvPr id="608" name="Google Shape;608;p70"/>
            <p:cNvSpPr txBox="1"/>
            <p:nvPr/>
          </p:nvSpPr>
          <p:spPr>
            <a:xfrm>
              <a:off x="2144544" y="1985297"/>
              <a:ext cx="696900" cy="2760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1600"/>
                </a:spcAft>
                <a:buNone/>
              </a:pPr>
              <a:r>
                <a:rPr lang="en" sz="1200" b="1">
                  <a:solidFill>
                    <a:srgbClr val="0B7140"/>
                  </a:solidFill>
                  <a:latin typeface="Handlee"/>
                  <a:ea typeface="Handlee"/>
                  <a:cs typeface="Handlee"/>
                  <a:sym typeface="Handlee"/>
                </a:rPr>
                <a:t>MAIN</a:t>
              </a:r>
              <a:endParaRPr sz="1200" b="1">
                <a:solidFill>
                  <a:srgbClr val="0B7140"/>
                </a:solidFill>
                <a:latin typeface="Handlee"/>
                <a:ea typeface="Handlee"/>
                <a:cs typeface="Handlee"/>
                <a:sym typeface="Handlee"/>
              </a:endParaRPr>
            </a:p>
          </p:txBody>
        </p:sp>
        <p:sp>
          <p:nvSpPr>
            <p:cNvPr id="609" name="Google Shape;609;p70"/>
            <p:cNvSpPr/>
            <p:nvPr/>
          </p:nvSpPr>
          <p:spPr>
            <a:xfrm rot="10800000">
              <a:off x="2448800" y="1919036"/>
              <a:ext cx="90000" cy="67500"/>
            </a:xfrm>
            <a:prstGeom prst="triangle">
              <a:avLst>
                <a:gd name="adj" fmla="val 50000"/>
              </a:avLst>
            </a:prstGeom>
            <a:solidFill>
              <a:srgbClr val="0B71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Handlee"/>
                <a:ea typeface="Handlee"/>
                <a:cs typeface="Handlee"/>
                <a:sym typeface="Handlee"/>
              </a:endParaRPr>
            </a:p>
          </p:txBody>
        </p:sp>
        <p:sp>
          <p:nvSpPr>
            <p:cNvPr id="610" name="Google Shape;610;p70"/>
            <p:cNvSpPr txBox="1"/>
            <p:nvPr/>
          </p:nvSpPr>
          <p:spPr>
            <a:xfrm>
              <a:off x="1681725" y="1257142"/>
              <a:ext cx="1624200" cy="6246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1600"/>
                </a:spcAft>
                <a:buNone/>
              </a:pPr>
              <a:r>
                <a:rPr lang="en" sz="1200">
                  <a:solidFill>
                    <a:srgbClr val="FFFFFF"/>
                  </a:solidFill>
                  <a:latin typeface="Handlee"/>
                  <a:ea typeface="Handlee"/>
                  <a:cs typeface="Handlee"/>
                  <a:sym typeface="Handlee"/>
                </a:rPr>
                <a:t>What is the main story or perspective being shown in this story?</a:t>
              </a:r>
              <a:endParaRPr sz="1200">
                <a:solidFill>
                  <a:srgbClr val="FFFFFF"/>
                </a:solidFill>
                <a:latin typeface="Handlee"/>
                <a:ea typeface="Handlee"/>
                <a:cs typeface="Handlee"/>
                <a:sym typeface="Handlee"/>
              </a:endParaRPr>
            </a:p>
          </p:txBody>
        </p:sp>
        <p:sp>
          <p:nvSpPr>
            <p:cNvPr id="611" name="Google Shape;611;p70"/>
            <p:cNvSpPr/>
            <p:nvPr/>
          </p:nvSpPr>
          <p:spPr>
            <a:xfrm rot="-1789476">
              <a:off x="2410765" y="2276970"/>
              <a:ext cx="160451" cy="160451"/>
            </a:xfrm>
            <a:prstGeom prst="ellipse">
              <a:avLst/>
            </a:prstGeom>
            <a:solidFill>
              <a:srgbClr val="FFFFFF"/>
            </a:solidFill>
            <a:ln w="38100" cap="flat" cmpd="sng">
              <a:solidFill>
                <a:srgbClr val="0B714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Handlee"/>
                <a:ea typeface="Handlee"/>
                <a:cs typeface="Handlee"/>
                <a:sym typeface="Handlee"/>
              </a:endParaRPr>
            </a:p>
          </p:txBody>
        </p:sp>
      </p:gr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615"/>
        <p:cNvGrpSpPr/>
        <p:nvPr/>
      </p:nvGrpSpPr>
      <p:grpSpPr>
        <a:xfrm>
          <a:off x="0" y="0"/>
          <a:ext cx="0" cy="0"/>
          <a:chOff x="0" y="0"/>
          <a:chExt cx="0" cy="0"/>
        </a:xfrm>
      </p:grpSpPr>
      <p:sp>
        <p:nvSpPr>
          <p:cNvPr id="616" name="Google Shape;616;p71"/>
          <p:cNvSpPr txBox="1">
            <a:spLocks noGrp="1"/>
          </p:cNvSpPr>
          <p:nvPr>
            <p:ph type="subTitle" idx="1"/>
          </p:nvPr>
        </p:nvSpPr>
        <p:spPr>
          <a:xfrm>
            <a:off x="265500" y="1143000"/>
            <a:ext cx="3582600" cy="28953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2600">
                <a:latin typeface="Handlee"/>
                <a:ea typeface="Handlee"/>
                <a:cs typeface="Handlee"/>
                <a:sym typeface="Handlee"/>
              </a:rPr>
              <a:t>Why is healthy soil important?</a:t>
            </a:r>
            <a:endParaRPr sz="2600">
              <a:latin typeface="Handlee"/>
              <a:ea typeface="Handlee"/>
              <a:cs typeface="Handlee"/>
              <a:sym typeface="Handlee"/>
            </a:endParaRPr>
          </a:p>
          <a:p>
            <a:pPr marL="0" lvl="0" indent="0" algn="ctr" rtl="0">
              <a:spcBef>
                <a:spcPts val="0"/>
              </a:spcBef>
              <a:spcAft>
                <a:spcPts val="0"/>
              </a:spcAft>
              <a:buNone/>
            </a:pPr>
            <a:endParaRPr sz="2600">
              <a:latin typeface="Handlee"/>
              <a:ea typeface="Handlee"/>
              <a:cs typeface="Handlee"/>
              <a:sym typeface="Handlee"/>
            </a:endParaRPr>
          </a:p>
          <a:p>
            <a:pPr marL="0" lvl="0" indent="0" algn="ctr" rtl="0">
              <a:spcBef>
                <a:spcPts val="0"/>
              </a:spcBef>
              <a:spcAft>
                <a:spcPts val="0"/>
              </a:spcAft>
              <a:buNone/>
            </a:pPr>
            <a:r>
              <a:rPr lang="en" sz="2600">
                <a:latin typeface="Handlee"/>
                <a:ea typeface="Handlee"/>
                <a:cs typeface="Handlee"/>
                <a:sym typeface="Handlee"/>
              </a:rPr>
              <a:t>What happens to the land when it is cleared?</a:t>
            </a:r>
            <a:endParaRPr sz="2600">
              <a:latin typeface="Handlee"/>
              <a:ea typeface="Handlee"/>
              <a:cs typeface="Handlee"/>
              <a:sym typeface="Handlee"/>
            </a:endParaRPr>
          </a:p>
        </p:txBody>
      </p:sp>
      <p:sp>
        <p:nvSpPr>
          <p:cNvPr id="617" name="Google Shape;617;p71"/>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p>
            <a:pPr marL="0" lvl="0" indent="0" algn="l" rtl="0">
              <a:spcBef>
                <a:spcPts val="0"/>
              </a:spcBef>
              <a:spcAft>
                <a:spcPts val="1600"/>
              </a:spcAft>
              <a:buNone/>
            </a:pPr>
            <a:endParaRPr/>
          </a:p>
        </p:txBody>
      </p:sp>
      <p:pic>
        <p:nvPicPr>
          <p:cNvPr id="618" name="Google Shape;618;p71"/>
          <p:cNvPicPr preferRelativeResize="0"/>
          <p:nvPr/>
        </p:nvPicPr>
        <p:blipFill>
          <a:blip r:embed="rId3">
            <a:alphaModFix/>
          </a:blip>
          <a:stretch>
            <a:fillRect/>
          </a:stretch>
        </p:blipFill>
        <p:spPr>
          <a:xfrm>
            <a:off x="4000500" y="0"/>
            <a:ext cx="5143500" cy="5143500"/>
          </a:xfrm>
          <a:prstGeom prst="rect">
            <a:avLst/>
          </a:prstGeom>
          <a:noFill/>
          <a:ln>
            <a:noFill/>
          </a:ln>
        </p:spPr>
      </p:pic>
      <p:sp>
        <p:nvSpPr>
          <p:cNvPr id="619" name="Google Shape;619;p71"/>
          <p:cNvSpPr txBox="1"/>
          <p:nvPr/>
        </p:nvSpPr>
        <p:spPr>
          <a:xfrm>
            <a:off x="984600" y="4790550"/>
            <a:ext cx="2144400" cy="2616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800">
                <a:solidFill>
                  <a:srgbClr val="92D050"/>
                </a:solidFill>
                <a:latin typeface="Handlee"/>
                <a:ea typeface="Handlee"/>
                <a:cs typeface="Handlee"/>
                <a:sym typeface="Handlee"/>
              </a:rPr>
              <a:t>SHARED INQUIRY</a:t>
            </a:r>
            <a:endParaRPr>
              <a:solidFill>
                <a:srgbClr val="92D050"/>
              </a:solidFill>
              <a:latin typeface="Handlee"/>
              <a:ea typeface="Handlee"/>
              <a:cs typeface="Handlee"/>
              <a:sym typeface="Handlee"/>
            </a:endParaRPr>
          </a:p>
        </p:txBody>
      </p:sp>
      <p:sp>
        <p:nvSpPr>
          <p:cNvPr id="620" name="Google Shape;620;p71"/>
          <p:cNvSpPr txBox="1"/>
          <p:nvPr/>
        </p:nvSpPr>
        <p:spPr>
          <a:xfrm>
            <a:off x="7590597" y="4794450"/>
            <a:ext cx="1553400" cy="253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050">
                <a:solidFill>
                  <a:srgbClr val="FFFFFF"/>
                </a:solidFill>
                <a:latin typeface="Handlee"/>
                <a:ea typeface="Handlee"/>
                <a:cs typeface="Handlee"/>
                <a:sym typeface="Handlee"/>
              </a:rPr>
              <a:t>Alice Vigors 2020</a:t>
            </a:r>
            <a:endParaRPr>
              <a:solidFill>
                <a:srgbClr val="FFFFFF"/>
              </a:solidFill>
              <a:latin typeface="Handlee"/>
              <a:ea typeface="Handlee"/>
              <a:cs typeface="Handlee"/>
              <a:sym typeface="Handlee"/>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624"/>
        <p:cNvGrpSpPr/>
        <p:nvPr/>
      </p:nvGrpSpPr>
      <p:grpSpPr>
        <a:xfrm>
          <a:off x="0" y="0"/>
          <a:ext cx="0" cy="0"/>
          <a:chOff x="0" y="0"/>
          <a:chExt cx="0" cy="0"/>
        </a:xfrm>
      </p:grpSpPr>
      <p:sp>
        <p:nvSpPr>
          <p:cNvPr id="625" name="Google Shape;625;p72"/>
          <p:cNvSpPr txBox="1">
            <a:spLocks noGrp="1"/>
          </p:cNvSpPr>
          <p:nvPr>
            <p:ph type="ctrTitle"/>
          </p:nvPr>
        </p:nvSpPr>
        <p:spPr>
          <a:xfrm>
            <a:off x="6202925" y="609600"/>
            <a:ext cx="2941200" cy="3924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400">
                <a:latin typeface="Handlee"/>
                <a:ea typeface="Handlee"/>
                <a:cs typeface="Handlee"/>
                <a:sym typeface="Handlee"/>
              </a:rPr>
              <a:t>When European settlers arrived in Australia they established farms for exporting products such as wool. The</a:t>
            </a:r>
            <a:endParaRPr sz="1400">
              <a:latin typeface="Handlee"/>
              <a:ea typeface="Handlee"/>
              <a:cs typeface="Handlee"/>
              <a:sym typeface="Handlee"/>
            </a:endParaRPr>
          </a:p>
          <a:p>
            <a:pPr marL="0" lvl="0" indent="0" algn="l" rtl="0">
              <a:spcBef>
                <a:spcPts val="0"/>
              </a:spcBef>
              <a:spcAft>
                <a:spcPts val="0"/>
              </a:spcAft>
              <a:buClr>
                <a:schemeClr val="dk1"/>
              </a:buClr>
              <a:buSzPts val="1100"/>
              <a:buFont typeface="Arial"/>
              <a:buNone/>
            </a:pPr>
            <a:r>
              <a:rPr lang="en" sz="1400">
                <a:latin typeface="Handlee"/>
                <a:ea typeface="Handlee"/>
                <a:cs typeface="Handlee"/>
                <a:sym typeface="Handlee"/>
              </a:rPr>
              <a:t>First Fleet brought sheep, cows and goats. Unlike Australian animals such as the kangaroo, these animals</a:t>
            </a:r>
            <a:endParaRPr sz="1400">
              <a:latin typeface="Handlee"/>
              <a:ea typeface="Handlee"/>
              <a:cs typeface="Handlee"/>
              <a:sym typeface="Handlee"/>
            </a:endParaRPr>
          </a:p>
          <a:p>
            <a:pPr marL="0" lvl="0" indent="0" algn="l" rtl="0">
              <a:spcBef>
                <a:spcPts val="0"/>
              </a:spcBef>
              <a:spcAft>
                <a:spcPts val="0"/>
              </a:spcAft>
              <a:buClr>
                <a:schemeClr val="dk1"/>
              </a:buClr>
              <a:buSzPts val="1100"/>
              <a:buFont typeface="Arial"/>
              <a:buNone/>
            </a:pPr>
            <a:r>
              <a:rPr lang="en" sz="1400">
                <a:latin typeface="Handlee"/>
                <a:ea typeface="Handlee"/>
                <a:cs typeface="Handlee"/>
                <a:sym typeface="Handlee"/>
              </a:rPr>
              <a:t>had hooves that compacted the soil. They trampled and overgrazed fragile native vegetation, which led to</a:t>
            </a:r>
            <a:endParaRPr sz="1400">
              <a:latin typeface="Handlee"/>
              <a:ea typeface="Handlee"/>
              <a:cs typeface="Handlee"/>
              <a:sym typeface="Handlee"/>
            </a:endParaRPr>
          </a:p>
          <a:p>
            <a:pPr marL="0" lvl="0" indent="0" algn="l" rtl="0">
              <a:spcBef>
                <a:spcPts val="0"/>
              </a:spcBef>
              <a:spcAft>
                <a:spcPts val="0"/>
              </a:spcAft>
              <a:buClr>
                <a:schemeClr val="dk1"/>
              </a:buClr>
              <a:buSzPts val="1100"/>
              <a:buFont typeface="Arial"/>
              <a:buNone/>
            </a:pPr>
            <a:r>
              <a:rPr lang="en" sz="1400">
                <a:latin typeface="Handlee"/>
                <a:ea typeface="Handlee"/>
                <a:cs typeface="Handlee"/>
                <a:sym typeface="Handlee"/>
              </a:rPr>
              <a:t>soil erosion and degradation.</a:t>
            </a:r>
            <a:endParaRPr sz="1400">
              <a:latin typeface="Handlee"/>
              <a:ea typeface="Handlee"/>
              <a:cs typeface="Handlee"/>
              <a:sym typeface="Handlee"/>
            </a:endParaRPr>
          </a:p>
          <a:p>
            <a:pPr marL="0" lvl="0" indent="0" algn="l" rtl="0">
              <a:spcBef>
                <a:spcPts val="0"/>
              </a:spcBef>
              <a:spcAft>
                <a:spcPts val="0"/>
              </a:spcAft>
              <a:buClr>
                <a:schemeClr val="dk1"/>
              </a:buClr>
              <a:buSzPts val="1100"/>
              <a:buFont typeface="Arial"/>
              <a:buNone/>
            </a:pPr>
            <a:r>
              <a:rPr lang="en" sz="1400">
                <a:latin typeface="Handlee"/>
                <a:ea typeface="Handlee"/>
                <a:cs typeface="Handlee"/>
                <a:sym typeface="Handlee"/>
              </a:rPr>
              <a:t>Europeans cleared the land for farming and removed deep-rooted trees, which led to a change in the water</a:t>
            </a:r>
            <a:endParaRPr sz="1400">
              <a:latin typeface="Handlee"/>
              <a:ea typeface="Handlee"/>
              <a:cs typeface="Handlee"/>
              <a:sym typeface="Handlee"/>
            </a:endParaRPr>
          </a:p>
          <a:p>
            <a:pPr marL="0" lvl="0" indent="0" algn="l" rtl="0">
              <a:spcBef>
                <a:spcPts val="0"/>
              </a:spcBef>
              <a:spcAft>
                <a:spcPts val="0"/>
              </a:spcAft>
              <a:buNone/>
            </a:pPr>
            <a:r>
              <a:rPr lang="en" sz="1400">
                <a:latin typeface="Handlee"/>
                <a:ea typeface="Handlee"/>
                <a:cs typeface="Handlee"/>
                <a:sym typeface="Handlee"/>
              </a:rPr>
              <a:t>table and climate. Later, artificial fertilisers and chemicals were added to soils to make them more hospitable</a:t>
            </a:r>
            <a:endParaRPr sz="1400">
              <a:latin typeface="Handlee"/>
              <a:ea typeface="Handlee"/>
              <a:cs typeface="Handlee"/>
              <a:sym typeface="Handlee"/>
            </a:endParaRPr>
          </a:p>
          <a:p>
            <a:pPr marL="0" lvl="0" indent="0" algn="l" rtl="0">
              <a:spcBef>
                <a:spcPts val="0"/>
              </a:spcBef>
              <a:spcAft>
                <a:spcPts val="0"/>
              </a:spcAft>
              <a:buNone/>
            </a:pPr>
            <a:r>
              <a:rPr lang="en" sz="1400">
                <a:latin typeface="Handlee"/>
                <a:ea typeface="Handlee"/>
                <a:cs typeface="Handlee"/>
                <a:sym typeface="Handlee"/>
              </a:rPr>
              <a:t>to foreign crops and grasses. This practice continues today.</a:t>
            </a:r>
            <a:endParaRPr sz="1400">
              <a:latin typeface="Handlee"/>
              <a:ea typeface="Handlee"/>
              <a:cs typeface="Handlee"/>
              <a:sym typeface="Handlee"/>
            </a:endParaRPr>
          </a:p>
          <a:p>
            <a:pPr marL="0" lvl="0" indent="0" algn="l" rtl="0">
              <a:spcBef>
                <a:spcPts val="0"/>
              </a:spcBef>
              <a:spcAft>
                <a:spcPts val="0"/>
              </a:spcAft>
              <a:buClr>
                <a:schemeClr val="dk1"/>
              </a:buClr>
              <a:buSzPts val="1100"/>
              <a:buFont typeface="Arial"/>
              <a:buNone/>
            </a:pPr>
            <a:endParaRPr sz="1400">
              <a:latin typeface="Handlee"/>
              <a:ea typeface="Handlee"/>
              <a:cs typeface="Handlee"/>
              <a:sym typeface="Handlee"/>
            </a:endParaRPr>
          </a:p>
          <a:p>
            <a:pPr marL="0" lvl="0" indent="0" algn="l" rtl="0">
              <a:spcBef>
                <a:spcPts val="0"/>
              </a:spcBef>
              <a:spcAft>
                <a:spcPts val="0"/>
              </a:spcAft>
              <a:buNone/>
            </a:pPr>
            <a:endParaRPr sz="1400">
              <a:latin typeface="Handlee"/>
              <a:ea typeface="Handlee"/>
              <a:cs typeface="Handlee"/>
              <a:sym typeface="Handlee"/>
            </a:endParaRPr>
          </a:p>
        </p:txBody>
      </p:sp>
      <p:pic>
        <p:nvPicPr>
          <p:cNvPr id="626" name="Google Shape;626;p72"/>
          <p:cNvPicPr preferRelativeResize="0"/>
          <p:nvPr/>
        </p:nvPicPr>
        <p:blipFill>
          <a:blip r:embed="rId3">
            <a:alphaModFix/>
          </a:blip>
          <a:stretch>
            <a:fillRect/>
          </a:stretch>
        </p:blipFill>
        <p:spPr>
          <a:xfrm>
            <a:off x="133350" y="609600"/>
            <a:ext cx="6069575" cy="3924300"/>
          </a:xfrm>
          <a:prstGeom prst="rect">
            <a:avLst/>
          </a:prstGeom>
          <a:noFill/>
          <a:ln>
            <a:noFill/>
          </a:ln>
        </p:spPr>
      </p:pic>
      <p:sp>
        <p:nvSpPr>
          <p:cNvPr id="627" name="Google Shape;627;p72"/>
          <p:cNvSpPr txBox="1"/>
          <p:nvPr/>
        </p:nvSpPr>
        <p:spPr>
          <a:xfrm>
            <a:off x="133350" y="4790550"/>
            <a:ext cx="2144400" cy="2616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800">
                <a:solidFill>
                  <a:srgbClr val="92D050"/>
                </a:solidFill>
                <a:latin typeface="Handlee"/>
                <a:ea typeface="Handlee"/>
                <a:cs typeface="Handlee"/>
                <a:sym typeface="Handlee"/>
              </a:rPr>
              <a:t>SHARED INQUIRY</a:t>
            </a:r>
            <a:endParaRPr>
              <a:solidFill>
                <a:srgbClr val="92D050"/>
              </a:solidFill>
              <a:latin typeface="Handlee"/>
              <a:ea typeface="Handlee"/>
              <a:cs typeface="Handlee"/>
              <a:sym typeface="Handlee"/>
            </a:endParaRPr>
          </a:p>
        </p:txBody>
      </p:sp>
      <p:sp>
        <p:nvSpPr>
          <p:cNvPr id="628" name="Google Shape;628;p72"/>
          <p:cNvSpPr txBox="1"/>
          <p:nvPr/>
        </p:nvSpPr>
        <p:spPr>
          <a:xfrm>
            <a:off x="7590597" y="4794450"/>
            <a:ext cx="1553400" cy="253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050">
                <a:solidFill>
                  <a:srgbClr val="FFFFFF"/>
                </a:solidFill>
                <a:latin typeface="Handlee"/>
                <a:ea typeface="Handlee"/>
                <a:cs typeface="Handlee"/>
                <a:sym typeface="Handlee"/>
              </a:rPr>
              <a:t>Alice Vigors 2020</a:t>
            </a:r>
            <a:endParaRPr>
              <a:solidFill>
                <a:srgbClr val="FFFFFF"/>
              </a:solidFill>
              <a:latin typeface="Handlee"/>
              <a:ea typeface="Handlee"/>
              <a:cs typeface="Handlee"/>
              <a:sym typeface="Handlee"/>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632"/>
        <p:cNvGrpSpPr/>
        <p:nvPr/>
      </p:nvGrpSpPr>
      <p:grpSpPr>
        <a:xfrm>
          <a:off x="0" y="0"/>
          <a:ext cx="0" cy="0"/>
          <a:chOff x="0" y="0"/>
          <a:chExt cx="0" cy="0"/>
        </a:xfrm>
      </p:grpSpPr>
      <p:sp>
        <p:nvSpPr>
          <p:cNvPr id="633" name="Google Shape;633;p73"/>
          <p:cNvSpPr txBox="1">
            <a:spLocks noGrp="1"/>
          </p:cNvSpPr>
          <p:nvPr>
            <p:ph type="title"/>
          </p:nvPr>
        </p:nvSpPr>
        <p:spPr>
          <a:xfrm>
            <a:off x="330750" y="2193900"/>
            <a:ext cx="2808000" cy="7557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3500" b="1">
                <a:solidFill>
                  <a:srgbClr val="DE7B07"/>
                </a:solidFill>
                <a:latin typeface="Handlee"/>
                <a:ea typeface="Handlee"/>
                <a:cs typeface="Handlee"/>
                <a:sym typeface="Handlee"/>
              </a:rPr>
              <a:t>Soil Erosion Investigation </a:t>
            </a:r>
            <a:endParaRPr sz="3500" b="1">
              <a:solidFill>
                <a:srgbClr val="DE7B07"/>
              </a:solidFill>
              <a:latin typeface="Handlee"/>
              <a:ea typeface="Handlee"/>
              <a:cs typeface="Handlee"/>
              <a:sym typeface="Handlee"/>
            </a:endParaRPr>
          </a:p>
        </p:txBody>
      </p:sp>
      <p:pic>
        <p:nvPicPr>
          <p:cNvPr id="634" name="Google Shape;634;p73"/>
          <p:cNvPicPr preferRelativeResize="0"/>
          <p:nvPr/>
        </p:nvPicPr>
        <p:blipFill>
          <a:blip r:embed="rId3">
            <a:alphaModFix/>
          </a:blip>
          <a:stretch>
            <a:fillRect/>
          </a:stretch>
        </p:blipFill>
        <p:spPr>
          <a:xfrm>
            <a:off x="3424500" y="0"/>
            <a:ext cx="5719500" cy="2144813"/>
          </a:xfrm>
          <a:prstGeom prst="rect">
            <a:avLst/>
          </a:prstGeom>
          <a:noFill/>
          <a:ln>
            <a:noFill/>
          </a:ln>
        </p:spPr>
      </p:pic>
      <p:pic>
        <p:nvPicPr>
          <p:cNvPr id="635" name="Google Shape;635;p73"/>
          <p:cNvPicPr preferRelativeResize="0"/>
          <p:nvPr/>
        </p:nvPicPr>
        <p:blipFill>
          <a:blip r:embed="rId4">
            <a:alphaModFix/>
          </a:blip>
          <a:stretch>
            <a:fillRect/>
          </a:stretch>
        </p:blipFill>
        <p:spPr>
          <a:xfrm>
            <a:off x="3424500" y="2179200"/>
            <a:ext cx="2808000" cy="1600200"/>
          </a:xfrm>
          <a:prstGeom prst="rect">
            <a:avLst/>
          </a:prstGeom>
          <a:noFill/>
          <a:ln>
            <a:noFill/>
          </a:ln>
        </p:spPr>
      </p:pic>
      <p:pic>
        <p:nvPicPr>
          <p:cNvPr id="636" name="Google Shape;636;p73"/>
          <p:cNvPicPr preferRelativeResize="0"/>
          <p:nvPr/>
        </p:nvPicPr>
        <p:blipFill>
          <a:blip r:embed="rId5">
            <a:alphaModFix/>
          </a:blip>
          <a:stretch>
            <a:fillRect/>
          </a:stretch>
        </p:blipFill>
        <p:spPr>
          <a:xfrm>
            <a:off x="6286500" y="2179188"/>
            <a:ext cx="2857500" cy="1600200"/>
          </a:xfrm>
          <a:prstGeom prst="rect">
            <a:avLst/>
          </a:prstGeom>
          <a:noFill/>
          <a:ln>
            <a:noFill/>
          </a:ln>
        </p:spPr>
      </p:pic>
      <p:pic>
        <p:nvPicPr>
          <p:cNvPr id="637" name="Google Shape;637;p73"/>
          <p:cNvPicPr preferRelativeResize="0"/>
          <p:nvPr/>
        </p:nvPicPr>
        <p:blipFill>
          <a:blip r:embed="rId6">
            <a:alphaModFix/>
          </a:blip>
          <a:stretch>
            <a:fillRect/>
          </a:stretch>
        </p:blipFill>
        <p:spPr>
          <a:xfrm>
            <a:off x="3424500" y="3813775"/>
            <a:ext cx="1775251" cy="1329725"/>
          </a:xfrm>
          <a:prstGeom prst="rect">
            <a:avLst/>
          </a:prstGeom>
          <a:noFill/>
          <a:ln>
            <a:noFill/>
          </a:ln>
        </p:spPr>
      </p:pic>
      <p:pic>
        <p:nvPicPr>
          <p:cNvPr id="638" name="Google Shape;638;p73"/>
          <p:cNvPicPr preferRelativeResize="0"/>
          <p:nvPr/>
        </p:nvPicPr>
        <p:blipFill>
          <a:blip r:embed="rId7">
            <a:alphaModFix/>
          </a:blip>
          <a:stretch>
            <a:fillRect/>
          </a:stretch>
        </p:blipFill>
        <p:spPr>
          <a:xfrm>
            <a:off x="5279967" y="3813775"/>
            <a:ext cx="2216208" cy="1329725"/>
          </a:xfrm>
          <a:prstGeom prst="rect">
            <a:avLst/>
          </a:prstGeom>
          <a:noFill/>
          <a:ln>
            <a:noFill/>
          </a:ln>
        </p:spPr>
      </p:pic>
      <p:pic>
        <p:nvPicPr>
          <p:cNvPr id="639" name="Google Shape;639;p73"/>
          <p:cNvPicPr preferRelativeResize="0"/>
          <p:nvPr/>
        </p:nvPicPr>
        <p:blipFill>
          <a:blip r:embed="rId8">
            <a:alphaModFix/>
          </a:blip>
          <a:stretch>
            <a:fillRect/>
          </a:stretch>
        </p:blipFill>
        <p:spPr>
          <a:xfrm>
            <a:off x="7576400" y="3813775"/>
            <a:ext cx="1567600" cy="1329725"/>
          </a:xfrm>
          <a:prstGeom prst="rect">
            <a:avLst/>
          </a:prstGeom>
          <a:noFill/>
          <a:ln>
            <a:noFill/>
          </a:ln>
        </p:spPr>
      </p:pic>
      <p:sp>
        <p:nvSpPr>
          <p:cNvPr id="640" name="Google Shape;640;p73"/>
          <p:cNvSpPr txBox="1"/>
          <p:nvPr/>
        </p:nvSpPr>
        <p:spPr>
          <a:xfrm>
            <a:off x="662550" y="4790550"/>
            <a:ext cx="2144400" cy="2616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800">
                <a:solidFill>
                  <a:srgbClr val="92D050"/>
                </a:solidFill>
                <a:latin typeface="Handlee"/>
                <a:ea typeface="Handlee"/>
                <a:cs typeface="Handlee"/>
                <a:sym typeface="Handlee"/>
              </a:rPr>
              <a:t>SHARED INQUIRY</a:t>
            </a:r>
            <a:endParaRPr>
              <a:solidFill>
                <a:srgbClr val="92D050"/>
              </a:solidFill>
              <a:latin typeface="Handlee"/>
              <a:ea typeface="Handlee"/>
              <a:cs typeface="Handlee"/>
              <a:sym typeface="Handlee"/>
            </a:endParaRPr>
          </a:p>
        </p:txBody>
      </p:sp>
      <p:sp>
        <p:nvSpPr>
          <p:cNvPr id="641" name="Google Shape;641;p73"/>
          <p:cNvSpPr txBox="1"/>
          <p:nvPr/>
        </p:nvSpPr>
        <p:spPr>
          <a:xfrm>
            <a:off x="7590597" y="4794450"/>
            <a:ext cx="1553400" cy="253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050">
                <a:solidFill>
                  <a:srgbClr val="FFFFFF"/>
                </a:solidFill>
                <a:latin typeface="Handlee"/>
                <a:ea typeface="Handlee"/>
                <a:cs typeface="Handlee"/>
                <a:sym typeface="Handlee"/>
              </a:rPr>
              <a:t>Alice Vigors 2020</a:t>
            </a:r>
            <a:endParaRPr>
              <a:solidFill>
                <a:srgbClr val="FFFFFF"/>
              </a:solidFill>
              <a:latin typeface="Handlee"/>
              <a:ea typeface="Handlee"/>
              <a:cs typeface="Handlee"/>
              <a:sym typeface="Handlee"/>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645"/>
        <p:cNvGrpSpPr/>
        <p:nvPr/>
      </p:nvGrpSpPr>
      <p:grpSpPr>
        <a:xfrm>
          <a:off x="0" y="0"/>
          <a:ext cx="0" cy="0"/>
          <a:chOff x="0" y="0"/>
          <a:chExt cx="0" cy="0"/>
        </a:xfrm>
      </p:grpSpPr>
      <p:sp>
        <p:nvSpPr>
          <p:cNvPr id="646" name="Google Shape;646;p74"/>
          <p:cNvSpPr txBox="1">
            <a:spLocks noGrp="1"/>
          </p:cNvSpPr>
          <p:nvPr>
            <p:ph type="ctrTitle"/>
          </p:nvPr>
        </p:nvSpPr>
        <p:spPr>
          <a:xfrm>
            <a:off x="6202925" y="609600"/>
            <a:ext cx="2941200" cy="3924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700">
                <a:latin typeface="Handlee"/>
                <a:ea typeface="Handlee"/>
                <a:cs typeface="Handlee"/>
                <a:sym typeface="Handlee"/>
              </a:rPr>
              <a:t>Planting trees along the boundaries of a property is one technique that farmers use to reduce the effects of wind erosion. You may be keen to push down on your soil, compacting it so that it won’t blow away. This is what hoofed animals do when they walk on it repeatedly. Unfortunately, it’s difficult for water to sink into compacted soil, which then makes the soil dry and difficult for plants to grow in.</a:t>
            </a:r>
            <a:endParaRPr sz="1700">
              <a:latin typeface="Handlee"/>
              <a:ea typeface="Handlee"/>
              <a:cs typeface="Handlee"/>
              <a:sym typeface="Handlee"/>
            </a:endParaRPr>
          </a:p>
          <a:p>
            <a:pPr marL="0" lvl="0" indent="0" algn="l" rtl="0">
              <a:spcBef>
                <a:spcPts val="0"/>
              </a:spcBef>
              <a:spcAft>
                <a:spcPts val="0"/>
              </a:spcAft>
              <a:buNone/>
            </a:pPr>
            <a:endParaRPr sz="1700">
              <a:latin typeface="Handlee"/>
              <a:ea typeface="Handlee"/>
              <a:cs typeface="Handlee"/>
              <a:sym typeface="Handlee"/>
            </a:endParaRPr>
          </a:p>
          <a:p>
            <a:pPr marL="0" lvl="0" indent="0" algn="l" rtl="0">
              <a:spcBef>
                <a:spcPts val="0"/>
              </a:spcBef>
              <a:spcAft>
                <a:spcPts val="0"/>
              </a:spcAft>
              <a:buNone/>
            </a:pPr>
            <a:endParaRPr sz="1700">
              <a:latin typeface="Handlee"/>
              <a:ea typeface="Handlee"/>
              <a:cs typeface="Handlee"/>
              <a:sym typeface="Handlee"/>
            </a:endParaRPr>
          </a:p>
        </p:txBody>
      </p:sp>
      <p:sp>
        <p:nvSpPr>
          <p:cNvPr id="647" name="Google Shape;647;p74"/>
          <p:cNvSpPr txBox="1"/>
          <p:nvPr/>
        </p:nvSpPr>
        <p:spPr>
          <a:xfrm>
            <a:off x="133350" y="4790550"/>
            <a:ext cx="2144400" cy="2616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800">
                <a:solidFill>
                  <a:srgbClr val="92D050"/>
                </a:solidFill>
                <a:latin typeface="Handlee"/>
                <a:ea typeface="Handlee"/>
                <a:cs typeface="Handlee"/>
                <a:sym typeface="Handlee"/>
              </a:rPr>
              <a:t>SHARED INQUIRY</a:t>
            </a:r>
            <a:endParaRPr>
              <a:solidFill>
                <a:srgbClr val="92D050"/>
              </a:solidFill>
              <a:latin typeface="Handlee"/>
              <a:ea typeface="Handlee"/>
              <a:cs typeface="Handlee"/>
              <a:sym typeface="Handlee"/>
            </a:endParaRPr>
          </a:p>
        </p:txBody>
      </p:sp>
      <p:sp>
        <p:nvSpPr>
          <p:cNvPr id="648" name="Google Shape;648;p74"/>
          <p:cNvSpPr txBox="1"/>
          <p:nvPr/>
        </p:nvSpPr>
        <p:spPr>
          <a:xfrm>
            <a:off x="7590597" y="4794450"/>
            <a:ext cx="1553400" cy="253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050">
                <a:solidFill>
                  <a:srgbClr val="FFFFFF"/>
                </a:solidFill>
                <a:latin typeface="Handlee"/>
                <a:ea typeface="Handlee"/>
                <a:cs typeface="Handlee"/>
                <a:sym typeface="Handlee"/>
              </a:rPr>
              <a:t>Alice Vigors 2020</a:t>
            </a:r>
            <a:endParaRPr>
              <a:solidFill>
                <a:srgbClr val="FFFFFF"/>
              </a:solidFill>
              <a:latin typeface="Handlee"/>
              <a:ea typeface="Handlee"/>
              <a:cs typeface="Handlee"/>
              <a:sym typeface="Handlee"/>
            </a:endParaRPr>
          </a:p>
        </p:txBody>
      </p:sp>
      <p:pic>
        <p:nvPicPr>
          <p:cNvPr id="649" name="Google Shape;649;p74"/>
          <p:cNvPicPr preferRelativeResize="0"/>
          <p:nvPr/>
        </p:nvPicPr>
        <p:blipFill>
          <a:blip r:embed="rId3">
            <a:alphaModFix/>
          </a:blip>
          <a:stretch>
            <a:fillRect/>
          </a:stretch>
        </p:blipFill>
        <p:spPr>
          <a:xfrm>
            <a:off x="133350" y="488275"/>
            <a:ext cx="6050525" cy="4045618"/>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653"/>
        <p:cNvGrpSpPr/>
        <p:nvPr/>
      </p:nvGrpSpPr>
      <p:grpSpPr>
        <a:xfrm>
          <a:off x="0" y="0"/>
          <a:ext cx="0" cy="0"/>
          <a:chOff x="0" y="0"/>
          <a:chExt cx="0" cy="0"/>
        </a:xfrm>
      </p:grpSpPr>
      <p:sp>
        <p:nvSpPr>
          <p:cNvPr id="654" name="Google Shape;654;p75"/>
          <p:cNvSpPr txBox="1">
            <a:spLocks noGrp="1"/>
          </p:cNvSpPr>
          <p:nvPr>
            <p:ph type="ctrTitle"/>
          </p:nvPr>
        </p:nvSpPr>
        <p:spPr>
          <a:xfrm>
            <a:off x="6202925" y="609600"/>
            <a:ext cx="2807700" cy="39243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2600">
                <a:latin typeface="Handlee"/>
                <a:ea typeface="Handlee"/>
                <a:cs typeface="Handlee"/>
                <a:sym typeface="Handlee"/>
              </a:rPr>
              <a:t>Explain the impact of land clearing on the environment and native flora and fauna, exploring reasons for and/or against continuing this practice today.</a:t>
            </a:r>
            <a:endParaRPr sz="2600">
              <a:latin typeface="Handlee"/>
              <a:ea typeface="Handlee"/>
              <a:cs typeface="Handlee"/>
              <a:sym typeface="Handlee"/>
            </a:endParaRPr>
          </a:p>
          <a:p>
            <a:pPr marL="0" lvl="0" indent="0" algn="l" rtl="0">
              <a:spcBef>
                <a:spcPts val="0"/>
              </a:spcBef>
              <a:spcAft>
                <a:spcPts val="0"/>
              </a:spcAft>
              <a:buNone/>
            </a:pPr>
            <a:endParaRPr sz="1700">
              <a:latin typeface="Handlee"/>
              <a:ea typeface="Handlee"/>
              <a:cs typeface="Handlee"/>
              <a:sym typeface="Handlee"/>
            </a:endParaRPr>
          </a:p>
          <a:p>
            <a:pPr marL="0" lvl="0" indent="0" algn="l" rtl="0">
              <a:spcBef>
                <a:spcPts val="0"/>
              </a:spcBef>
              <a:spcAft>
                <a:spcPts val="0"/>
              </a:spcAft>
              <a:buNone/>
            </a:pPr>
            <a:endParaRPr sz="1700">
              <a:latin typeface="Handlee"/>
              <a:ea typeface="Handlee"/>
              <a:cs typeface="Handlee"/>
              <a:sym typeface="Handlee"/>
            </a:endParaRPr>
          </a:p>
        </p:txBody>
      </p:sp>
      <p:sp>
        <p:nvSpPr>
          <p:cNvPr id="655" name="Google Shape;655;p75"/>
          <p:cNvSpPr txBox="1"/>
          <p:nvPr/>
        </p:nvSpPr>
        <p:spPr>
          <a:xfrm>
            <a:off x="133350" y="4790550"/>
            <a:ext cx="2144400" cy="2616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800">
                <a:solidFill>
                  <a:srgbClr val="92D050"/>
                </a:solidFill>
                <a:latin typeface="Handlee"/>
                <a:ea typeface="Handlee"/>
                <a:cs typeface="Handlee"/>
                <a:sym typeface="Handlee"/>
              </a:rPr>
              <a:t>SHARED INQUIRY</a:t>
            </a:r>
            <a:endParaRPr>
              <a:solidFill>
                <a:srgbClr val="92D050"/>
              </a:solidFill>
              <a:latin typeface="Handlee"/>
              <a:ea typeface="Handlee"/>
              <a:cs typeface="Handlee"/>
              <a:sym typeface="Handlee"/>
            </a:endParaRPr>
          </a:p>
        </p:txBody>
      </p:sp>
      <p:sp>
        <p:nvSpPr>
          <p:cNvPr id="656" name="Google Shape;656;p75"/>
          <p:cNvSpPr txBox="1"/>
          <p:nvPr/>
        </p:nvSpPr>
        <p:spPr>
          <a:xfrm>
            <a:off x="7590597" y="4794450"/>
            <a:ext cx="1553400" cy="253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050">
                <a:solidFill>
                  <a:srgbClr val="FFFFFF"/>
                </a:solidFill>
                <a:latin typeface="Handlee"/>
                <a:ea typeface="Handlee"/>
                <a:cs typeface="Handlee"/>
                <a:sym typeface="Handlee"/>
              </a:rPr>
              <a:t>Alice Vigors 2020</a:t>
            </a:r>
            <a:endParaRPr>
              <a:solidFill>
                <a:srgbClr val="FFFFFF"/>
              </a:solidFill>
              <a:latin typeface="Handlee"/>
              <a:ea typeface="Handlee"/>
              <a:cs typeface="Handlee"/>
              <a:sym typeface="Handlee"/>
            </a:endParaRPr>
          </a:p>
        </p:txBody>
      </p:sp>
      <p:sp>
        <p:nvSpPr>
          <p:cNvPr id="657" name="Google Shape;657;p75"/>
          <p:cNvSpPr/>
          <p:nvPr/>
        </p:nvSpPr>
        <p:spPr>
          <a:xfrm>
            <a:off x="3589350" y="4782900"/>
            <a:ext cx="1965300" cy="276900"/>
          </a:xfrm>
          <a:prstGeom prst="rect">
            <a:avLst/>
          </a:prstGeom>
          <a:solidFill>
            <a:schemeClr val="lt1"/>
          </a:solidFill>
          <a:ln w="28575" cap="flat" cmpd="sng">
            <a:solidFill>
              <a:srgbClr val="FF0000"/>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r>
              <a:rPr lang="en" sz="1400">
                <a:solidFill>
                  <a:srgbClr val="A5A5A5"/>
                </a:solidFill>
                <a:latin typeface="Handlee"/>
                <a:ea typeface="Handlee"/>
                <a:cs typeface="Handlee"/>
                <a:sym typeface="Handlee"/>
              </a:rPr>
              <a:t>Assessment </a:t>
            </a:r>
            <a:r>
              <a:rPr lang="en">
                <a:solidFill>
                  <a:srgbClr val="A5A5A5"/>
                </a:solidFill>
                <a:latin typeface="Handlee"/>
                <a:ea typeface="Handlee"/>
                <a:cs typeface="Handlee"/>
                <a:sym typeface="Handlee"/>
              </a:rPr>
              <a:t>Of</a:t>
            </a:r>
            <a:r>
              <a:rPr lang="en" sz="1400">
                <a:solidFill>
                  <a:srgbClr val="A5A5A5"/>
                </a:solidFill>
                <a:latin typeface="Handlee"/>
                <a:ea typeface="Handlee"/>
                <a:cs typeface="Handlee"/>
                <a:sym typeface="Handlee"/>
              </a:rPr>
              <a:t> Learning</a:t>
            </a:r>
            <a:endParaRPr sz="1100">
              <a:latin typeface="Handlee"/>
              <a:ea typeface="Handlee"/>
              <a:cs typeface="Handlee"/>
              <a:sym typeface="Handlee"/>
            </a:endParaRPr>
          </a:p>
        </p:txBody>
      </p:sp>
      <p:pic>
        <p:nvPicPr>
          <p:cNvPr id="658" name="Google Shape;658;p75"/>
          <p:cNvPicPr preferRelativeResize="0"/>
          <p:nvPr/>
        </p:nvPicPr>
        <p:blipFill>
          <a:blip r:embed="rId3">
            <a:alphaModFix/>
          </a:blip>
          <a:stretch>
            <a:fillRect/>
          </a:stretch>
        </p:blipFill>
        <p:spPr>
          <a:xfrm>
            <a:off x="152400" y="152400"/>
            <a:ext cx="5898126" cy="4426835"/>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662"/>
        <p:cNvGrpSpPr/>
        <p:nvPr/>
      </p:nvGrpSpPr>
      <p:grpSpPr>
        <a:xfrm>
          <a:off x="0" y="0"/>
          <a:ext cx="0" cy="0"/>
          <a:chOff x="0" y="0"/>
          <a:chExt cx="0" cy="0"/>
        </a:xfrm>
      </p:grpSpPr>
      <p:pic>
        <p:nvPicPr>
          <p:cNvPr id="663" name="Google Shape;663;p76"/>
          <p:cNvPicPr preferRelativeResize="0"/>
          <p:nvPr/>
        </p:nvPicPr>
        <p:blipFill rotWithShape="1">
          <a:blip r:embed="rId3">
            <a:alphaModFix/>
          </a:blip>
          <a:srcRect t="20619" b="20619"/>
          <a:stretch/>
        </p:blipFill>
        <p:spPr>
          <a:xfrm>
            <a:off x="12" y="5"/>
            <a:ext cx="9143982" cy="3201930"/>
          </a:xfrm>
          <a:prstGeom prst="flowChartDocument">
            <a:avLst/>
          </a:prstGeom>
          <a:noFill/>
          <a:ln>
            <a:noFill/>
          </a:ln>
        </p:spPr>
      </p:pic>
      <p:sp>
        <p:nvSpPr>
          <p:cNvPr id="664" name="Google Shape;664;p76"/>
          <p:cNvSpPr txBox="1">
            <a:spLocks noGrp="1"/>
          </p:cNvSpPr>
          <p:nvPr>
            <p:ph type="ctrTitle"/>
          </p:nvPr>
        </p:nvSpPr>
        <p:spPr>
          <a:xfrm>
            <a:off x="330750" y="3213200"/>
            <a:ext cx="8097600" cy="10059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rgbClr val="000000"/>
              </a:buClr>
              <a:buSzPts val="1100"/>
              <a:buFont typeface="Arial"/>
              <a:buNone/>
            </a:pPr>
            <a:r>
              <a:rPr lang="en" sz="3800">
                <a:latin typeface="Handlee"/>
                <a:ea typeface="Handlee"/>
                <a:cs typeface="Handlee"/>
                <a:sym typeface="Handlee"/>
              </a:rPr>
              <a:t>What were the significant events and who were the significant people that shaped Australian colonies?</a:t>
            </a:r>
            <a:endParaRPr sz="3800">
              <a:latin typeface="Handlee"/>
              <a:ea typeface="Handlee"/>
              <a:cs typeface="Handlee"/>
              <a:sym typeface="Handlee"/>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668"/>
        <p:cNvGrpSpPr/>
        <p:nvPr/>
      </p:nvGrpSpPr>
      <p:grpSpPr>
        <a:xfrm>
          <a:off x="0" y="0"/>
          <a:ext cx="0" cy="0"/>
          <a:chOff x="0" y="0"/>
          <a:chExt cx="0" cy="0"/>
        </a:xfrm>
      </p:grpSpPr>
      <p:sp>
        <p:nvSpPr>
          <p:cNvPr id="669" name="Google Shape;669;p77"/>
          <p:cNvSpPr txBox="1"/>
          <p:nvPr/>
        </p:nvSpPr>
        <p:spPr>
          <a:xfrm>
            <a:off x="-3" y="4889700"/>
            <a:ext cx="1553400" cy="253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050">
                <a:solidFill>
                  <a:srgbClr val="3488A0"/>
                </a:solidFill>
                <a:latin typeface="Handlee"/>
                <a:ea typeface="Handlee"/>
                <a:cs typeface="Handlee"/>
                <a:sym typeface="Handlee"/>
              </a:rPr>
              <a:t>Alice Vigors 2020</a:t>
            </a:r>
            <a:endParaRPr>
              <a:latin typeface="Handlee"/>
              <a:ea typeface="Handlee"/>
              <a:cs typeface="Handlee"/>
              <a:sym typeface="Handlee"/>
            </a:endParaRPr>
          </a:p>
        </p:txBody>
      </p:sp>
      <p:sp>
        <p:nvSpPr>
          <p:cNvPr id="670" name="Google Shape;670;p77"/>
          <p:cNvSpPr txBox="1"/>
          <p:nvPr/>
        </p:nvSpPr>
        <p:spPr>
          <a:xfrm>
            <a:off x="3622425" y="4885800"/>
            <a:ext cx="2855400" cy="2616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100">
                <a:solidFill>
                  <a:srgbClr val="000000"/>
                </a:solidFill>
                <a:latin typeface="Handlee"/>
                <a:ea typeface="Handlee"/>
                <a:cs typeface="Handlee"/>
                <a:sym typeface="Handlee"/>
              </a:rPr>
              <a:t>Source: </a:t>
            </a:r>
            <a:r>
              <a:rPr lang="en" sz="1100" u="sng">
                <a:solidFill>
                  <a:schemeClr val="hlink"/>
                </a:solidFill>
                <a:latin typeface="Handlee"/>
                <a:ea typeface="Handlee"/>
                <a:cs typeface="Handlee"/>
                <a:sym typeface="Handlee"/>
                <a:hlinkClick r:id="rId3"/>
              </a:rPr>
              <a:t>National Museum of Australia</a:t>
            </a:r>
            <a:endParaRPr sz="1100">
              <a:solidFill>
                <a:srgbClr val="000000"/>
              </a:solidFill>
              <a:latin typeface="Handlee"/>
              <a:ea typeface="Handlee"/>
              <a:cs typeface="Handlee"/>
              <a:sym typeface="Handlee"/>
            </a:endParaRPr>
          </a:p>
        </p:txBody>
      </p:sp>
      <p:sp>
        <p:nvSpPr>
          <p:cNvPr id="671" name="Google Shape;671;p77"/>
          <p:cNvSpPr txBox="1"/>
          <p:nvPr/>
        </p:nvSpPr>
        <p:spPr>
          <a:xfrm>
            <a:off x="6999525" y="4852350"/>
            <a:ext cx="2144400" cy="2616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n" sz="1800">
                <a:solidFill>
                  <a:srgbClr val="4A86E8"/>
                </a:solidFill>
                <a:latin typeface="Handlee"/>
                <a:ea typeface="Handlee"/>
                <a:cs typeface="Handlee"/>
                <a:sym typeface="Handlee"/>
              </a:rPr>
              <a:t>TUNING IN</a:t>
            </a:r>
            <a:endParaRPr>
              <a:solidFill>
                <a:srgbClr val="4A86E8"/>
              </a:solidFill>
              <a:latin typeface="Handlee"/>
              <a:ea typeface="Handlee"/>
              <a:cs typeface="Handlee"/>
              <a:sym typeface="Handlee"/>
            </a:endParaRPr>
          </a:p>
        </p:txBody>
      </p:sp>
      <p:pic>
        <p:nvPicPr>
          <p:cNvPr id="672" name="Google Shape;672;p77" descr="The discovery of gold in the 1850s started a series of rushes that transformed Australia. See this Defining moment in Australia's history brought to life, as told by historian David Hunt. More: https://www.nma.gov.au/defining-moments" title="Defining Moments: Gold rush">
            <a:hlinkClick r:id="rId4"/>
          </p:cNvPr>
          <p:cNvPicPr preferRelativeResize="0"/>
          <p:nvPr/>
        </p:nvPicPr>
        <p:blipFill>
          <a:blip r:embed="rId5">
            <a:alphaModFix/>
          </a:blip>
          <a:stretch>
            <a:fillRect/>
          </a:stretch>
        </p:blipFill>
        <p:spPr>
          <a:xfrm>
            <a:off x="152400" y="152400"/>
            <a:ext cx="8763000" cy="45720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72"/>
                                        </p:tgtEl>
                                        <p:attrNameLst>
                                          <p:attrName>style.visibility</p:attrName>
                                        </p:attrNameLst>
                                      </p:cBhvr>
                                      <p:to>
                                        <p:strVal val="visible"/>
                                      </p:to>
                                    </p:set>
                                    <p:animEffect transition="in" filter="fade">
                                      <p:cBhvr>
                                        <p:cTn id="7" dur="1000"/>
                                        <p:tgtEl>
                                          <p:spTgt spid="6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676"/>
        <p:cNvGrpSpPr/>
        <p:nvPr/>
      </p:nvGrpSpPr>
      <p:grpSpPr>
        <a:xfrm>
          <a:off x="0" y="0"/>
          <a:ext cx="0" cy="0"/>
          <a:chOff x="0" y="0"/>
          <a:chExt cx="0" cy="0"/>
        </a:xfrm>
      </p:grpSpPr>
      <p:sp>
        <p:nvSpPr>
          <p:cNvPr id="677" name="Google Shape;677;p78"/>
          <p:cNvSpPr txBox="1">
            <a:spLocks noGrp="1"/>
          </p:cNvSpPr>
          <p:nvPr>
            <p:ph type="ctrTitle"/>
          </p:nvPr>
        </p:nvSpPr>
        <p:spPr>
          <a:xfrm>
            <a:off x="6202925" y="609600"/>
            <a:ext cx="2788800" cy="3924300"/>
          </a:xfrm>
          <a:prstGeom prst="rect">
            <a:avLst/>
          </a:prstGeom>
        </p:spPr>
        <p:txBody>
          <a:bodyPr spcFirstLastPara="1" wrap="square" lIns="91425" tIns="91425" rIns="91425" bIns="91425" anchor="t" anchorCtr="0">
            <a:noAutofit/>
          </a:bodyPr>
          <a:lstStyle/>
          <a:p>
            <a:pPr marL="457200" lvl="0" indent="-336550" algn="l" rtl="0">
              <a:spcBef>
                <a:spcPts val="0"/>
              </a:spcBef>
              <a:spcAft>
                <a:spcPts val="0"/>
              </a:spcAft>
              <a:buSzPts val="1700"/>
              <a:buFont typeface="Handlee"/>
              <a:buChar char="❏"/>
            </a:pPr>
            <a:r>
              <a:rPr lang="en" sz="1700">
                <a:latin typeface="Handlee"/>
                <a:ea typeface="Handlee"/>
                <a:cs typeface="Handlee"/>
                <a:sym typeface="Handlee"/>
              </a:rPr>
              <a:t>What does it tell you about how gold was mined on the goldfields? What equipment was used?</a:t>
            </a:r>
            <a:endParaRPr sz="1700">
              <a:latin typeface="Handlee"/>
              <a:ea typeface="Handlee"/>
              <a:cs typeface="Handlee"/>
              <a:sym typeface="Handlee"/>
            </a:endParaRPr>
          </a:p>
          <a:p>
            <a:pPr marL="457200" lvl="0" indent="-336550" algn="l" rtl="0">
              <a:spcBef>
                <a:spcPts val="1000"/>
              </a:spcBef>
              <a:spcAft>
                <a:spcPts val="0"/>
              </a:spcAft>
              <a:buSzPts val="1700"/>
              <a:buFont typeface="Handlee"/>
              <a:buChar char="❏"/>
            </a:pPr>
            <a:r>
              <a:rPr lang="en" sz="1700">
                <a:latin typeface="Handlee"/>
                <a:ea typeface="Handlee"/>
                <a:cs typeface="Handlee"/>
                <a:sym typeface="Handlee"/>
              </a:rPr>
              <a:t>What people are represented in the painting? Do you think this is an accurate reflection of those who worked on the goldfields?</a:t>
            </a:r>
            <a:endParaRPr sz="1700">
              <a:latin typeface="Handlee"/>
              <a:ea typeface="Handlee"/>
              <a:cs typeface="Handlee"/>
              <a:sym typeface="Handlee"/>
            </a:endParaRPr>
          </a:p>
          <a:p>
            <a:pPr marL="0" lvl="0" indent="0" algn="l" rtl="0">
              <a:spcBef>
                <a:spcPts val="1000"/>
              </a:spcBef>
              <a:spcAft>
                <a:spcPts val="0"/>
              </a:spcAft>
              <a:buNone/>
            </a:pPr>
            <a:endParaRPr sz="1700">
              <a:latin typeface="Handlee"/>
              <a:ea typeface="Handlee"/>
              <a:cs typeface="Handlee"/>
              <a:sym typeface="Handlee"/>
            </a:endParaRPr>
          </a:p>
          <a:p>
            <a:pPr marL="0" lvl="0" indent="0" algn="l" rtl="0">
              <a:spcBef>
                <a:spcPts val="0"/>
              </a:spcBef>
              <a:spcAft>
                <a:spcPts val="0"/>
              </a:spcAft>
              <a:buNone/>
            </a:pPr>
            <a:endParaRPr sz="1700">
              <a:latin typeface="Handlee"/>
              <a:ea typeface="Handlee"/>
              <a:cs typeface="Handlee"/>
              <a:sym typeface="Handlee"/>
            </a:endParaRPr>
          </a:p>
        </p:txBody>
      </p:sp>
      <p:sp>
        <p:nvSpPr>
          <p:cNvPr id="678" name="Google Shape;678;p78"/>
          <p:cNvSpPr txBox="1"/>
          <p:nvPr/>
        </p:nvSpPr>
        <p:spPr>
          <a:xfrm>
            <a:off x="7590597" y="4794450"/>
            <a:ext cx="1553400" cy="253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050">
                <a:solidFill>
                  <a:srgbClr val="FFFFFF"/>
                </a:solidFill>
                <a:latin typeface="Handlee"/>
                <a:ea typeface="Handlee"/>
                <a:cs typeface="Handlee"/>
                <a:sym typeface="Handlee"/>
              </a:rPr>
              <a:t>Alice Vigors 2020</a:t>
            </a:r>
            <a:endParaRPr>
              <a:solidFill>
                <a:srgbClr val="FFFFFF"/>
              </a:solidFill>
              <a:latin typeface="Handlee"/>
              <a:ea typeface="Handlee"/>
              <a:cs typeface="Handlee"/>
              <a:sym typeface="Handlee"/>
            </a:endParaRPr>
          </a:p>
        </p:txBody>
      </p:sp>
      <p:sp>
        <p:nvSpPr>
          <p:cNvPr id="679" name="Google Shape;679;p78"/>
          <p:cNvSpPr txBox="1"/>
          <p:nvPr/>
        </p:nvSpPr>
        <p:spPr>
          <a:xfrm>
            <a:off x="133350" y="4790550"/>
            <a:ext cx="2144400" cy="2616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800">
                <a:solidFill>
                  <a:srgbClr val="4A86E8"/>
                </a:solidFill>
                <a:latin typeface="Handlee"/>
                <a:ea typeface="Handlee"/>
                <a:cs typeface="Handlee"/>
                <a:sym typeface="Handlee"/>
              </a:rPr>
              <a:t>TUNING IN</a:t>
            </a:r>
            <a:endParaRPr>
              <a:solidFill>
                <a:srgbClr val="4A86E8"/>
              </a:solidFill>
              <a:latin typeface="Handlee"/>
              <a:ea typeface="Handlee"/>
              <a:cs typeface="Handlee"/>
              <a:sym typeface="Handlee"/>
            </a:endParaRPr>
          </a:p>
        </p:txBody>
      </p:sp>
      <p:pic>
        <p:nvPicPr>
          <p:cNvPr id="680" name="Google Shape;680;p78"/>
          <p:cNvPicPr preferRelativeResize="0"/>
          <p:nvPr/>
        </p:nvPicPr>
        <p:blipFill>
          <a:blip r:embed="rId3">
            <a:alphaModFix/>
          </a:blip>
          <a:stretch>
            <a:fillRect/>
          </a:stretch>
        </p:blipFill>
        <p:spPr>
          <a:xfrm>
            <a:off x="2670249" y="4768950"/>
            <a:ext cx="889417" cy="304800"/>
          </a:xfrm>
          <a:prstGeom prst="rect">
            <a:avLst/>
          </a:prstGeom>
          <a:noFill/>
          <a:ln>
            <a:noFill/>
          </a:ln>
        </p:spPr>
      </p:pic>
      <p:pic>
        <p:nvPicPr>
          <p:cNvPr id="681" name="Google Shape;681;p78"/>
          <p:cNvPicPr preferRelativeResize="0"/>
          <p:nvPr/>
        </p:nvPicPr>
        <p:blipFill>
          <a:blip r:embed="rId4">
            <a:alphaModFix/>
          </a:blip>
          <a:stretch>
            <a:fillRect/>
          </a:stretch>
        </p:blipFill>
        <p:spPr>
          <a:xfrm>
            <a:off x="152400" y="152400"/>
            <a:ext cx="5925099" cy="4638150"/>
          </a:xfrm>
          <a:prstGeom prst="rect">
            <a:avLst/>
          </a:prstGeom>
          <a:noFill/>
          <a:ln>
            <a:noFill/>
          </a:ln>
        </p:spPr>
      </p:pic>
      <p:sp>
        <p:nvSpPr>
          <p:cNvPr id="682" name="Google Shape;682;p78"/>
          <p:cNvSpPr txBox="1"/>
          <p:nvPr/>
        </p:nvSpPr>
        <p:spPr>
          <a:xfrm>
            <a:off x="4147438" y="4881900"/>
            <a:ext cx="2855400" cy="2616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100">
                <a:solidFill>
                  <a:srgbClr val="FFFFFF"/>
                </a:solidFill>
                <a:latin typeface="Handlee"/>
                <a:ea typeface="Handlee"/>
                <a:cs typeface="Handlee"/>
                <a:sym typeface="Handlee"/>
              </a:rPr>
              <a:t>Source:</a:t>
            </a:r>
            <a:r>
              <a:rPr lang="en" sz="1100">
                <a:solidFill>
                  <a:srgbClr val="000000"/>
                </a:solidFill>
                <a:latin typeface="Handlee"/>
                <a:ea typeface="Handlee"/>
                <a:cs typeface="Handlee"/>
                <a:sym typeface="Handlee"/>
              </a:rPr>
              <a:t> </a:t>
            </a:r>
            <a:r>
              <a:rPr lang="en" sz="1100" u="sng">
                <a:solidFill>
                  <a:schemeClr val="hlink"/>
                </a:solidFill>
                <a:latin typeface="Handlee"/>
                <a:ea typeface="Handlee"/>
                <a:cs typeface="Handlee"/>
                <a:sym typeface="Handlee"/>
                <a:hlinkClick r:id="rId5"/>
              </a:rPr>
              <a:t>National Museum of Australia</a:t>
            </a:r>
            <a:endParaRPr sz="1100">
              <a:solidFill>
                <a:srgbClr val="000000"/>
              </a:solidFill>
              <a:latin typeface="Handlee"/>
              <a:ea typeface="Handlee"/>
              <a:cs typeface="Handlee"/>
              <a:sym typeface="Handlee"/>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686"/>
        <p:cNvGrpSpPr/>
        <p:nvPr/>
      </p:nvGrpSpPr>
      <p:grpSpPr>
        <a:xfrm>
          <a:off x="0" y="0"/>
          <a:ext cx="0" cy="0"/>
          <a:chOff x="0" y="0"/>
          <a:chExt cx="0" cy="0"/>
        </a:xfrm>
      </p:grpSpPr>
      <p:sp>
        <p:nvSpPr>
          <p:cNvPr id="687" name="Google Shape;687;p79"/>
          <p:cNvSpPr txBox="1">
            <a:spLocks noGrp="1"/>
          </p:cNvSpPr>
          <p:nvPr>
            <p:ph type="title"/>
          </p:nvPr>
        </p:nvSpPr>
        <p:spPr>
          <a:xfrm>
            <a:off x="311700" y="178325"/>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3400" b="1">
                <a:solidFill>
                  <a:srgbClr val="0B5394"/>
                </a:solidFill>
                <a:latin typeface="Handlee"/>
                <a:ea typeface="Handlee"/>
                <a:cs typeface="Handlee"/>
                <a:sym typeface="Handlee"/>
              </a:rPr>
              <a:t>Life On The Goldfields . . .</a:t>
            </a:r>
            <a:endParaRPr sz="3400" b="1">
              <a:solidFill>
                <a:srgbClr val="0B5394"/>
              </a:solidFill>
              <a:latin typeface="Handlee"/>
              <a:ea typeface="Handlee"/>
              <a:cs typeface="Handlee"/>
              <a:sym typeface="Handlee"/>
            </a:endParaRPr>
          </a:p>
        </p:txBody>
      </p:sp>
      <p:pic>
        <p:nvPicPr>
          <p:cNvPr id="688" name="Google Shape;688;p79"/>
          <p:cNvPicPr preferRelativeResize="0"/>
          <p:nvPr/>
        </p:nvPicPr>
        <p:blipFill>
          <a:blip r:embed="rId3">
            <a:alphaModFix/>
          </a:blip>
          <a:stretch>
            <a:fillRect/>
          </a:stretch>
        </p:blipFill>
        <p:spPr>
          <a:xfrm>
            <a:off x="811638" y="903425"/>
            <a:ext cx="7520718" cy="4240075"/>
          </a:xfrm>
          <a:prstGeom prst="rect">
            <a:avLst/>
          </a:prstGeom>
          <a:noFill/>
          <a:ln>
            <a:noFill/>
          </a:ln>
        </p:spPr>
      </p:pic>
      <p:sp>
        <p:nvSpPr>
          <p:cNvPr id="689" name="Google Shape;689;p79"/>
          <p:cNvSpPr txBox="1"/>
          <p:nvPr/>
        </p:nvSpPr>
        <p:spPr>
          <a:xfrm>
            <a:off x="4147438" y="4881900"/>
            <a:ext cx="2855400" cy="2616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100">
                <a:latin typeface="Handlee"/>
                <a:ea typeface="Handlee"/>
                <a:cs typeface="Handlee"/>
                <a:sym typeface="Handlee"/>
              </a:rPr>
              <a:t>Source:</a:t>
            </a:r>
            <a:r>
              <a:rPr lang="en" sz="1100">
                <a:solidFill>
                  <a:srgbClr val="000000"/>
                </a:solidFill>
                <a:latin typeface="Handlee"/>
                <a:ea typeface="Handlee"/>
                <a:cs typeface="Handlee"/>
                <a:sym typeface="Handlee"/>
              </a:rPr>
              <a:t> </a:t>
            </a:r>
            <a:r>
              <a:rPr lang="en" sz="1100" u="sng">
                <a:solidFill>
                  <a:schemeClr val="hlink"/>
                </a:solidFill>
                <a:latin typeface="Handlee"/>
                <a:ea typeface="Handlee"/>
                <a:cs typeface="Handlee"/>
                <a:sym typeface="Handlee"/>
                <a:hlinkClick r:id="rId4"/>
              </a:rPr>
              <a:t>National Museum of Australia</a:t>
            </a:r>
            <a:endParaRPr sz="1100">
              <a:solidFill>
                <a:srgbClr val="000000"/>
              </a:solidFill>
              <a:latin typeface="Handlee"/>
              <a:ea typeface="Handlee"/>
              <a:cs typeface="Handlee"/>
              <a:sym typeface="Handlee"/>
            </a:endParaRPr>
          </a:p>
        </p:txBody>
      </p:sp>
      <p:sp>
        <p:nvSpPr>
          <p:cNvPr id="690" name="Google Shape;690;p79"/>
          <p:cNvSpPr txBox="1"/>
          <p:nvPr/>
        </p:nvSpPr>
        <p:spPr>
          <a:xfrm>
            <a:off x="7002850" y="4767600"/>
            <a:ext cx="2144400" cy="2616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n" sz="1800">
                <a:solidFill>
                  <a:srgbClr val="4A86E8"/>
                </a:solidFill>
                <a:latin typeface="Handlee"/>
                <a:ea typeface="Handlee"/>
                <a:cs typeface="Handlee"/>
                <a:sym typeface="Handlee"/>
              </a:rPr>
              <a:t>TUNING IN</a:t>
            </a:r>
            <a:endParaRPr>
              <a:solidFill>
                <a:srgbClr val="4A86E8"/>
              </a:solidFill>
              <a:latin typeface="Handlee"/>
              <a:ea typeface="Handlee"/>
              <a:cs typeface="Handlee"/>
              <a:sym typeface="Handlee"/>
            </a:endParaRPr>
          </a:p>
        </p:txBody>
      </p:sp>
      <p:sp>
        <p:nvSpPr>
          <p:cNvPr id="691" name="Google Shape;691;p79"/>
          <p:cNvSpPr txBox="1"/>
          <p:nvPr/>
        </p:nvSpPr>
        <p:spPr>
          <a:xfrm>
            <a:off x="-3" y="4889700"/>
            <a:ext cx="1553400" cy="253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050">
                <a:solidFill>
                  <a:srgbClr val="3488A0"/>
                </a:solidFill>
                <a:latin typeface="Handlee"/>
                <a:ea typeface="Handlee"/>
                <a:cs typeface="Handlee"/>
                <a:sym typeface="Handlee"/>
              </a:rPr>
              <a:t>Alice Vigors 2020</a:t>
            </a:r>
            <a:endParaRPr>
              <a:latin typeface="Handlee"/>
              <a:ea typeface="Handlee"/>
              <a:cs typeface="Handlee"/>
              <a:sym typeface="Handlee"/>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sp>
        <p:nvSpPr>
          <p:cNvPr id="179" name="Google Shape;179;p35"/>
          <p:cNvSpPr txBox="1"/>
          <p:nvPr/>
        </p:nvSpPr>
        <p:spPr>
          <a:xfrm>
            <a:off x="-3" y="4889700"/>
            <a:ext cx="1553400" cy="253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050">
                <a:solidFill>
                  <a:srgbClr val="3488A0"/>
                </a:solidFill>
                <a:latin typeface="Handlee"/>
                <a:ea typeface="Handlee"/>
                <a:cs typeface="Handlee"/>
                <a:sym typeface="Handlee"/>
              </a:rPr>
              <a:t>Alice Vigors 2020</a:t>
            </a:r>
            <a:endParaRPr>
              <a:latin typeface="Handlee"/>
              <a:ea typeface="Handlee"/>
              <a:cs typeface="Handlee"/>
              <a:sym typeface="Handlee"/>
            </a:endParaRPr>
          </a:p>
        </p:txBody>
      </p:sp>
      <p:sp>
        <p:nvSpPr>
          <p:cNvPr id="180" name="Google Shape;180;p35"/>
          <p:cNvSpPr txBox="1"/>
          <p:nvPr/>
        </p:nvSpPr>
        <p:spPr>
          <a:xfrm>
            <a:off x="3622439" y="4885800"/>
            <a:ext cx="1848000" cy="2616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100">
                <a:solidFill>
                  <a:srgbClr val="000000"/>
                </a:solidFill>
                <a:latin typeface="Handlee"/>
                <a:ea typeface="Handlee"/>
                <a:cs typeface="Handlee"/>
                <a:sym typeface="Handlee"/>
              </a:rPr>
              <a:t>Source: </a:t>
            </a:r>
            <a:r>
              <a:rPr lang="en" sz="1100" u="sng">
                <a:solidFill>
                  <a:schemeClr val="hlink"/>
                </a:solidFill>
                <a:latin typeface="Handlee"/>
                <a:ea typeface="Handlee"/>
                <a:cs typeface="Handlee"/>
                <a:sym typeface="Handlee"/>
                <a:hlinkClick r:id="rId3"/>
              </a:rPr>
              <a:t>NFSA</a:t>
            </a:r>
            <a:endParaRPr sz="1100">
              <a:solidFill>
                <a:srgbClr val="000000"/>
              </a:solidFill>
              <a:latin typeface="Handlee"/>
              <a:ea typeface="Handlee"/>
              <a:cs typeface="Handlee"/>
              <a:sym typeface="Handlee"/>
            </a:endParaRPr>
          </a:p>
        </p:txBody>
      </p:sp>
      <p:sp>
        <p:nvSpPr>
          <p:cNvPr id="181" name="Google Shape;181;p35"/>
          <p:cNvSpPr txBox="1"/>
          <p:nvPr/>
        </p:nvSpPr>
        <p:spPr>
          <a:xfrm>
            <a:off x="7649700" y="4852350"/>
            <a:ext cx="1494300" cy="2616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800">
                <a:solidFill>
                  <a:srgbClr val="FF0000"/>
                </a:solidFill>
                <a:latin typeface="Handlee"/>
                <a:ea typeface="Handlee"/>
                <a:cs typeface="Handlee"/>
                <a:sym typeface="Handlee"/>
              </a:rPr>
              <a:t>TUNING IN</a:t>
            </a:r>
            <a:endParaRPr>
              <a:solidFill>
                <a:srgbClr val="FF0000"/>
              </a:solidFill>
              <a:latin typeface="Handlee"/>
              <a:ea typeface="Handlee"/>
              <a:cs typeface="Handlee"/>
              <a:sym typeface="Handlee"/>
            </a:endParaRPr>
          </a:p>
        </p:txBody>
      </p:sp>
      <p:pic>
        <p:nvPicPr>
          <p:cNvPr id="182" name="Google Shape;182;p35" title="Copy of europeanobserve_bb.mp4">
            <a:hlinkClick r:id="rId4"/>
          </p:cNvPr>
          <p:cNvPicPr preferRelativeResize="0"/>
          <p:nvPr/>
        </p:nvPicPr>
        <p:blipFill>
          <a:blip r:embed="rId5">
            <a:alphaModFix/>
          </a:blip>
          <a:stretch>
            <a:fillRect/>
          </a:stretch>
        </p:blipFill>
        <p:spPr>
          <a:xfrm>
            <a:off x="152400" y="152400"/>
            <a:ext cx="8836600" cy="469995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2"/>
                                        </p:tgtEl>
                                        <p:attrNameLst>
                                          <p:attrName>style.visibility</p:attrName>
                                        </p:attrNameLst>
                                      </p:cBhvr>
                                      <p:to>
                                        <p:strVal val="visible"/>
                                      </p:to>
                                    </p:set>
                                    <p:animEffect transition="in" filter="fade">
                                      <p:cBhvr>
                                        <p:cTn id="7" dur="1000"/>
                                        <p:tgtEl>
                                          <p:spTgt spid="1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695"/>
        <p:cNvGrpSpPr/>
        <p:nvPr/>
      </p:nvGrpSpPr>
      <p:grpSpPr>
        <a:xfrm>
          <a:off x="0" y="0"/>
          <a:ext cx="0" cy="0"/>
          <a:chOff x="0" y="0"/>
          <a:chExt cx="0" cy="0"/>
        </a:xfrm>
      </p:grpSpPr>
      <p:sp>
        <p:nvSpPr>
          <p:cNvPr id="696" name="Google Shape;696;p80"/>
          <p:cNvSpPr txBox="1">
            <a:spLocks noGrp="1"/>
          </p:cNvSpPr>
          <p:nvPr>
            <p:ph type="title"/>
          </p:nvPr>
        </p:nvSpPr>
        <p:spPr>
          <a:xfrm>
            <a:off x="311700" y="178325"/>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3400" b="1">
                <a:solidFill>
                  <a:srgbClr val="0B5394"/>
                </a:solidFill>
                <a:latin typeface="Handlee"/>
                <a:ea typeface="Handlee"/>
                <a:cs typeface="Handlee"/>
                <a:sym typeface="Handlee"/>
              </a:rPr>
              <a:t>Life On The Goldfields . . .</a:t>
            </a:r>
            <a:endParaRPr sz="3400" b="1">
              <a:solidFill>
                <a:srgbClr val="0B5394"/>
              </a:solidFill>
              <a:latin typeface="Handlee"/>
              <a:ea typeface="Handlee"/>
              <a:cs typeface="Handlee"/>
              <a:sym typeface="Handlee"/>
            </a:endParaRPr>
          </a:p>
        </p:txBody>
      </p:sp>
      <p:sp>
        <p:nvSpPr>
          <p:cNvPr id="697" name="Google Shape;697;p80"/>
          <p:cNvSpPr txBox="1"/>
          <p:nvPr/>
        </p:nvSpPr>
        <p:spPr>
          <a:xfrm>
            <a:off x="3144288" y="4881900"/>
            <a:ext cx="2855400" cy="2616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100">
                <a:latin typeface="Handlee"/>
                <a:ea typeface="Handlee"/>
                <a:cs typeface="Handlee"/>
                <a:sym typeface="Handlee"/>
              </a:rPr>
              <a:t>Source:</a:t>
            </a:r>
            <a:r>
              <a:rPr lang="en" sz="1100">
                <a:solidFill>
                  <a:srgbClr val="000000"/>
                </a:solidFill>
                <a:latin typeface="Handlee"/>
                <a:ea typeface="Handlee"/>
                <a:cs typeface="Handlee"/>
                <a:sym typeface="Handlee"/>
              </a:rPr>
              <a:t> </a:t>
            </a:r>
            <a:r>
              <a:rPr lang="en" sz="1100" u="sng">
                <a:solidFill>
                  <a:schemeClr val="hlink"/>
                </a:solidFill>
                <a:latin typeface="Handlee"/>
                <a:ea typeface="Handlee"/>
                <a:cs typeface="Handlee"/>
                <a:sym typeface="Handlee"/>
                <a:hlinkClick r:id="rId3"/>
              </a:rPr>
              <a:t>National Museum of Australia</a:t>
            </a:r>
            <a:endParaRPr sz="1100">
              <a:solidFill>
                <a:srgbClr val="000000"/>
              </a:solidFill>
              <a:latin typeface="Handlee"/>
              <a:ea typeface="Handlee"/>
              <a:cs typeface="Handlee"/>
              <a:sym typeface="Handlee"/>
            </a:endParaRPr>
          </a:p>
        </p:txBody>
      </p:sp>
      <p:sp>
        <p:nvSpPr>
          <p:cNvPr id="698" name="Google Shape;698;p80"/>
          <p:cNvSpPr txBox="1"/>
          <p:nvPr/>
        </p:nvSpPr>
        <p:spPr>
          <a:xfrm>
            <a:off x="7002850" y="4767600"/>
            <a:ext cx="2144400" cy="2616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n" sz="1800">
                <a:solidFill>
                  <a:srgbClr val="4A86E8"/>
                </a:solidFill>
                <a:latin typeface="Handlee"/>
                <a:ea typeface="Handlee"/>
                <a:cs typeface="Handlee"/>
                <a:sym typeface="Handlee"/>
              </a:rPr>
              <a:t>TUNING IN</a:t>
            </a:r>
            <a:endParaRPr>
              <a:solidFill>
                <a:srgbClr val="4A86E8"/>
              </a:solidFill>
              <a:latin typeface="Handlee"/>
              <a:ea typeface="Handlee"/>
              <a:cs typeface="Handlee"/>
              <a:sym typeface="Handlee"/>
            </a:endParaRPr>
          </a:p>
        </p:txBody>
      </p:sp>
      <p:pic>
        <p:nvPicPr>
          <p:cNvPr id="699" name="Google Shape;699;p80"/>
          <p:cNvPicPr preferRelativeResize="0"/>
          <p:nvPr/>
        </p:nvPicPr>
        <p:blipFill>
          <a:blip r:embed="rId4">
            <a:alphaModFix/>
          </a:blip>
          <a:stretch>
            <a:fillRect/>
          </a:stretch>
        </p:blipFill>
        <p:spPr>
          <a:xfrm>
            <a:off x="377613" y="914225"/>
            <a:ext cx="8388777" cy="3690175"/>
          </a:xfrm>
          <a:prstGeom prst="rect">
            <a:avLst/>
          </a:prstGeom>
          <a:noFill/>
          <a:ln>
            <a:noFill/>
          </a:ln>
        </p:spPr>
      </p:pic>
      <p:sp>
        <p:nvSpPr>
          <p:cNvPr id="700" name="Google Shape;700;p80"/>
          <p:cNvSpPr txBox="1"/>
          <p:nvPr/>
        </p:nvSpPr>
        <p:spPr>
          <a:xfrm>
            <a:off x="-3" y="4889700"/>
            <a:ext cx="1553400" cy="253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050">
                <a:solidFill>
                  <a:srgbClr val="3488A0"/>
                </a:solidFill>
                <a:latin typeface="Handlee"/>
                <a:ea typeface="Handlee"/>
                <a:cs typeface="Handlee"/>
                <a:sym typeface="Handlee"/>
              </a:rPr>
              <a:t>Alice Vigors 2020</a:t>
            </a:r>
            <a:endParaRPr>
              <a:latin typeface="Handlee"/>
              <a:ea typeface="Handlee"/>
              <a:cs typeface="Handlee"/>
              <a:sym typeface="Handlee"/>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704"/>
        <p:cNvGrpSpPr/>
        <p:nvPr/>
      </p:nvGrpSpPr>
      <p:grpSpPr>
        <a:xfrm>
          <a:off x="0" y="0"/>
          <a:ext cx="0" cy="0"/>
          <a:chOff x="0" y="0"/>
          <a:chExt cx="0" cy="0"/>
        </a:xfrm>
      </p:grpSpPr>
      <p:sp>
        <p:nvSpPr>
          <p:cNvPr id="705" name="Google Shape;705;p81"/>
          <p:cNvSpPr txBox="1">
            <a:spLocks noGrp="1"/>
          </p:cNvSpPr>
          <p:nvPr>
            <p:ph type="body" idx="1"/>
          </p:nvPr>
        </p:nvSpPr>
        <p:spPr>
          <a:xfrm>
            <a:off x="178350" y="838200"/>
            <a:ext cx="2808000" cy="37689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en" sz="3000">
                <a:solidFill>
                  <a:srgbClr val="DE7B07"/>
                </a:solidFill>
                <a:latin typeface="Handlee"/>
                <a:ea typeface="Handlee"/>
                <a:cs typeface="Handlee"/>
                <a:sym typeface="Handlee"/>
              </a:rPr>
              <a:t>Do they give the same impression of life on the goldfields? How do they differ?</a:t>
            </a:r>
            <a:endParaRPr sz="3000">
              <a:solidFill>
                <a:srgbClr val="DE7B07"/>
              </a:solidFill>
              <a:latin typeface="Handlee"/>
              <a:ea typeface="Handlee"/>
              <a:cs typeface="Handlee"/>
              <a:sym typeface="Handlee"/>
            </a:endParaRPr>
          </a:p>
        </p:txBody>
      </p:sp>
      <p:pic>
        <p:nvPicPr>
          <p:cNvPr id="706" name="Google Shape;706;p81"/>
          <p:cNvPicPr preferRelativeResize="0"/>
          <p:nvPr/>
        </p:nvPicPr>
        <p:blipFill>
          <a:blip r:embed="rId3">
            <a:alphaModFix/>
          </a:blip>
          <a:stretch>
            <a:fillRect/>
          </a:stretch>
        </p:blipFill>
        <p:spPr>
          <a:xfrm>
            <a:off x="3119700" y="433225"/>
            <a:ext cx="6024300" cy="4253075"/>
          </a:xfrm>
          <a:prstGeom prst="rect">
            <a:avLst/>
          </a:prstGeom>
          <a:noFill/>
          <a:ln>
            <a:noFill/>
          </a:ln>
        </p:spPr>
      </p:pic>
      <p:sp>
        <p:nvSpPr>
          <p:cNvPr id="707" name="Google Shape;707;p81"/>
          <p:cNvSpPr txBox="1"/>
          <p:nvPr/>
        </p:nvSpPr>
        <p:spPr>
          <a:xfrm>
            <a:off x="6907600" y="4790550"/>
            <a:ext cx="2144400" cy="2616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n" sz="1800">
                <a:solidFill>
                  <a:srgbClr val="4A86E8"/>
                </a:solidFill>
                <a:latin typeface="Handlee"/>
                <a:ea typeface="Handlee"/>
                <a:cs typeface="Handlee"/>
                <a:sym typeface="Handlee"/>
              </a:rPr>
              <a:t>TUNING IN</a:t>
            </a:r>
            <a:endParaRPr>
              <a:solidFill>
                <a:srgbClr val="4A86E8"/>
              </a:solidFill>
              <a:latin typeface="Handlee"/>
              <a:ea typeface="Handlee"/>
              <a:cs typeface="Handlee"/>
              <a:sym typeface="Handlee"/>
            </a:endParaRPr>
          </a:p>
        </p:txBody>
      </p:sp>
      <p:sp>
        <p:nvSpPr>
          <p:cNvPr id="708" name="Google Shape;708;p81"/>
          <p:cNvSpPr txBox="1"/>
          <p:nvPr/>
        </p:nvSpPr>
        <p:spPr>
          <a:xfrm>
            <a:off x="178347" y="4794450"/>
            <a:ext cx="1553400" cy="253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050">
                <a:solidFill>
                  <a:srgbClr val="3488A0"/>
                </a:solidFill>
                <a:latin typeface="Handlee"/>
                <a:ea typeface="Handlee"/>
                <a:cs typeface="Handlee"/>
                <a:sym typeface="Handlee"/>
              </a:rPr>
              <a:t>Alice Vigors 2020</a:t>
            </a:r>
            <a:endParaRPr>
              <a:latin typeface="Handlee"/>
              <a:ea typeface="Handlee"/>
              <a:cs typeface="Handlee"/>
              <a:sym typeface="Handlee"/>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712"/>
        <p:cNvGrpSpPr/>
        <p:nvPr/>
      </p:nvGrpSpPr>
      <p:grpSpPr>
        <a:xfrm>
          <a:off x="0" y="0"/>
          <a:ext cx="0" cy="0"/>
          <a:chOff x="0" y="0"/>
          <a:chExt cx="0" cy="0"/>
        </a:xfrm>
      </p:grpSpPr>
      <p:pic>
        <p:nvPicPr>
          <p:cNvPr id="713" name="Google Shape;713;p82"/>
          <p:cNvPicPr preferRelativeResize="0"/>
          <p:nvPr/>
        </p:nvPicPr>
        <p:blipFill>
          <a:blip r:embed="rId3">
            <a:alphaModFix/>
          </a:blip>
          <a:stretch>
            <a:fillRect/>
          </a:stretch>
        </p:blipFill>
        <p:spPr>
          <a:xfrm>
            <a:off x="64224" y="0"/>
            <a:ext cx="9079777" cy="5143500"/>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717"/>
        <p:cNvGrpSpPr/>
        <p:nvPr/>
      </p:nvGrpSpPr>
      <p:grpSpPr>
        <a:xfrm>
          <a:off x="0" y="0"/>
          <a:ext cx="0" cy="0"/>
          <a:chOff x="0" y="0"/>
          <a:chExt cx="0" cy="0"/>
        </a:xfrm>
      </p:grpSpPr>
      <p:sp>
        <p:nvSpPr>
          <p:cNvPr id="718" name="Google Shape;718;p83"/>
          <p:cNvSpPr txBox="1">
            <a:spLocks noGrp="1"/>
          </p:cNvSpPr>
          <p:nvPr>
            <p:ph type="title"/>
          </p:nvPr>
        </p:nvSpPr>
        <p:spPr>
          <a:xfrm>
            <a:off x="3606525" y="102852"/>
            <a:ext cx="5421600" cy="606900"/>
          </a:xfrm>
          <a:prstGeom prst="rect">
            <a:avLst/>
          </a:prstGeom>
          <a:noFill/>
          <a:ln>
            <a:noFill/>
          </a:ln>
        </p:spPr>
        <p:txBody>
          <a:bodyPr spcFirstLastPara="1" wrap="square" lIns="68575" tIns="34275" rIns="68575" bIns="34275" anchor="b" anchorCtr="0">
            <a:noAutofit/>
          </a:bodyPr>
          <a:lstStyle/>
          <a:p>
            <a:pPr marL="0" lvl="0" indent="0" algn="ctr" rtl="0">
              <a:lnSpc>
                <a:spcPct val="90000"/>
              </a:lnSpc>
              <a:spcBef>
                <a:spcPts val="0"/>
              </a:spcBef>
              <a:spcAft>
                <a:spcPts val="0"/>
              </a:spcAft>
              <a:buClr>
                <a:srgbClr val="1D9399"/>
              </a:buClr>
              <a:buSzPts val="5000"/>
              <a:buFont typeface="Arial"/>
              <a:buNone/>
            </a:pPr>
            <a:r>
              <a:rPr lang="en" sz="5100">
                <a:solidFill>
                  <a:srgbClr val="1155CC"/>
                </a:solidFill>
                <a:latin typeface="Caveat"/>
                <a:ea typeface="Caveat"/>
                <a:cs typeface="Caveat"/>
                <a:sym typeface="Caveat"/>
              </a:rPr>
              <a:t>Research Project</a:t>
            </a:r>
            <a:endParaRPr sz="2900">
              <a:solidFill>
                <a:srgbClr val="1155CC"/>
              </a:solidFill>
              <a:latin typeface="Caveat"/>
              <a:ea typeface="Caveat"/>
              <a:cs typeface="Caveat"/>
              <a:sym typeface="Caveat"/>
            </a:endParaRPr>
          </a:p>
        </p:txBody>
      </p:sp>
      <p:sp>
        <p:nvSpPr>
          <p:cNvPr id="719" name="Google Shape;719;p83"/>
          <p:cNvSpPr txBox="1">
            <a:spLocks noGrp="1"/>
          </p:cNvSpPr>
          <p:nvPr>
            <p:ph type="body" idx="1"/>
          </p:nvPr>
        </p:nvSpPr>
        <p:spPr>
          <a:xfrm>
            <a:off x="3524250" y="628375"/>
            <a:ext cx="5265900" cy="4201500"/>
          </a:xfrm>
          <a:prstGeom prst="rect">
            <a:avLst/>
          </a:prstGeom>
          <a:noFill/>
          <a:ln>
            <a:noFill/>
          </a:ln>
        </p:spPr>
        <p:txBody>
          <a:bodyPr spcFirstLastPara="1" wrap="square" lIns="0" tIns="34275" rIns="0" bIns="34275" anchor="t" anchorCtr="0">
            <a:noAutofit/>
          </a:bodyPr>
          <a:lstStyle/>
          <a:p>
            <a:pPr marL="457200" lvl="0" indent="-323850" algn="l" rtl="0">
              <a:lnSpc>
                <a:spcPct val="110000"/>
              </a:lnSpc>
              <a:spcBef>
                <a:spcPts val="0"/>
              </a:spcBef>
              <a:spcAft>
                <a:spcPts val="0"/>
              </a:spcAft>
              <a:buSzPts val="1500"/>
              <a:buFont typeface="Handlee"/>
              <a:buAutoNum type="arabicPeriod"/>
            </a:pPr>
            <a:r>
              <a:rPr lang="en" sz="1500">
                <a:latin typeface="Handlee"/>
                <a:ea typeface="Handlee"/>
                <a:cs typeface="Handlee"/>
                <a:sym typeface="Handlee"/>
              </a:rPr>
              <a:t>Research and compose a biography about the life of one significant figure that helped shape the colony. Include:</a:t>
            </a:r>
            <a:endParaRPr sz="1500">
              <a:latin typeface="Handlee"/>
              <a:ea typeface="Handlee"/>
              <a:cs typeface="Handlee"/>
              <a:sym typeface="Handlee"/>
            </a:endParaRPr>
          </a:p>
          <a:p>
            <a:pPr marL="914400" lvl="0" indent="-304800" algn="l" rtl="0">
              <a:lnSpc>
                <a:spcPct val="110000"/>
              </a:lnSpc>
              <a:spcBef>
                <a:spcPts val="0"/>
              </a:spcBef>
              <a:spcAft>
                <a:spcPts val="0"/>
              </a:spcAft>
              <a:buSzPts val="1200"/>
              <a:buFont typeface="Handlee"/>
              <a:buChar char="❏"/>
            </a:pPr>
            <a:r>
              <a:rPr lang="en" sz="1200">
                <a:latin typeface="Handlee"/>
                <a:ea typeface="Handlee"/>
                <a:cs typeface="Handlee"/>
                <a:sym typeface="Handlee"/>
              </a:rPr>
              <a:t>Name of significant person – including a picture</a:t>
            </a:r>
            <a:endParaRPr sz="1200">
              <a:latin typeface="Handlee"/>
              <a:ea typeface="Handlee"/>
              <a:cs typeface="Handlee"/>
              <a:sym typeface="Handlee"/>
            </a:endParaRPr>
          </a:p>
          <a:p>
            <a:pPr marL="914400" lvl="0" indent="-304800" algn="l" rtl="0">
              <a:lnSpc>
                <a:spcPct val="110000"/>
              </a:lnSpc>
              <a:spcBef>
                <a:spcPts val="0"/>
              </a:spcBef>
              <a:spcAft>
                <a:spcPts val="0"/>
              </a:spcAft>
              <a:buSzPts val="1200"/>
              <a:buFont typeface="Handlee"/>
              <a:buChar char="❏"/>
            </a:pPr>
            <a:r>
              <a:rPr lang="en" sz="1200">
                <a:latin typeface="Handlee"/>
                <a:ea typeface="Handlee"/>
                <a:cs typeface="Handlee"/>
                <a:sym typeface="Handlee"/>
              </a:rPr>
              <a:t>Date and place of birth and death – including a map</a:t>
            </a:r>
            <a:endParaRPr sz="1200">
              <a:latin typeface="Handlee"/>
              <a:ea typeface="Handlee"/>
              <a:cs typeface="Handlee"/>
              <a:sym typeface="Handlee"/>
            </a:endParaRPr>
          </a:p>
          <a:p>
            <a:pPr marL="914400" lvl="0" indent="-304800" algn="l" rtl="0">
              <a:lnSpc>
                <a:spcPct val="110000"/>
              </a:lnSpc>
              <a:spcBef>
                <a:spcPts val="0"/>
              </a:spcBef>
              <a:spcAft>
                <a:spcPts val="0"/>
              </a:spcAft>
              <a:buSzPts val="1200"/>
              <a:buFont typeface="Handlee"/>
              <a:buChar char="❏"/>
            </a:pPr>
            <a:r>
              <a:rPr lang="en" sz="1200">
                <a:latin typeface="Handlee"/>
                <a:ea typeface="Handlee"/>
                <a:cs typeface="Handlee"/>
                <a:sym typeface="Handlee"/>
              </a:rPr>
              <a:t>Family information</a:t>
            </a:r>
            <a:endParaRPr sz="1200">
              <a:latin typeface="Handlee"/>
              <a:ea typeface="Handlee"/>
              <a:cs typeface="Handlee"/>
              <a:sym typeface="Handlee"/>
            </a:endParaRPr>
          </a:p>
          <a:p>
            <a:pPr marL="914400" lvl="0" indent="-304800" algn="l" rtl="0">
              <a:lnSpc>
                <a:spcPct val="110000"/>
              </a:lnSpc>
              <a:spcBef>
                <a:spcPts val="0"/>
              </a:spcBef>
              <a:spcAft>
                <a:spcPts val="0"/>
              </a:spcAft>
              <a:buSzPts val="1200"/>
              <a:buFont typeface="Handlee"/>
              <a:buChar char="❏"/>
            </a:pPr>
            <a:r>
              <a:rPr lang="en" sz="1200">
                <a:latin typeface="Handlee"/>
                <a:ea typeface="Handlee"/>
                <a:cs typeface="Handlee"/>
                <a:sym typeface="Handlee"/>
              </a:rPr>
              <a:t>What did they achieve? What were the challenges they faced? (chronological order) – include any paintings, photographs, letters or other artefacts</a:t>
            </a:r>
            <a:endParaRPr sz="1200">
              <a:latin typeface="Handlee"/>
              <a:ea typeface="Handlee"/>
              <a:cs typeface="Handlee"/>
              <a:sym typeface="Handlee"/>
            </a:endParaRPr>
          </a:p>
          <a:p>
            <a:pPr marL="914400" lvl="0" indent="-304800" algn="l" rtl="0">
              <a:lnSpc>
                <a:spcPct val="110000"/>
              </a:lnSpc>
              <a:spcBef>
                <a:spcPts val="0"/>
              </a:spcBef>
              <a:spcAft>
                <a:spcPts val="0"/>
              </a:spcAft>
              <a:buSzPts val="1200"/>
              <a:buFont typeface="Handlee"/>
              <a:buChar char="❏"/>
            </a:pPr>
            <a:r>
              <a:rPr lang="en" sz="1200">
                <a:latin typeface="Handlee"/>
                <a:ea typeface="Handlee"/>
                <a:cs typeface="Handlee"/>
                <a:sym typeface="Handlee"/>
              </a:rPr>
              <a:t>How did these help to shape the colony? – provide a detailed explanation</a:t>
            </a:r>
            <a:endParaRPr sz="1200">
              <a:latin typeface="Handlee"/>
              <a:ea typeface="Handlee"/>
              <a:cs typeface="Handlee"/>
              <a:sym typeface="Handlee"/>
            </a:endParaRPr>
          </a:p>
          <a:p>
            <a:pPr marL="914400" lvl="0" indent="-304800" algn="l" rtl="0">
              <a:lnSpc>
                <a:spcPct val="110000"/>
              </a:lnSpc>
              <a:spcBef>
                <a:spcPts val="0"/>
              </a:spcBef>
              <a:spcAft>
                <a:spcPts val="0"/>
              </a:spcAft>
              <a:buSzPts val="1200"/>
              <a:buFont typeface="Handlee"/>
              <a:buChar char="❏"/>
            </a:pPr>
            <a:r>
              <a:rPr lang="en" sz="1200">
                <a:latin typeface="Handlee"/>
                <a:ea typeface="Handlee"/>
                <a:cs typeface="Handlee"/>
                <a:sym typeface="Handlee"/>
              </a:rPr>
              <a:t>Interesting facts</a:t>
            </a:r>
            <a:endParaRPr sz="1200">
              <a:latin typeface="Handlee"/>
              <a:ea typeface="Handlee"/>
              <a:cs typeface="Handlee"/>
              <a:sym typeface="Handlee"/>
            </a:endParaRPr>
          </a:p>
          <a:p>
            <a:pPr marL="457200" lvl="0" indent="-317500" algn="l" rtl="0">
              <a:lnSpc>
                <a:spcPct val="110000"/>
              </a:lnSpc>
              <a:spcBef>
                <a:spcPts val="0"/>
              </a:spcBef>
              <a:spcAft>
                <a:spcPts val="0"/>
              </a:spcAft>
              <a:buSzPts val="1400"/>
              <a:buFont typeface="Handlee"/>
              <a:buAutoNum type="arabicPeriod" startAt="2"/>
            </a:pPr>
            <a:r>
              <a:rPr lang="en" sz="1400">
                <a:latin typeface="Handlee"/>
                <a:ea typeface="Handlee"/>
                <a:cs typeface="Handlee"/>
                <a:sym typeface="Handlee"/>
              </a:rPr>
              <a:t>Choose from the following list or negotiate another significant person with the teacher: </a:t>
            </a:r>
            <a:endParaRPr sz="1400">
              <a:latin typeface="Handlee"/>
              <a:ea typeface="Handlee"/>
              <a:cs typeface="Handlee"/>
              <a:sym typeface="Handlee"/>
            </a:endParaRPr>
          </a:p>
          <a:p>
            <a:pPr marL="914400" lvl="0" indent="-304800" algn="l" rtl="0">
              <a:lnSpc>
                <a:spcPct val="110000"/>
              </a:lnSpc>
              <a:spcBef>
                <a:spcPts val="0"/>
              </a:spcBef>
              <a:spcAft>
                <a:spcPts val="0"/>
              </a:spcAft>
              <a:buSzPts val="1200"/>
              <a:buFont typeface="Handlee"/>
              <a:buChar char="★"/>
            </a:pPr>
            <a:r>
              <a:rPr lang="en" sz="1200">
                <a:latin typeface="Handlee"/>
                <a:ea typeface="Handlee"/>
                <a:cs typeface="Handlee"/>
                <a:sym typeface="Handlee"/>
              </a:rPr>
              <a:t>First Nations people: Bennelong, Jupiter Mosman, Bungaree</a:t>
            </a:r>
            <a:endParaRPr sz="1200">
              <a:latin typeface="Handlee"/>
              <a:ea typeface="Handlee"/>
              <a:cs typeface="Handlee"/>
              <a:sym typeface="Handlee"/>
            </a:endParaRPr>
          </a:p>
          <a:p>
            <a:pPr marL="914400" lvl="0" indent="-304800" algn="l" rtl="0">
              <a:lnSpc>
                <a:spcPct val="110000"/>
              </a:lnSpc>
              <a:spcBef>
                <a:spcPts val="0"/>
              </a:spcBef>
              <a:spcAft>
                <a:spcPts val="0"/>
              </a:spcAft>
              <a:buSzPts val="1200"/>
              <a:buFont typeface="Handlee"/>
              <a:buChar char="★"/>
            </a:pPr>
            <a:r>
              <a:rPr lang="en" sz="1200">
                <a:latin typeface="Handlee"/>
                <a:ea typeface="Handlee"/>
                <a:cs typeface="Handlee"/>
                <a:sym typeface="Handlee"/>
              </a:rPr>
              <a:t>Humanitarian: Caroline Chisholm, Daisy May Bates, </a:t>
            </a:r>
            <a:endParaRPr sz="1200">
              <a:latin typeface="Handlee"/>
              <a:ea typeface="Handlee"/>
              <a:cs typeface="Handlee"/>
              <a:sym typeface="Handlee"/>
            </a:endParaRPr>
          </a:p>
          <a:p>
            <a:pPr marL="914400" lvl="0" indent="-304800" algn="l" rtl="0">
              <a:lnSpc>
                <a:spcPct val="110000"/>
              </a:lnSpc>
              <a:spcBef>
                <a:spcPts val="0"/>
              </a:spcBef>
              <a:spcAft>
                <a:spcPts val="0"/>
              </a:spcAft>
              <a:buSzPts val="1200"/>
              <a:buFont typeface="Handlee"/>
              <a:buChar char="★"/>
            </a:pPr>
            <a:r>
              <a:rPr lang="en" sz="1200">
                <a:latin typeface="Handlee"/>
                <a:ea typeface="Handlee"/>
                <a:cs typeface="Handlee"/>
                <a:sym typeface="Handlee"/>
              </a:rPr>
              <a:t>Bushranger: Edward [Ned] Kelly, </a:t>
            </a:r>
            <a:endParaRPr sz="1200">
              <a:latin typeface="Handlee"/>
              <a:ea typeface="Handlee"/>
              <a:cs typeface="Handlee"/>
              <a:sym typeface="Handlee"/>
            </a:endParaRPr>
          </a:p>
          <a:p>
            <a:pPr marL="914400" lvl="0" indent="-304800" algn="l" rtl="0">
              <a:lnSpc>
                <a:spcPct val="110000"/>
              </a:lnSpc>
              <a:spcBef>
                <a:spcPts val="0"/>
              </a:spcBef>
              <a:spcAft>
                <a:spcPts val="0"/>
              </a:spcAft>
              <a:buSzPts val="1200"/>
              <a:buFont typeface="Handlee"/>
              <a:buChar char="★"/>
            </a:pPr>
            <a:r>
              <a:rPr lang="en" sz="1200">
                <a:latin typeface="Handlee"/>
                <a:ea typeface="Handlee"/>
                <a:cs typeface="Handlee"/>
                <a:sym typeface="Handlee"/>
              </a:rPr>
              <a:t>Lachlan Macquarie, Charles Sturt, </a:t>
            </a:r>
            <a:endParaRPr sz="1200">
              <a:latin typeface="Handlee"/>
              <a:ea typeface="Handlee"/>
              <a:cs typeface="Handlee"/>
              <a:sym typeface="Handlee"/>
            </a:endParaRPr>
          </a:p>
          <a:p>
            <a:pPr marL="914400" lvl="0" indent="-304800" algn="l" rtl="0">
              <a:lnSpc>
                <a:spcPct val="110000"/>
              </a:lnSpc>
              <a:spcBef>
                <a:spcPts val="0"/>
              </a:spcBef>
              <a:spcAft>
                <a:spcPts val="0"/>
              </a:spcAft>
              <a:buSzPts val="1200"/>
              <a:buFont typeface="Handlee"/>
              <a:buChar char="★"/>
            </a:pPr>
            <a:r>
              <a:rPr lang="en" sz="1200">
                <a:latin typeface="Handlee"/>
                <a:ea typeface="Handlee"/>
                <a:cs typeface="Handlee"/>
                <a:sym typeface="Handlee"/>
              </a:rPr>
              <a:t>Chinese Migrant/ community leader: Mei Quong Tart, William Liu,</a:t>
            </a:r>
            <a:endParaRPr sz="1200">
              <a:latin typeface="Handlee"/>
              <a:ea typeface="Handlee"/>
              <a:cs typeface="Handlee"/>
              <a:sym typeface="Handlee"/>
            </a:endParaRPr>
          </a:p>
          <a:p>
            <a:pPr marL="914400" lvl="0" indent="-304800" algn="l" rtl="0">
              <a:lnSpc>
                <a:spcPct val="110000"/>
              </a:lnSpc>
              <a:spcBef>
                <a:spcPts val="0"/>
              </a:spcBef>
              <a:spcAft>
                <a:spcPts val="0"/>
              </a:spcAft>
              <a:buSzPts val="1200"/>
              <a:buFont typeface="Handlee"/>
              <a:buChar char="★"/>
            </a:pPr>
            <a:r>
              <a:rPr lang="en" sz="1200">
                <a:latin typeface="Handlee"/>
                <a:ea typeface="Handlee"/>
                <a:cs typeface="Handlee"/>
                <a:sym typeface="Handlee"/>
              </a:rPr>
              <a:t>Explorers: Burke &amp; Wills, John Stuart</a:t>
            </a:r>
            <a:endParaRPr sz="1200">
              <a:latin typeface="Handlee"/>
              <a:ea typeface="Handlee"/>
              <a:cs typeface="Handlee"/>
              <a:sym typeface="Handlee"/>
            </a:endParaRPr>
          </a:p>
          <a:p>
            <a:pPr marL="914400" lvl="0" indent="-304800" algn="l" rtl="0">
              <a:lnSpc>
                <a:spcPct val="110000"/>
              </a:lnSpc>
              <a:spcBef>
                <a:spcPts val="0"/>
              </a:spcBef>
              <a:spcAft>
                <a:spcPts val="0"/>
              </a:spcAft>
              <a:buSzPts val="1200"/>
              <a:buFont typeface="Handlee"/>
              <a:buChar char="★"/>
            </a:pPr>
            <a:r>
              <a:rPr lang="en" sz="1200">
                <a:latin typeface="Handlee"/>
                <a:ea typeface="Handlee"/>
                <a:cs typeface="Handlee"/>
                <a:sym typeface="Handlee"/>
              </a:rPr>
              <a:t>Barrister: William Ah Ket, </a:t>
            </a:r>
            <a:endParaRPr sz="1200">
              <a:latin typeface="Handlee"/>
              <a:ea typeface="Handlee"/>
              <a:cs typeface="Handlee"/>
              <a:sym typeface="Handlee"/>
            </a:endParaRPr>
          </a:p>
          <a:p>
            <a:pPr marL="914400" lvl="0" indent="-304800" algn="l" rtl="0">
              <a:lnSpc>
                <a:spcPct val="110000"/>
              </a:lnSpc>
              <a:spcBef>
                <a:spcPts val="0"/>
              </a:spcBef>
              <a:spcAft>
                <a:spcPts val="0"/>
              </a:spcAft>
              <a:buSzPts val="1200"/>
              <a:buFont typeface="Handlee"/>
              <a:buChar char="★"/>
            </a:pPr>
            <a:r>
              <a:rPr lang="en" sz="1200">
                <a:latin typeface="Handlee"/>
                <a:ea typeface="Handlee"/>
                <a:cs typeface="Handlee"/>
                <a:sym typeface="Handlee"/>
              </a:rPr>
              <a:t>Overland Telegraph: Charles Todd</a:t>
            </a:r>
            <a:endParaRPr sz="1200">
              <a:latin typeface="Handlee"/>
              <a:ea typeface="Handlee"/>
              <a:cs typeface="Handlee"/>
              <a:sym typeface="Handlee"/>
            </a:endParaRPr>
          </a:p>
        </p:txBody>
      </p:sp>
      <p:sp>
        <p:nvSpPr>
          <p:cNvPr id="720" name="Google Shape;720;p83"/>
          <p:cNvSpPr/>
          <p:nvPr/>
        </p:nvSpPr>
        <p:spPr>
          <a:xfrm rot="5400000">
            <a:off x="6565184" y="2327957"/>
            <a:ext cx="4727100" cy="276900"/>
          </a:xfrm>
          <a:prstGeom prst="rect">
            <a:avLst/>
          </a:prstGeom>
          <a:solidFill>
            <a:schemeClr val="lt1"/>
          </a:solidFill>
          <a:ln w="28575" cap="flat" cmpd="sng">
            <a:solidFill>
              <a:srgbClr val="FF0000"/>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r>
              <a:rPr lang="en" sz="1400">
                <a:solidFill>
                  <a:srgbClr val="A5A5A5"/>
                </a:solidFill>
                <a:latin typeface="Handlee"/>
                <a:ea typeface="Handlee"/>
                <a:cs typeface="Handlee"/>
                <a:sym typeface="Handlee"/>
              </a:rPr>
              <a:t>Assessment </a:t>
            </a:r>
            <a:r>
              <a:rPr lang="en">
                <a:solidFill>
                  <a:srgbClr val="A5A5A5"/>
                </a:solidFill>
                <a:latin typeface="Handlee"/>
                <a:ea typeface="Handlee"/>
                <a:cs typeface="Handlee"/>
                <a:sym typeface="Handlee"/>
              </a:rPr>
              <a:t>Of</a:t>
            </a:r>
            <a:r>
              <a:rPr lang="en" sz="1400">
                <a:solidFill>
                  <a:srgbClr val="A5A5A5"/>
                </a:solidFill>
                <a:latin typeface="Handlee"/>
                <a:ea typeface="Handlee"/>
                <a:cs typeface="Handlee"/>
                <a:sym typeface="Handlee"/>
              </a:rPr>
              <a:t> Learning</a:t>
            </a:r>
            <a:endParaRPr sz="1100">
              <a:latin typeface="Handlee"/>
              <a:ea typeface="Handlee"/>
              <a:cs typeface="Handlee"/>
              <a:sym typeface="Handlee"/>
            </a:endParaRPr>
          </a:p>
        </p:txBody>
      </p:sp>
      <p:sp>
        <p:nvSpPr>
          <p:cNvPr id="721" name="Google Shape;721;p83"/>
          <p:cNvSpPr txBox="1"/>
          <p:nvPr/>
        </p:nvSpPr>
        <p:spPr>
          <a:xfrm>
            <a:off x="6953250" y="4852350"/>
            <a:ext cx="2190900" cy="2616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800">
                <a:solidFill>
                  <a:srgbClr val="1C4587"/>
                </a:solidFill>
                <a:latin typeface="Handlee"/>
                <a:ea typeface="Handlee"/>
                <a:cs typeface="Handlee"/>
                <a:sym typeface="Handlee"/>
              </a:rPr>
              <a:t>SHARED INQUIRY</a:t>
            </a:r>
            <a:endParaRPr>
              <a:solidFill>
                <a:srgbClr val="1C4587"/>
              </a:solidFill>
              <a:latin typeface="Handlee"/>
              <a:ea typeface="Handlee"/>
              <a:cs typeface="Handlee"/>
              <a:sym typeface="Handlee"/>
            </a:endParaRPr>
          </a:p>
        </p:txBody>
      </p:sp>
      <p:pic>
        <p:nvPicPr>
          <p:cNvPr id="722" name="Google Shape;722;p83"/>
          <p:cNvPicPr preferRelativeResize="0"/>
          <p:nvPr/>
        </p:nvPicPr>
        <p:blipFill>
          <a:blip r:embed="rId3">
            <a:alphaModFix/>
          </a:blip>
          <a:stretch>
            <a:fillRect/>
          </a:stretch>
        </p:blipFill>
        <p:spPr>
          <a:xfrm>
            <a:off x="279150" y="228599"/>
            <a:ext cx="1409625" cy="1504950"/>
          </a:xfrm>
          <a:prstGeom prst="rect">
            <a:avLst/>
          </a:prstGeom>
          <a:noFill/>
          <a:ln>
            <a:noFill/>
          </a:ln>
        </p:spPr>
      </p:pic>
      <p:pic>
        <p:nvPicPr>
          <p:cNvPr id="723" name="Google Shape;723;p83"/>
          <p:cNvPicPr preferRelativeResize="0"/>
          <p:nvPr/>
        </p:nvPicPr>
        <p:blipFill>
          <a:blip r:embed="rId4">
            <a:alphaModFix/>
          </a:blip>
          <a:stretch>
            <a:fillRect/>
          </a:stretch>
        </p:blipFill>
        <p:spPr>
          <a:xfrm>
            <a:off x="279150" y="3409950"/>
            <a:ext cx="1409625" cy="1504950"/>
          </a:xfrm>
          <a:prstGeom prst="rect">
            <a:avLst/>
          </a:prstGeom>
          <a:noFill/>
          <a:ln>
            <a:noFill/>
          </a:ln>
        </p:spPr>
      </p:pic>
      <p:pic>
        <p:nvPicPr>
          <p:cNvPr id="724" name="Google Shape;724;p83"/>
          <p:cNvPicPr preferRelativeResize="0"/>
          <p:nvPr/>
        </p:nvPicPr>
        <p:blipFill>
          <a:blip r:embed="rId5">
            <a:alphaModFix/>
          </a:blip>
          <a:stretch>
            <a:fillRect/>
          </a:stretch>
        </p:blipFill>
        <p:spPr>
          <a:xfrm>
            <a:off x="279150" y="1819275"/>
            <a:ext cx="1409625" cy="1504949"/>
          </a:xfrm>
          <a:prstGeom prst="rect">
            <a:avLst/>
          </a:prstGeom>
          <a:noFill/>
          <a:ln>
            <a:noFill/>
          </a:ln>
        </p:spPr>
      </p:pic>
      <p:pic>
        <p:nvPicPr>
          <p:cNvPr id="725" name="Google Shape;725;p83"/>
          <p:cNvPicPr preferRelativeResize="0"/>
          <p:nvPr/>
        </p:nvPicPr>
        <p:blipFill>
          <a:blip r:embed="rId6">
            <a:alphaModFix/>
          </a:blip>
          <a:stretch>
            <a:fillRect/>
          </a:stretch>
        </p:blipFill>
        <p:spPr>
          <a:xfrm>
            <a:off x="1822203" y="228600"/>
            <a:ext cx="1409623" cy="1504950"/>
          </a:xfrm>
          <a:prstGeom prst="rect">
            <a:avLst/>
          </a:prstGeom>
          <a:noFill/>
          <a:ln>
            <a:noFill/>
          </a:ln>
        </p:spPr>
      </p:pic>
      <p:pic>
        <p:nvPicPr>
          <p:cNvPr id="726" name="Google Shape;726;p83"/>
          <p:cNvPicPr preferRelativeResize="0"/>
          <p:nvPr/>
        </p:nvPicPr>
        <p:blipFill>
          <a:blip r:embed="rId7">
            <a:alphaModFix/>
          </a:blip>
          <a:stretch>
            <a:fillRect/>
          </a:stretch>
        </p:blipFill>
        <p:spPr>
          <a:xfrm>
            <a:off x="1822200" y="1819275"/>
            <a:ext cx="1409625" cy="1504951"/>
          </a:xfrm>
          <a:prstGeom prst="rect">
            <a:avLst/>
          </a:prstGeom>
          <a:noFill/>
          <a:ln>
            <a:noFill/>
          </a:ln>
        </p:spPr>
      </p:pic>
      <p:pic>
        <p:nvPicPr>
          <p:cNvPr id="727" name="Google Shape;727;p83"/>
          <p:cNvPicPr preferRelativeResize="0"/>
          <p:nvPr/>
        </p:nvPicPr>
        <p:blipFill>
          <a:blip r:embed="rId8">
            <a:alphaModFix/>
          </a:blip>
          <a:stretch>
            <a:fillRect/>
          </a:stretch>
        </p:blipFill>
        <p:spPr>
          <a:xfrm>
            <a:off x="1822200" y="3409950"/>
            <a:ext cx="1409627" cy="1504948"/>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731"/>
        <p:cNvGrpSpPr/>
        <p:nvPr/>
      </p:nvGrpSpPr>
      <p:grpSpPr>
        <a:xfrm>
          <a:off x="0" y="0"/>
          <a:ext cx="0" cy="0"/>
          <a:chOff x="0" y="0"/>
          <a:chExt cx="0" cy="0"/>
        </a:xfrm>
      </p:grpSpPr>
      <p:graphicFrame>
        <p:nvGraphicFramePr>
          <p:cNvPr id="732" name="Google Shape;732;p84"/>
          <p:cNvGraphicFramePr/>
          <p:nvPr/>
        </p:nvGraphicFramePr>
        <p:xfrm>
          <a:off x="142850" y="6938"/>
          <a:ext cx="3000000" cy="3000000"/>
        </p:xfrm>
        <a:graphic>
          <a:graphicData uri="http://schemas.openxmlformats.org/drawingml/2006/table">
            <a:tbl>
              <a:tblPr>
                <a:noFill/>
                <a:tableStyleId>{BD093F07-A1C4-44AA-A817-2ECCEA830EB2}</a:tableStyleId>
              </a:tblPr>
              <a:tblGrid>
                <a:gridCol w="1357325">
                  <a:extLst>
                    <a:ext uri="{9D8B030D-6E8A-4147-A177-3AD203B41FA5}">
                      <a16:colId xmlns:a16="http://schemas.microsoft.com/office/drawing/2014/main" val="20000"/>
                    </a:ext>
                  </a:extLst>
                </a:gridCol>
                <a:gridCol w="2500325">
                  <a:extLst>
                    <a:ext uri="{9D8B030D-6E8A-4147-A177-3AD203B41FA5}">
                      <a16:colId xmlns:a16="http://schemas.microsoft.com/office/drawing/2014/main" val="20001"/>
                    </a:ext>
                  </a:extLst>
                </a:gridCol>
                <a:gridCol w="2500325">
                  <a:extLst>
                    <a:ext uri="{9D8B030D-6E8A-4147-A177-3AD203B41FA5}">
                      <a16:colId xmlns:a16="http://schemas.microsoft.com/office/drawing/2014/main" val="20002"/>
                    </a:ext>
                  </a:extLst>
                </a:gridCol>
                <a:gridCol w="2500325">
                  <a:extLst>
                    <a:ext uri="{9D8B030D-6E8A-4147-A177-3AD203B41FA5}">
                      <a16:colId xmlns:a16="http://schemas.microsoft.com/office/drawing/2014/main" val="20003"/>
                    </a:ext>
                  </a:extLst>
                </a:gridCol>
              </a:tblGrid>
              <a:tr h="330325">
                <a:tc>
                  <a:txBody>
                    <a:bodyPr/>
                    <a:lstStyle/>
                    <a:p>
                      <a:pPr marL="0" lvl="0" indent="0" algn="l" rtl="0">
                        <a:spcBef>
                          <a:spcPts val="0"/>
                        </a:spcBef>
                        <a:spcAft>
                          <a:spcPts val="0"/>
                        </a:spcAft>
                        <a:buNone/>
                      </a:pPr>
                      <a:r>
                        <a:rPr lang="en" sz="900" b="1">
                          <a:solidFill>
                            <a:srgbClr val="FFFFFF"/>
                          </a:solidFill>
                          <a:latin typeface="Handlee"/>
                          <a:ea typeface="Handlee"/>
                          <a:cs typeface="Handlee"/>
                          <a:sym typeface="Handlee"/>
                        </a:rPr>
                        <a:t>SUCCESS CRITERIA</a:t>
                      </a:r>
                      <a:endParaRPr sz="900" b="1">
                        <a:solidFill>
                          <a:srgbClr val="FFFFFF"/>
                        </a:solidFill>
                        <a:latin typeface="Handlee"/>
                        <a:ea typeface="Handlee"/>
                        <a:cs typeface="Handlee"/>
                        <a:sym typeface="Handlee"/>
                      </a:endParaRPr>
                    </a:p>
                  </a:txBody>
                  <a:tcPr marL="91425" marR="91425" marT="91425" marB="91425">
                    <a:solidFill>
                      <a:srgbClr val="990000"/>
                    </a:solidFill>
                  </a:tcPr>
                </a:tc>
                <a:tc>
                  <a:txBody>
                    <a:bodyPr/>
                    <a:lstStyle/>
                    <a:p>
                      <a:pPr marL="0" lvl="0" indent="0" algn="ctr" rtl="0">
                        <a:spcBef>
                          <a:spcPts val="0"/>
                        </a:spcBef>
                        <a:spcAft>
                          <a:spcPts val="0"/>
                        </a:spcAft>
                        <a:buNone/>
                      </a:pPr>
                      <a:r>
                        <a:rPr lang="en" sz="1000" b="1">
                          <a:latin typeface="Handlee"/>
                          <a:ea typeface="Handlee"/>
                          <a:cs typeface="Handlee"/>
                          <a:sym typeface="Handlee"/>
                        </a:rPr>
                        <a:t>Working Towards</a:t>
                      </a:r>
                      <a:endParaRPr sz="1000" b="1">
                        <a:latin typeface="Handlee"/>
                        <a:ea typeface="Handlee"/>
                        <a:cs typeface="Handlee"/>
                        <a:sym typeface="Handlee"/>
                      </a:endParaRPr>
                    </a:p>
                  </a:txBody>
                  <a:tcPr marL="91425" marR="91425" marT="91425" marB="91425">
                    <a:solidFill>
                      <a:srgbClr val="F1C232"/>
                    </a:solidFill>
                  </a:tcPr>
                </a:tc>
                <a:tc>
                  <a:txBody>
                    <a:bodyPr/>
                    <a:lstStyle/>
                    <a:p>
                      <a:pPr marL="0" lvl="0" indent="0" algn="ctr" rtl="0">
                        <a:spcBef>
                          <a:spcPts val="0"/>
                        </a:spcBef>
                        <a:spcAft>
                          <a:spcPts val="0"/>
                        </a:spcAft>
                        <a:buNone/>
                      </a:pPr>
                      <a:r>
                        <a:rPr lang="en" sz="1000" b="1">
                          <a:latin typeface="Handlee"/>
                          <a:ea typeface="Handlee"/>
                          <a:cs typeface="Handlee"/>
                          <a:sym typeface="Handlee"/>
                        </a:rPr>
                        <a:t>Working At</a:t>
                      </a:r>
                      <a:endParaRPr sz="1000" b="1">
                        <a:latin typeface="Handlee"/>
                        <a:ea typeface="Handlee"/>
                        <a:cs typeface="Handlee"/>
                        <a:sym typeface="Handlee"/>
                      </a:endParaRPr>
                    </a:p>
                  </a:txBody>
                  <a:tcPr marL="91425" marR="91425" marT="91425" marB="91425">
                    <a:solidFill>
                      <a:srgbClr val="6AA84F"/>
                    </a:solidFill>
                  </a:tcPr>
                </a:tc>
                <a:tc>
                  <a:txBody>
                    <a:bodyPr/>
                    <a:lstStyle/>
                    <a:p>
                      <a:pPr marL="0" lvl="0" indent="0" algn="ctr" rtl="0">
                        <a:spcBef>
                          <a:spcPts val="0"/>
                        </a:spcBef>
                        <a:spcAft>
                          <a:spcPts val="0"/>
                        </a:spcAft>
                        <a:buNone/>
                      </a:pPr>
                      <a:r>
                        <a:rPr lang="en" sz="1000" b="1">
                          <a:latin typeface="Handlee"/>
                          <a:ea typeface="Handlee"/>
                          <a:cs typeface="Handlee"/>
                          <a:sym typeface="Handlee"/>
                        </a:rPr>
                        <a:t>Working Beyond</a:t>
                      </a:r>
                      <a:endParaRPr sz="1000" b="1">
                        <a:latin typeface="Handlee"/>
                        <a:ea typeface="Handlee"/>
                        <a:cs typeface="Handlee"/>
                        <a:sym typeface="Handlee"/>
                      </a:endParaRPr>
                    </a:p>
                  </a:txBody>
                  <a:tcPr marL="91425" marR="91425" marT="91425" marB="91425">
                    <a:solidFill>
                      <a:schemeClr val="accent5"/>
                    </a:solidFill>
                  </a:tcPr>
                </a:tc>
                <a:extLst>
                  <a:ext uri="{0D108BD9-81ED-4DB2-BD59-A6C34878D82A}">
                    <a16:rowId xmlns:a16="http://schemas.microsoft.com/office/drawing/2014/main" val="10000"/>
                  </a:ext>
                </a:extLst>
              </a:tr>
              <a:tr h="780825">
                <a:tc>
                  <a:txBody>
                    <a:bodyPr/>
                    <a:lstStyle/>
                    <a:p>
                      <a:pPr marL="0" lvl="0" indent="0" algn="l" rtl="0">
                        <a:spcBef>
                          <a:spcPts val="0"/>
                        </a:spcBef>
                        <a:spcAft>
                          <a:spcPts val="0"/>
                        </a:spcAft>
                        <a:buNone/>
                      </a:pPr>
                      <a:r>
                        <a:rPr lang="en" sz="1000" b="1">
                          <a:latin typeface="Handlee"/>
                          <a:ea typeface="Handlee"/>
                          <a:cs typeface="Handlee"/>
                          <a:sym typeface="Handlee"/>
                        </a:rPr>
                        <a:t>Information -facts and events</a:t>
                      </a:r>
                      <a:endParaRPr sz="1000" b="1">
                        <a:latin typeface="Handlee"/>
                        <a:ea typeface="Handlee"/>
                        <a:cs typeface="Handlee"/>
                        <a:sym typeface="Handlee"/>
                      </a:endParaRPr>
                    </a:p>
                  </a:txBody>
                  <a:tcPr marL="91425" marR="91425" marT="91425" marB="91425">
                    <a:solidFill>
                      <a:srgbClr val="F3F3F3"/>
                    </a:solidFill>
                  </a:tcPr>
                </a:tc>
                <a:tc>
                  <a:txBody>
                    <a:bodyPr/>
                    <a:lstStyle/>
                    <a:p>
                      <a:pPr marL="0" lvl="0" indent="0" algn="l" rtl="0">
                        <a:spcBef>
                          <a:spcPts val="0"/>
                        </a:spcBef>
                        <a:spcAft>
                          <a:spcPts val="0"/>
                        </a:spcAft>
                        <a:buNone/>
                      </a:pPr>
                      <a:r>
                        <a:rPr lang="en" sz="1000">
                          <a:latin typeface="Handlee"/>
                          <a:ea typeface="Handlee"/>
                          <a:cs typeface="Handlee"/>
                          <a:sym typeface="Handlee"/>
                        </a:rPr>
                        <a:t>Include some related facts and important events from the person's life, sometimes in your own words</a:t>
                      </a:r>
                      <a:endParaRPr sz="1000">
                        <a:latin typeface="Handlee"/>
                        <a:ea typeface="Handlee"/>
                        <a:cs typeface="Handlee"/>
                        <a:sym typeface="Handlee"/>
                      </a:endParaRPr>
                    </a:p>
                  </a:txBody>
                  <a:tcPr marL="91425" marR="91425" marT="91425" marB="91425"/>
                </a:tc>
                <a:tc>
                  <a:txBody>
                    <a:bodyPr/>
                    <a:lstStyle/>
                    <a:p>
                      <a:pPr marL="0" lvl="0" indent="0" algn="l" rtl="0">
                        <a:spcBef>
                          <a:spcPts val="0"/>
                        </a:spcBef>
                        <a:spcAft>
                          <a:spcPts val="0"/>
                        </a:spcAft>
                        <a:buNone/>
                      </a:pPr>
                      <a:r>
                        <a:rPr lang="en" sz="1000">
                          <a:latin typeface="Handlee"/>
                          <a:ea typeface="Handlee"/>
                          <a:cs typeface="Handlee"/>
                          <a:sym typeface="Handlee"/>
                        </a:rPr>
                        <a:t>Include a range of key facts and major events from the person’s life, in your own words</a:t>
                      </a:r>
                      <a:endParaRPr sz="1000">
                        <a:latin typeface="Handlee"/>
                        <a:ea typeface="Handlee"/>
                        <a:cs typeface="Handlee"/>
                        <a:sym typeface="Handlee"/>
                      </a:endParaRPr>
                    </a:p>
                  </a:txBody>
                  <a:tcPr marL="91425" marR="91425" marT="91425" marB="91425"/>
                </a:tc>
                <a:tc>
                  <a:txBody>
                    <a:bodyPr/>
                    <a:lstStyle/>
                    <a:p>
                      <a:pPr marL="0" lvl="0" indent="0" algn="l" rtl="0">
                        <a:spcBef>
                          <a:spcPts val="0"/>
                        </a:spcBef>
                        <a:spcAft>
                          <a:spcPts val="0"/>
                        </a:spcAft>
                        <a:buNone/>
                      </a:pPr>
                      <a:r>
                        <a:rPr lang="en" sz="1000">
                          <a:latin typeface="Handlee"/>
                          <a:ea typeface="Handlee"/>
                          <a:cs typeface="Handlee"/>
                          <a:sym typeface="Handlee"/>
                        </a:rPr>
                        <a:t>Include a range of key facts and major events from the person’s life and are able to explain how these shaped their lives, in your own words</a:t>
                      </a:r>
                      <a:endParaRPr sz="1000">
                        <a:latin typeface="Handlee"/>
                        <a:ea typeface="Handlee"/>
                        <a:cs typeface="Handlee"/>
                        <a:sym typeface="Handlee"/>
                      </a:endParaRPr>
                    </a:p>
                  </a:txBody>
                  <a:tcPr marL="91425" marR="91425" marT="91425" marB="91425"/>
                </a:tc>
                <a:extLst>
                  <a:ext uri="{0D108BD9-81ED-4DB2-BD59-A6C34878D82A}">
                    <a16:rowId xmlns:a16="http://schemas.microsoft.com/office/drawing/2014/main" val="10001"/>
                  </a:ext>
                </a:extLst>
              </a:tr>
              <a:tr h="554375">
                <a:tc>
                  <a:txBody>
                    <a:bodyPr/>
                    <a:lstStyle/>
                    <a:p>
                      <a:pPr marL="0" lvl="0" indent="0" algn="l" rtl="0">
                        <a:spcBef>
                          <a:spcPts val="0"/>
                        </a:spcBef>
                        <a:spcAft>
                          <a:spcPts val="0"/>
                        </a:spcAft>
                        <a:buNone/>
                      </a:pPr>
                      <a:r>
                        <a:rPr lang="en" sz="1000" b="1">
                          <a:solidFill>
                            <a:schemeClr val="dk1"/>
                          </a:solidFill>
                          <a:latin typeface="Handlee"/>
                          <a:ea typeface="Handlee"/>
                          <a:cs typeface="Handlee"/>
                          <a:sym typeface="Handlee"/>
                        </a:rPr>
                        <a:t>Information -timeline in chronological order</a:t>
                      </a:r>
                      <a:endParaRPr sz="1000" b="1">
                        <a:latin typeface="Handlee"/>
                        <a:ea typeface="Handlee"/>
                        <a:cs typeface="Handlee"/>
                        <a:sym typeface="Handlee"/>
                      </a:endParaRPr>
                    </a:p>
                  </a:txBody>
                  <a:tcPr marL="91425" marR="91425" marT="91425" marB="91425">
                    <a:solidFill>
                      <a:srgbClr val="F3F3F3"/>
                    </a:solidFill>
                  </a:tcPr>
                </a:tc>
                <a:tc>
                  <a:txBody>
                    <a:bodyPr/>
                    <a:lstStyle/>
                    <a:p>
                      <a:pPr marL="0" lvl="0" indent="0" algn="l" rtl="0">
                        <a:spcBef>
                          <a:spcPts val="0"/>
                        </a:spcBef>
                        <a:spcAft>
                          <a:spcPts val="0"/>
                        </a:spcAft>
                        <a:buNone/>
                      </a:pPr>
                      <a:r>
                        <a:rPr lang="en" sz="1000">
                          <a:latin typeface="Handlee"/>
                          <a:ea typeface="Handlee"/>
                          <a:cs typeface="Handlee"/>
                          <a:sym typeface="Handlee"/>
                        </a:rPr>
                        <a:t>Record some events in the order in which they happened.</a:t>
                      </a:r>
                      <a:endParaRPr sz="1000">
                        <a:latin typeface="Handlee"/>
                        <a:ea typeface="Handlee"/>
                        <a:cs typeface="Handlee"/>
                        <a:sym typeface="Handlee"/>
                      </a:endParaRPr>
                    </a:p>
                  </a:txBody>
                  <a:tcPr marL="91425" marR="91425" marT="91425" marB="91425"/>
                </a:tc>
                <a:tc>
                  <a:txBody>
                    <a:bodyPr/>
                    <a:lstStyle/>
                    <a:p>
                      <a:pPr marL="0" lvl="0" indent="0" algn="l" rtl="0">
                        <a:spcBef>
                          <a:spcPts val="0"/>
                        </a:spcBef>
                        <a:spcAft>
                          <a:spcPts val="0"/>
                        </a:spcAft>
                        <a:buNone/>
                      </a:pPr>
                      <a:r>
                        <a:rPr lang="en" sz="1000">
                          <a:latin typeface="Handlee"/>
                          <a:ea typeface="Handlee"/>
                          <a:cs typeface="Handlee"/>
                          <a:sym typeface="Handlee"/>
                        </a:rPr>
                        <a:t>Record most events in the order in which they happened. </a:t>
                      </a:r>
                      <a:endParaRPr sz="1000">
                        <a:latin typeface="Handlee"/>
                        <a:ea typeface="Handlee"/>
                        <a:cs typeface="Handlee"/>
                        <a:sym typeface="Handlee"/>
                      </a:endParaRPr>
                    </a:p>
                  </a:txBody>
                  <a:tcPr marL="91425" marR="91425" marT="91425" marB="91425"/>
                </a:tc>
                <a:tc>
                  <a:txBody>
                    <a:bodyPr/>
                    <a:lstStyle/>
                    <a:p>
                      <a:pPr marL="0" lvl="0" indent="0" algn="l" rtl="0">
                        <a:spcBef>
                          <a:spcPts val="0"/>
                        </a:spcBef>
                        <a:spcAft>
                          <a:spcPts val="0"/>
                        </a:spcAft>
                        <a:buNone/>
                      </a:pPr>
                      <a:r>
                        <a:rPr lang="en" sz="1000">
                          <a:latin typeface="Handlee"/>
                          <a:ea typeface="Handlee"/>
                          <a:cs typeface="Handlee"/>
                          <a:sym typeface="Handlee"/>
                        </a:rPr>
                        <a:t>Record all events in the order in which they happened, showing the links between events</a:t>
                      </a:r>
                      <a:endParaRPr sz="1000">
                        <a:latin typeface="Handlee"/>
                        <a:ea typeface="Handlee"/>
                        <a:cs typeface="Handlee"/>
                        <a:sym typeface="Handlee"/>
                      </a:endParaRPr>
                    </a:p>
                  </a:txBody>
                  <a:tcPr marL="91425" marR="91425" marT="91425" marB="91425"/>
                </a:tc>
                <a:extLst>
                  <a:ext uri="{0D108BD9-81ED-4DB2-BD59-A6C34878D82A}">
                    <a16:rowId xmlns:a16="http://schemas.microsoft.com/office/drawing/2014/main" val="10002"/>
                  </a:ext>
                </a:extLst>
              </a:tr>
              <a:tr h="630650">
                <a:tc>
                  <a:txBody>
                    <a:bodyPr/>
                    <a:lstStyle/>
                    <a:p>
                      <a:pPr marL="0" lvl="0" indent="0" algn="l" rtl="0">
                        <a:spcBef>
                          <a:spcPts val="0"/>
                        </a:spcBef>
                        <a:spcAft>
                          <a:spcPts val="0"/>
                        </a:spcAft>
                        <a:buClr>
                          <a:schemeClr val="dk1"/>
                        </a:buClr>
                        <a:buSzPts val="1100"/>
                        <a:buFont typeface="Arial"/>
                        <a:buNone/>
                      </a:pPr>
                      <a:r>
                        <a:rPr lang="en" sz="1000" b="1">
                          <a:solidFill>
                            <a:schemeClr val="dk1"/>
                          </a:solidFill>
                          <a:latin typeface="Handlee"/>
                          <a:ea typeface="Handlee"/>
                          <a:cs typeface="Handlee"/>
                          <a:sym typeface="Handlee"/>
                        </a:rPr>
                        <a:t>Explanation</a:t>
                      </a:r>
                      <a:endParaRPr sz="1000" b="1">
                        <a:latin typeface="Handlee"/>
                        <a:ea typeface="Handlee"/>
                        <a:cs typeface="Handlee"/>
                        <a:sym typeface="Handlee"/>
                      </a:endParaRPr>
                    </a:p>
                  </a:txBody>
                  <a:tcPr marL="91425" marR="91425" marT="91425" marB="91425">
                    <a:solidFill>
                      <a:srgbClr val="F3F3F3"/>
                    </a:solidFill>
                  </a:tcPr>
                </a:tc>
                <a:tc>
                  <a:txBody>
                    <a:bodyPr/>
                    <a:lstStyle/>
                    <a:p>
                      <a:pPr marL="0" lvl="0" indent="0" algn="l" rtl="0">
                        <a:spcBef>
                          <a:spcPts val="0"/>
                        </a:spcBef>
                        <a:spcAft>
                          <a:spcPts val="0"/>
                        </a:spcAft>
                        <a:buNone/>
                      </a:pPr>
                      <a:r>
                        <a:rPr lang="en" sz="1000">
                          <a:latin typeface="Handlee"/>
                          <a:ea typeface="Handlee"/>
                          <a:cs typeface="Handlee"/>
                          <a:sym typeface="Handlee"/>
                        </a:rPr>
                        <a:t>Give a short, basic explanation of how the person shaped the colony</a:t>
                      </a:r>
                      <a:endParaRPr sz="1000">
                        <a:latin typeface="Handlee"/>
                        <a:ea typeface="Handlee"/>
                        <a:cs typeface="Handlee"/>
                        <a:sym typeface="Handlee"/>
                      </a:endParaRPr>
                    </a:p>
                  </a:txBody>
                  <a:tcPr marL="91425" marR="91425" marT="91425" marB="91425"/>
                </a:tc>
                <a:tc>
                  <a:txBody>
                    <a:bodyPr/>
                    <a:lstStyle/>
                    <a:p>
                      <a:pPr marL="0" lvl="0" indent="0" algn="l" rtl="0">
                        <a:spcBef>
                          <a:spcPts val="0"/>
                        </a:spcBef>
                        <a:spcAft>
                          <a:spcPts val="0"/>
                        </a:spcAft>
                        <a:buNone/>
                      </a:pPr>
                      <a:r>
                        <a:rPr lang="en" sz="1000">
                          <a:latin typeface="Handlee"/>
                          <a:ea typeface="Handlee"/>
                          <a:cs typeface="Handlee"/>
                          <a:sym typeface="Handlee"/>
                        </a:rPr>
                        <a:t>Give a longer, more detailed explanation of how the person shaped the colony</a:t>
                      </a:r>
                      <a:endParaRPr sz="1000">
                        <a:latin typeface="Handlee"/>
                        <a:ea typeface="Handlee"/>
                        <a:cs typeface="Handlee"/>
                        <a:sym typeface="Handlee"/>
                      </a:endParaRPr>
                    </a:p>
                  </a:txBody>
                  <a:tcPr marL="91425" marR="91425" marT="91425" marB="91425"/>
                </a:tc>
                <a:tc>
                  <a:txBody>
                    <a:bodyPr/>
                    <a:lstStyle/>
                    <a:p>
                      <a:pPr marL="0" lvl="0" indent="0" algn="l" rtl="0">
                        <a:spcBef>
                          <a:spcPts val="0"/>
                        </a:spcBef>
                        <a:spcAft>
                          <a:spcPts val="0"/>
                        </a:spcAft>
                        <a:buNone/>
                      </a:pPr>
                      <a:r>
                        <a:rPr lang="en" sz="1000">
                          <a:latin typeface="Handlee"/>
                          <a:ea typeface="Handlee"/>
                          <a:cs typeface="Handlee"/>
                          <a:sym typeface="Handlee"/>
                        </a:rPr>
                        <a:t>Give an extended explanation of how the person shaped the colony that includes reasons supported by strong evidence</a:t>
                      </a:r>
                      <a:endParaRPr sz="1000">
                        <a:latin typeface="Handlee"/>
                        <a:ea typeface="Handlee"/>
                        <a:cs typeface="Handlee"/>
                        <a:sym typeface="Handlee"/>
                      </a:endParaRPr>
                    </a:p>
                  </a:txBody>
                  <a:tcPr marL="91425" marR="91425" marT="91425" marB="91425"/>
                </a:tc>
                <a:extLst>
                  <a:ext uri="{0D108BD9-81ED-4DB2-BD59-A6C34878D82A}">
                    <a16:rowId xmlns:a16="http://schemas.microsoft.com/office/drawing/2014/main" val="10003"/>
                  </a:ext>
                </a:extLst>
              </a:tr>
              <a:tr h="480500">
                <a:tc>
                  <a:txBody>
                    <a:bodyPr/>
                    <a:lstStyle/>
                    <a:p>
                      <a:pPr marL="0" lvl="0" indent="0" algn="l" rtl="0">
                        <a:spcBef>
                          <a:spcPts val="0"/>
                        </a:spcBef>
                        <a:spcAft>
                          <a:spcPts val="0"/>
                        </a:spcAft>
                        <a:buClr>
                          <a:schemeClr val="dk1"/>
                        </a:buClr>
                        <a:buSzPts val="1100"/>
                        <a:buFont typeface="Arial"/>
                        <a:buNone/>
                      </a:pPr>
                      <a:r>
                        <a:rPr lang="en" sz="1000" b="1">
                          <a:solidFill>
                            <a:schemeClr val="dk1"/>
                          </a:solidFill>
                          <a:latin typeface="Handlee"/>
                          <a:ea typeface="Handlee"/>
                          <a:cs typeface="Handlee"/>
                          <a:sym typeface="Handlee"/>
                        </a:rPr>
                        <a:t>Images and Artefacts</a:t>
                      </a:r>
                      <a:endParaRPr sz="1000" b="1">
                        <a:latin typeface="Handlee"/>
                        <a:ea typeface="Handlee"/>
                        <a:cs typeface="Handlee"/>
                        <a:sym typeface="Handlee"/>
                      </a:endParaRPr>
                    </a:p>
                  </a:txBody>
                  <a:tcPr marL="91425" marR="91425" marT="91425" marB="91425">
                    <a:solidFill>
                      <a:srgbClr val="F3F3F3"/>
                    </a:solidFill>
                  </a:tcPr>
                </a:tc>
                <a:tc>
                  <a:txBody>
                    <a:bodyPr/>
                    <a:lstStyle/>
                    <a:p>
                      <a:pPr marL="0" lvl="0" indent="0" algn="l" rtl="0">
                        <a:spcBef>
                          <a:spcPts val="0"/>
                        </a:spcBef>
                        <a:spcAft>
                          <a:spcPts val="0"/>
                        </a:spcAft>
                        <a:buNone/>
                      </a:pPr>
                      <a:r>
                        <a:rPr lang="en" sz="1000">
                          <a:latin typeface="Handlee"/>
                          <a:ea typeface="Handlee"/>
                          <a:cs typeface="Handlee"/>
                          <a:sym typeface="Handlee"/>
                        </a:rPr>
                        <a:t>Some images and artefacts used to support information in the biograph</a:t>
                      </a:r>
                      <a:endParaRPr sz="1000">
                        <a:latin typeface="Handlee"/>
                        <a:ea typeface="Handlee"/>
                        <a:cs typeface="Handlee"/>
                        <a:sym typeface="Handlee"/>
                      </a:endParaRPr>
                    </a:p>
                  </a:txBody>
                  <a:tcPr marL="91425" marR="91425" marT="91425" marB="91425"/>
                </a:tc>
                <a:tc>
                  <a:txBody>
                    <a:bodyPr/>
                    <a:lstStyle/>
                    <a:p>
                      <a:pPr marL="0" lvl="0" indent="0" algn="l" rtl="0">
                        <a:spcBef>
                          <a:spcPts val="0"/>
                        </a:spcBef>
                        <a:spcAft>
                          <a:spcPts val="0"/>
                        </a:spcAft>
                        <a:buNone/>
                      </a:pPr>
                      <a:r>
                        <a:rPr lang="en" sz="1000">
                          <a:latin typeface="Handlee"/>
                          <a:ea typeface="Handlee"/>
                          <a:cs typeface="Handlee"/>
                          <a:sym typeface="Handlee"/>
                        </a:rPr>
                        <a:t>Images and artefacts support information in the biography</a:t>
                      </a:r>
                      <a:endParaRPr sz="1000">
                        <a:latin typeface="Handlee"/>
                        <a:ea typeface="Handlee"/>
                        <a:cs typeface="Handlee"/>
                        <a:sym typeface="Handlee"/>
                      </a:endParaRPr>
                    </a:p>
                  </a:txBody>
                  <a:tcPr marL="91425" marR="91425" marT="91425" marB="91425"/>
                </a:tc>
                <a:tc>
                  <a:txBody>
                    <a:bodyPr/>
                    <a:lstStyle/>
                    <a:p>
                      <a:pPr marL="0" lvl="0" indent="0" algn="l" rtl="0">
                        <a:spcBef>
                          <a:spcPts val="0"/>
                        </a:spcBef>
                        <a:spcAft>
                          <a:spcPts val="0"/>
                        </a:spcAft>
                        <a:buNone/>
                      </a:pPr>
                      <a:r>
                        <a:rPr lang="en" sz="1000">
                          <a:latin typeface="Handlee"/>
                          <a:ea typeface="Handlee"/>
                          <a:cs typeface="Handlee"/>
                          <a:sym typeface="Handlee"/>
                        </a:rPr>
                        <a:t>Images and artefacts enhance information in the biography and add further meaning</a:t>
                      </a:r>
                      <a:endParaRPr sz="1000">
                        <a:latin typeface="Handlee"/>
                        <a:ea typeface="Handlee"/>
                        <a:cs typeface="Handlee"/>
                        <a:sym typeface="Handlee"/>
                      </a:endParaRPr>
                    </a:p>
                  </a:txBody>
                  <a:tcPr marL="91425" marR="91425" marT="91425" marB="91425"/>
                </a:tc>
                <a:extLst>
                  <a:ext uri="{0D108BD9-81ED-4DB2-BD59-A6C34878D82A}">
                    <a16:rowId xmlns:a16="http://schemas.microsoft.com/office/drawing/2014/main" val="10004"/>
                  </a:ext>
                </a:extLst>
              </a:tr>
              <a:tr h="480500">
                <a:tc>
                  <a:txBody>
                    <a:bodyPr/>
                    <a:lstStyle/>
                    <a:p>
                      <a:pPr marL="0" lvl="0" indent="0" algn="l" rtl="0">
                        <a:spcBef>
                          <a:spcPts val="0"/>
                        </a:spcBef>
                        <a:spcAft>
                          <a:spcPts val="0"/>
                        </a:spcAft>
                        <a:buClr>
                          <a:schemeClr val="dk1"/>
                        </a:buClr>
                        <a:buSzPts val="1100"/>
                        <a:buFont typeface="Arial"/>
                        <a:buNone/>
                      </a:pPr>
                      <a:r>
                        <a:rPr lang="en" sz="1000" b="1">
                          <a:solidFill>
                            <a:schemeClr val="dk1"/>
                          </a:solidFill>
                          <a:latin typeface="Handlee"/>
                          <a:ea typeface="Handlee"/>
                          <a:cs typeface="Handlee"/>
                          <a:sym typeface="Handlee"/>
                        </a:rPr>
                        <a:t>Maps</a:t>
                      </a:r>
                      <a:endParaRPr sz="1000" b="1">
                        <a:latin typeface="Handlee"/>
                        <a:ea typeface="Handlee"/>
                        <a:cs typeface="Handlee"/>
                        <a:sym typeface="Handlee"/>
                      </a:endParaRPr>
                    </a:p>
                  </a:txBody>
                  <a:tcPr marL="91425" marR="91425" marT="91425" marB="91425">
                    <a:solidFill>
                      <a:srgbClr val="F3F3F3"/>
                    </a:solidFill>
                  </a:tcPr>
                </a:tc>
                <a:tc>
                  <a:txBody>
                    <a:bodyPr/>
                    <a:lstStyle/>
                    <a:p>
                      <a:pPr marL="0" lvl="0" indent="0" algn="l" rtl="0">
                        <a:spcBef>
                          <a:spcPts val="0"/>
                        </a:spcBef>
                        <a:spcAft>
                          <a:spcPts val="0"/>
                        </a:spcAft>
                        <a:buNone/>
                      </a:pPr>
                      <a:r>
                        <a:rPr lang="en" sz="1000">
                          <a:latin typeface="Handlee"/>
                          <a:ea typeface="Handlee"/>
                          <a:cs typeface="Handlee"/>
                          <a:sym typeface="Handlee"/>
                        </a:rPr>
                        <a:t>A basic map showing place of birth and death</a:t>
                      </a:r>
                      <a:endParaRPr sz="1000">
                        <a:latin typeface="Handlee"/>
                        <a:ea typeface="Handlee"/>
                        <a:cs typeface="Handlee"/>
                        <a:sym typeface="Handlee"/>
                      </a:endParaRPr>
                    </a:p>
                  </a:txBody>
                  <a:tcPr marL="91425" marR="91425" marT="91425" marB="91425"/>
                </a:tc>
                <a:tc>
                  <a:txBody>
                    <a:bodyPr/>
                    <a:lstStyle/>
                    <a:p>
                      <a:pPr marL="0" lvl="0" indent="0" algn="l" rtl="0">
                        <a:spcBef>
                          <a:spcPts val="0"/>
                        </a:spcBef>
                        <a:spcAft>
                          <a:spcPts val="0"/>
                        </a:spcAft>
                        <a:buNone/>
                      </a:pPr>
                      <a:r>
                        <a:rPr lang="en" sz="1000">
                          <a:latin typeface="Handlee"/>
                          <a:ea typeface="Handlee"/>
                          <a:cs typeface="Handlee"/>
                          <a:sym typeface="Handlee"/>
                        </a:rPr>
                        <a:t>A detailed map showing place of birth, death </a:t>
                      </a:r>
                      <a:endParaRPr sz="1000">
                        <a:latin typeface="Handlee"/>
                        <a:ea typeface="Handlee"/>
                        <a:cs typeface="Handlee"/>
                        <a:sym typeface="Handlee"/>
                      </a:endParaRPr>
                    </a:p>
                  </a:txBody>
                  <a:tcPr marL="91425" marR="91425" marT="91425" marB="91425"/>
                </a:tc>
                <a:tc>
                  <a:txBody>
                    <a:bodyPr/>
                    <a:lstStyle/>
                    <a:p>
                      <a:pPr marL="0" lvl="0" indent="0" algn="l" rtl="0">
                        <a:spcBef>
                          <a:spcPts val="0"/>
                        </a:spcBef>
                        <a:spcAft>
                          <a:spcPts val="0"/>
                        </a:spcAft>
                        <a:buNone/>
                      </a:pPr>
                      <a:r>
                        <a:rPr lang="en" sz="1000">
                          <a:latin typeface="Handlee"/>
                          <a:ea typeface="Handlee"/>
                          <a:cs typeface="Handlee"/>
                          <a:sym typeface="Handlee"/>
                        </a:rPr>
                        <a:t>An extensive map showing place of birth, death and significant places  </a:t>
                      </a:r>
                      <a:endParaRPr sz="1000">
                        <a:latin typeface="Handlee"/>
                        <a:ea typeface="Handlee"/>
                        <a:cs typeface="Handlee"/>
                        <a:sym typeface="Handlee"/>
                      </a:endParaRPr>
                    </a:p>
                  </a:txBody>
                  <a:tcPr marL="91425" marR="91425" marT="91425" marB="91425"/>
                </a:tc>
                <a:extLst>
                  <a:ext uri="{0D108BD9-81ED-4DB2-BD59-A6C34878D82A}">
                    <a16:rowId xmlns:a16="http://schemas.microsoft.com/office/drawing/2014/main" val="10005"/>
                  </a:ext>
                </a:extLst>
              </a:tr>
              <a:tr h="444900">
                <a:tc>
                  <a:txBody>
                    <a:bodyPr/>
                    <a:lstStyle/>
                    <a:p>
                      <a:pPr marL="0" lvl="0" indent="0" algn="l" rtl="0">
                        <a:spcBef>
                          <a:spcPts val="0"/>
                        </a:spcBef>
                        <a:spcAft>
                          <a:spcPts val="0"/>
                        </a:spcAft>
                        <a:buNone/>
                      </a:pPr>
                      <a:r>
                        <a:rPr lang="en" sz="1000" b="1">
                          <a:latin typeface="Handlee"/>
                          <a:ea typeface="Handlee"/>
                          <a:cs typeface="Handlee"/>
                          <a:sym typeface="Handlee"/>
                        </a:rPr>
                        <a:t>Interesting Facts</a:t>
                      </a:r>
                      <a:endParaRPr sz="1000" b="1">
                        <a:latin typeface="Handlee"/>
                        <a:ea typeface="Handlee"/>
                        <a:cs typeface="Handlee"/>
                        <a:sym typeface="Handlee"/>
                      </a:endParaRPr>
                    </a:p>
                  </a:txBody>
                  <a:tcPr marL="91425" marR="91425" marT="91425" marB="91425">
                    <a:solidFill>
                      <a:srgbClr val="F3F3F3"/>
                    </a:solidFill>
                  </a:tcPr>
                </a:tc>
                <a:tc>
                  <a:txBody>
                    <a:bodyPr/>
                    <a:lstStyle/>
                    <a:p>
                      <a:pPr marL="0" lvl="0" indent="0" algn="l" rtl="0">
                        <a:spcBef>
                          <a:spcPts val="0"/>
                        </a:spcBef>
                        <a:spcAft>
                          <a:spcPts val="0"/>
                        </a:spcAft>
                        <a:buNone/>
                      </a:pPr>
                      <a:r>
                        <a:rPr lang="en" sz="1000">
                          <a:latin typeface="Handlee"/>
                          <a:ea typeface="Handlee"/>
                          <a:cs typeface="Handlee"/>
                          <a:sym typeface="Handlee"/>
                        </a:rPr>
                        <a:t>1-2 interesting facts given </a:t>
                      </a:r>
                      <a:endParaRPr sz="1000">
                        <a:latin typeface="Handlee"/>
                        <a:ea typeface="Handlee"/>
                        <a:cs typeface="Handlee"/>
                        <a:sym typeface="Handlee"/>
                      </a:endParaRPr>
                    </a:p>
                  </a:txBody>
                  <a:tcPr marL="91425" marR="91425" marT="91425" marB="91425"/>
                </a:tc>
                <a:tc>
                  <a:txBody>
                    <a:bodyPr/>
                    <a:lstStyle/>
                    <a:p>
                      <a:pPr marL="0" lvl="0" indent="0" algn="l" rtl="0">
                        <a:spcBef>
                          <a:spcPts val="0"/>
                        </a:spcBef>
                        <a:spcAft>
                          <a:spcPts val="0"/>
                        </a:spcAft>
                        <a:buNone/>
                      </a:pPr>
                      <a:r>
                        <a:rPr lang="en" sz="1000">
                          <a:latin typeface="Handlee"/>
                          <a:ea typeface="Handlee"/>
                          <a:cs typeface="Handlee"/>
                          <a:sym typeface="Handlee"/>
                        </a:rPr>
                        <a:t>3-5 interesting and relevant facts given</a:t>
                      </a:r>
                      <a:endParaRPr sz="1000">
                        <a:latin typeface="Handlee"/>
                        <a:ea typeface="Handlee"/>
                        <a:cs typeface="Handlee"/>
                        <a:sym typeface="Handlee"/>
                      </a:endParaRPr>
                    </a:p>
                  </a:txBody>
                  <a:tcPr marL="91425" marR="91425" marT="91425" marB="91425"/>
                </a:tc>
                <a:tc>
                  <a:txBody>
                    <a:bodyPr/>
                    <a:lstStyle/>
                    <a:p>
                      <a:pPr marL="0" lvl="0" indent="0" algn="l" rtl="0">
                        <a:spcBef>
                          <a:spcPts val="0"/>
                        </a:spcBef>
                        <a:spcAft>
                          <a:spcPts val="0"/>
                        </a:spcAft>
                        <a:buNone/>
                      </a:pPr>
                      <a:r>
                        <a:rPr lang="en" sz="1000">
                          <a:latin typeface="Handlee"/>
                          <a:ea typeface="Handlee"/>
                          <a:cs typeface="Handlee"/>
                          <a:sym typeface="Handlee"/>
                        </a:rPr>
                        <a:t>8+ interesting and relevant facts given</a:t>
                      </a:r>
                      <a:endParaRPr sz="1000">
                        <a:latin typeface="Handlee"/>
                        <a:ea typeface="Handlee"/>
                        <a:cs typeface="Handlee"/>
                        <a:sym typeface="Handlee"/>
                      </a:endParaRPr>
                    </a:p>
                  </a:txBody>
                  <a:tcPr marL="91425" marR="91425" marT="91425" marB="91425"/>
                </a:tc>
                <a:extLst>
                  <a:ext uri="{0D108BD9-81ED-4DB2-BD59-A6C34878D82A}">
                    <a16:rowId xmlns:a16="http://schemas.microsoft.com/office/drawing/2014/main" val="10006"/>
                  </a:ext>
                </a:extLst>
              </a:tr>
              <a:tr h="480500">
                <a:tc>
                  <a:txBody>
                    <a:bodyPr/>
                    <a:lstStyle/>
                    <a:p>
                      <a:pPr marL="0" lvl="0" indent="0" algn="l" rtl="0">
                        <a:spcBef>
                          <a:spcPts val="0"/>
                        </a:spcBef>
                        <a:spcAft>
                          <a:spcPts val="0"/>
                        </a:spcAft>
                        <a:buNone/>
                      </a:pPr>
                      <a:r>
                        <a:rPr lang="en" sz="1000" b="1">
                          <a:latin typeface="Handlee"/>
                          <a:ea typeface="Handlee"/>
                          <a:cs typeface="Handlee"/>
                          <a:sym typeface="Handlee"/>
                        </a:rPr>
                        <a:t>Presentation - Booklet</a:t>
                      </a:r>
                      <a:endParaRPr sz="1000" b="1">
                        <a:latin typeface="Handlee"/>
                        <a:ea typeface="Handlee"/>
                        <a:cs typeface="Handlee"/>
                        <a:sym typeface="Handlee"/>
                      </a:endParaRPr>
                    </a:p>
                  </a:txBody>
                  <a:tcPr marL="91425" marR="91425" marT="91425" marB="91425">
                    <a:solidFill>
                      <a:srgbClr val="F3F3F3"/>
                    </a:solidFill>
                  </a:tcPr>
                </a:tc>
                <a:tc>
                  <a:txBody>
                    <a:bodyPr/>
                    <a:lstStyle/>
                    <a:p>
                      <a:pPr marL="0" lvl="0" indent="0" algn="l" rtl="0">
                        <a:spcBef>
                          <a:spcPts val="0"/>
                        </a:spcBef>
                        <a:spcAft>
                          <a:spcPts val="0"/>
                        </a:spcAft>
                        <a:buNone/>
                      </a:pPr>
                      <a:r>
                        <a:rPr lang="en" sz="1000">
                          <a:latin typeface="Handlee"/>
                          <a:ea typeface="Handlee"/>
                          <a:cs typeface="Handlee"/>
                          <a:sym typeface="Handlee"/>
                        </a:rPr>
                        <a:t>A simple layout used with some attempt to engage the audience</a:t>
                      </a:r>
                      <a:endParaRPr sz="1000">
                        <a:latin typeface="Handlee"/>
                        <a:ea typeface="Handlee"/>
                        <a:cs typeface="Handlee"/>
                        <a:sym typeface="Handlee"/>
                      </a:endParaRPr>
                    </a:p>
                  </a:txBody>
                  <a:tcPr marL="91425" marR="91425" marT="91425" marB="91425"/>
                </a:tc>
                <a:tc>
                  <a:txBody>
                    <a:bodyPr/>
                    <a:lstStyle/>
                    <a:p>
                      <a:pPr marL="0" lvl="0" indent="0" algn="l" rtl="0">
                        <a:spcBef>
                          <a:spcPts val="0"/>
                        </a:spcBef>
                        <a:spcAft>
                          <a:spcPts val="0"/>
                        </a:spcAft>
                        <a:buNone/>
                      </a:pPr>
                      <a:r>
                        <a:rPr lang="en" sz="1000">
                          <a:latin typeface="Handlee"/>
                          <a:ea typeface="Handlee"/>
                          <a:cs typeface="Handlee"/>
                          <a:sym typeface="Handlee"/>
                        </a:rPr>
                        <a:t>Well-structured layout used that is easy to follow and is engaging to the audience</a:t>
                      </a:r>
                      <a:endParaRPr sz="1000">
                        <a:latin typeface="Handlee"/>
                        <a:ea typeface="Handlee"/>
                        <a:cs typeface="Handlee"/>
                        <a:sym typeface="Handlee"/>
                      </a:endParaRPr>
                    </a:p>
                  </a:txBody>
                  <a:tcPr marL="91425" marR="91425" marT="91425" marB="91425"/>
                </a:tc>
                <a:tc>
                  <a:txBody>
                    <a:bodyPr/>
                    <a:lstStyle/>
                    <a:p>
                      <a:pPr marL="0" lvl="0" indent="0" algn="l" rtl="0">
                        <a:spcBef>
                          <a:spcPts val="0"/>
                        </a:spcBef>
                        <a:spcAft>
                          <a:spcPts val="0"/>
                        </a:spcAft>
                        <a:buNone/>
                      </a:pPr>
                      <a:r>
                        <a:rPr lang="en" sz="1000">
                          <a:latin typeface="Handlee"/>
                          <a:ea typeface="Handlee"/>
                          <a:cs typeface="Handlee"/>
                          <a:sym typeface="Handlee"/>
                        </a:rPr>
                        <a:t>Thorough and engaging layout that shows evidence links between the task elements</a:t>
                      </a:r>
                      <a:endParaRPr sz="1000">
                        <a:latin typeface="Handlee"/>
                        <a:ea typeface="Handlee"/>
                        <a:cs typeface="Handlee"/>
                        <a:sym typeface="Handlee"/>
                      </a:endParaRPr>
                    </a:p>
                  </a:txBody>
                  <a:tcPr marL="91425" marR="91425" marT="91425" marB="91425"/>
                </a:tc>
                <a:extLst>
                  <a:ext uri="{0D108BD9-81ED-4DB2-BD59-A6C34878D82A}">
                    <a16:rowId xmlns:a16="http://schemas.microsoft.com/office/drawing/2014/main" val="10007"/>
                  </a:ext>
                </a:extLst>
              </a:tr>
              <a:tr h="480500">
                <a:tc>
                  <a:txBody>
                    <a:bodyPr/>
                    <a:lstStyle/>
                    <a:p>
                      <a:pPr marL="0" lvl="0" indent="0" algn="l" rtl="0">
                        <a:spcBef>
                          <a:spcPts val="0"/>
                        </a:spcBef>
                        <a:spcAft>
                          <a:spcPts val="0"/>
                        </a:spcAft>
                        <a:buNone/>
                      </a:pPr>
                      <a:r>
                        <a:rPr lang="en" sz="1000" b="1">
                          <a:latin typeface="Handlee"/>
                          <a:ea typeface="Handlee"/>
                          <a:cs typeface="Handlee"/>
                          <a:sym typeface="Handlee"/>
                        </a:rPr>
                        <a:t>Presentation - QR codes</a:t>
                      </a:r>
                      <a:endParaRPr sz="1000" b="1">
                        <a:latin typeface="Handlee"/>
                        <a:ea typeface="Handlee"/>
                        <a:cs typeface="Handlee"/>
                        <a:sym typeface="Handlee"/>
                      </a:endParaRPr>
                    </a:p>
                  </a:txBody>
                  <a:tcPr marL="91425" marR="91425" marT="91425" marB="91425">
                    <a:solidFill>
                      <a:srgbClr val="F3F3F3"/>
                    </a:solidFill>
                  </a:tcPr>
                </a:tc>
                <a:tc>
                  <a:txBody>
                    <a:bodyPr/>
                    <a:lstStyle/>
                    <a:p>
                      <a:pPr marL="0" lvl="0" indent="0" algn="l" rtl="0">
                        <a:spcBef>
                          <a:spcPts val="0"/>
                        </a:spcBef>
                        <a:spcAft>
                          <a:spcPts val="0"/>
                        </a:spcAft>
                        <a:buNone/>
                      </a:pPr>
                      <a:r>
                        <a:rPr lang="en" sz="1000">
                          <a:latin typeface="Handlee"/>
                          <a:ea typeface="Handlee"/>
                          <a:cs typeface="Handlee"/>
                          <a:sym typeface="Handlee"/>
                        </a:rPr>
                        <a:t>No QR codes included</a:t>
                      </a:r>
                      <a:endParaRPr sz="1000">
                        <a:latin typeface="Handlee"/>
                        <a:ea typeface="Handlee"/>
                        <a:cs typeface="Handlee"/>
                        <a:sym typeface="Handlee"/>
                      </a:endParaRPr>
                    </a:p>
                  </a:txBody>
                  <a:tcPr marL="91425" marR="91425" marT="91425" marB="91425"/>
                </a:tc>
                <a:tc>
                  <a:txBody>
                    <a:bodyPr/>
                    <a:lstStyle/>
                    <a:p>
                      <a:pPr marL="0" lvl="0" indent="0" algn="l" rtl="0">
                        <a:spcBef>
                          <a:spcPts val="0"/>
                        </a:spcBef>
                        <a:spcAft>
                          <a:spcPts val="0"/>
                        </a:spcAft>
                        <a:buNone/>
                      </a:pPr>
                      <a:r>
                        <a:rPr lang="en" sz="1000">
                          <a:latin typeface="Handlee"/>
                          <a:ea typeface="Handlee"/>
                          <a:cs typeface="Handlee"/>
                          <a:sym typeface="Handlee"/>
                        </a:rPr>
                        <a:t>Some QR codes used that include links to additional information</a:t>
                      </a:r>
                      <a:endParaRPr sz="1000">
                        <a:latin typeface="Handlee"/>
                        <a:ea typeface="Handlee"/>
                        <a:cs typeface="Handlee"/>
                        <a:sym typeface="Handlee"/>
                      </a:endParaRPr>
                    </a:p>
                  </a:txBody>
                  <a:tcPr marL="91425" marR="91425" marT="91425" marB="91425"/>
                </a:tc>
                <a:tc>
                  <a:txBody>
                    <a:bodyPr/>
                    <a:lstStyle/>
                    <a:p>
                      <a:pPr marL="0" lvl="0" indent="0" algn="l" rtl="0">
                        <a:spcBef>
                          <a:spcPts val="0"/>
                        </a:spcBef>
                        <a:spcAft>
                          <a:spcPts val="0"/>
                        </a:spcAft>
                        <a:buNone/>
                      </a:pPr>
                      <a:r>
                        <a:rPr lang="en" sz="1000">
                          <a:latin typeface="Handlee"/>
                          <a:ea typeface="Handlee"/>
                          <a:cs typeface="Handlee"/>
                          <a:sym typeface="Handlee"/>
                        </a:rPr>
                        <a:t>A range of QR codes used to enhance the biographical information, eg. video</a:t>
                      </a:r>
                      <a:endParaRPr sz="1000">
                        <a:latin typeface="Handlee"/>
                        <a:ea typeface="Handlee"/>
                        <a:cs typeface="Handlee"/>
                        <a:sym typeface="Handlee"/>
                      </a:endParaRPr>
                    </a:p>
                  </a:txBody>
                  <a:tcPr marL="91425" marR="91425" marT="91425" marB="91425"/>
                </a:tc>
                <a:extLst>
                  <a:ext uri="{0D108BD9-81ED-4DB2-BD59-A6C34878D82A}">
                    <a16:rowId xmlns:a16="http://schemas.microsoft.com/office/drawing/2014/main" val="10008"/>
                  </a:ext>
                </a:extLst>
              </a:tr>
              <a:tr h="418925">
                <a:tc>
                  <a:txBody>
                    <a:bodyPr/>
                    <a:lstStyle/>
                    <a:p>
                      <a:pPr marL="0" lvl="0" indent="0" algn="l" rtl="0">
                        <a:spcBef>
                          <a:spcPts val="0"/>
                        </a:spcBef>
                        <a:spcAft>
                          <a:spcPts val="0"/>
                        </a:spcAft>
                        <a:buNone/>
                      </a:pPr>
                      <a:r>
                        <a:rPr lang="en" sz="1000" b="1">
                          <a:latin typeface="Handlee"/>
                          <a:ea typeface="Handlee"/>
                          <a:cs typeface="Handlee"/>
                          <a:sym typeface="Handlee"/>
                        </a:rPr>
                        <a:t>Sources</a:t>
                      </a:r>
                      <a:endParaRPr sz="1000" b="1">
                        <a:latin typeface="Handlee"/>
                        <a:ea typeface="Handlee"/>
                        <a:cs typeface="Handlee"/>
                        <a:sym typeface="Handlee"/>
                      </a:endParaRPr>
                    </a:p>
                  </a:txBody>
                  <a:tcPr marL="91425" marR="91425" marT="91425" marB="91425">
                    <a:solidFill>
                      <a:srgbClr val="F3F3F3"/>
                    </a:solidFill>
                  </a:tcPr>
                </a:tc>
                <a:tc>
                  <a:txBody>
                    <a:bodyPr/>
                    <a:lstStyle/>
                    <a:p>
                      <a:pPr marL="0" lvl="0" indent="0" algn="l" rtl="0">
                        <a:spcBef>
                          <a:spcPts val="0"/>
                        </a:spcBef>
                        <a:spcAft>
                          <a:spcPts val="0"/>
                        </a:spcAft>
                        <a:buNone/>
                      </a:pPr>
                      <a:r>
                        <a:rPr lang="en" sz="1000">
                          <a:latin typeface="Handlee"/>
                          <a:ea typeface="Handlee"/>
                          <a:cs typeface="Handlee"/>
                          <a:sym typeface="Handlee"/>
                        </a:rPr>
                        <a:t>1-3 sources used and referenced using CiteFast</a:t>
                      </a:r>
                      <a:endParaRPr sz="1000">
                        <a:latin typeface="Handlee"/>
                        <a:ea typeface="Handlee"/>
                        <a:cs typeface="Handlee"/>
                        <a:sym typeface="Handlee"/>
                      </a:endParaRPr>
                    </a:p>
                  </a:txBody>
                  <a:tcPr marL="91425" marR="91425" marT="91425" marB="91425"/>
                </a:tc>
                <a:tc>
                  <a:txBody>
                    <a:bodyPr/>
                    <a:lstStyle/>
                    <a:p>
                      <a:pPr marL="0" lvl="0" indent="0" algn="l" rtl="0">
                        <a:spcBef>
                          <a:spcPts val="0"/>
                        </a:spcBef>
                        <a:spcAft>
                          <a:spcPts val="0"/>
                        </a:spcAft>
                        <a:buNone/>
                      </a:pPr>
                      <a:r>
                        <a:rPr lang="en" sz="1000">
                          <a:latin typeface="Handlee"/>
                          <a:ea typeface="Handlee"/>
                          <a:cs typeface="Handlee"/>
                          <a:sym typeface="Handlee"/>
                        </a:rPr>
                        <a:t>4-10 sources used and referenced using CiteFast</a:t>
                      </a:r>
                      <a:endParaRPr sz="1000">
                        <a:latin typeface="Handlee"/>
                        <a:ea typeface="Handlee"/>
                        <a:cs typeface="Handlee"/>
                        <a:sym typeface="Handlee"/>
                      </a:endParaRPr>
                    </a:p>
                  </a:txBody>
                  <a:tcPr marL="91425" marR="91425" marT="91425" marB="91425"/>
                </a:tc>
                <a:tc>
                  <a:txBody>
                    <a:bodyPr/>
                    <a:lstStyle/>
                    <a:p>
                      <a:pPr marL="0" lvl="0" indent="0" algn="l" rtl="0">
                        <a:spcBef>
                          <a:spcPts val="0"/>
                        </a:spcBef>
                        <a:spcAft>
                          <a:spcPts val="0"/>
                        </a:spcAft>
                        <a:buNone/>
                      </a:pPr>
                      <a:r>
                        <a:rPr lang="en" sz="1000">
                          <a:latin typeface="Handlee"/>
                          <a:ea typeface="Handlee"/>
                          <a:cs typeface="Handlee"/>
                          <a:sym typeface="Handlee"/>
                        </a:rPr>
                        <a:t>10 or more sources used and referenced using CiteFast</a:t>
                      </a:r>
                      <a:endParaRPr sz="1000">
                        <a:latin typeface="Handlee"/>
                        <a:ea typeface="Handlee"/>
                        <a:cs typeface="Handlee"/>
                        <a:sym typeface="Handlee"/>
                      </a:endParaRPr>
                    </a:p>
                  </a:txBody>
                  <a:tcPr marL="91425" marR="91425" marT="91425" marB="91425"/>
                </a:tc>
                <a:extLst>
                  <a:ext uri="{0D108BD9-81ED-4DB2-BD59-A6C34878D82A}">
                    <a16:rowId xmlns:a16="http://schemas.microsoft.com/office/drawing/2014/main" val="10009"/>
                  </a:ext>
                </a:extLst>
              </a:tr>
            </a:tbl>
          </a:graphicData>
        </a:graphic>
      </p:graphicFrame>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736"/>
        <p:cNvGrpSpPr/>
        <p:nvPr/>
      </p:nvGrpSpPr>
      <p:grpSpPr>
        <a:xfrm>
          <a:off x="0" y="0"/>
          <a:ext cx="0" cy="0"/>
          <a:chOff x="0" y="0"/>
          <a:chExt cx="0" cy="0"/>
        </a:xfrm>
      </p:grpSpPr>
      <p:sp>
        <p:nvSpPr>
          <p:cNvPr id="737" name="Google Shape;737;p85"/>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3400" b="1">
                <a:solidFill>
                  <a:srgbClr val="4285F4"/>
                </a:solidFill>
                <a:latin typeface="Handlee"/>
                <a:ea typeface="Handlee"/>
                <a:cs typeface="Handlee"/>
                <a:sym typeface="Handlee"/>
              </a:rPr>
              <a:t>The Gold Rush Era</a:t>
            </a:r>
            <a:endParaRPr sz="3900" b="1">
              <a:solidFill>
                <a:srgbClr val="4285F4"/>
              </a:solidFill>
              <a:latin typeface="Handlee"/>
              <a:ea typeface="Handlee"/>
              <a:cs typeface="Handlee"/>
              <a:sym typeface="Handlee"/>
            </a:endParaRPr>
          </a:p>
        </p:txBody>
      </p:sp>
      <p:sp>
        <p:nvSpPr>
          <p:cNvPr id="738" name="Google Shape;738;p85"/>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Font typeface="Handlee"/>
              <a:buChar char="❏"/>
            </a:pPr>
            <a:r>
              <a:rPr lang="en" sz="1800">
                <a:latin typeface="Handlee"/>
                <a:ea typeface="Handlee"/>
                <a:cs typeface="Handlee"/>
                <a:sym typeface="Handlee"/>
              </a:rPr>
              <a:t>Why did the authorities and others try to keep gold findings a secret until 1849? </a:t>
            </a:r>
            <a:endParaRPr sz="1800">
              <a:latin typeface="Handlee"/>
              <a:ea typeface="Handlee"/>
              <a:cs typeface="Handlee"/>
              <a:sym typeface="Handlee"/>
            </a:endParaRPr>
          </a:p>
          <a:p>
            <a:pPr marL="457200" lvl="0" indent="-342900" algn="l" rtl="0">
              <a:spcBef>
                <a:spcPts val="1000"/>
              </a:spcBef>
              <a:spcAft>
                <a:spcPts val="0"/>
              </a:spcAft>
              <a:buSzPts val="1800"/>
              <a:buFont typeface="Handlee"/>
              <a:buChar char="❏"/>
            </a:pPr>
            <a:r>
              <a:rPr lang="en" sz="1800">
                <a:latin typeface="Handlee"/>
                <a:ea typeface="Handlee"/>
                <a:cs typeface="Handlee"/>
                <a:sym typeface="Handlee"/>
              </a:rPr>
              <a:t>What impact did the discovery of Gold have on colonies like Victoria?</a:t>
            </a:r>
            <a:endParaRPr sz="1800">
              <a:latin typeface="Handlee"/>
              <a:ea typeface="Handlee"/>
              <a:cs typeface="Handlee"/>
              <a:sym typeface="Handlee"/>
            </a:endParaRPr>
          </a:p>
        </p:txBody>
      </p:sp>
      <p:sp>
        <p:nvSpPr>
          <p:cNvPr id="739" name="Google Shape;739;p85"/>
          <p:cNvSpPr txBox="1"/>
          <p:nvPr/>
        </p:nvSpPr>
        <p:spPr>
          <a:xfrm>
            <a:off x="6953250" y="4852350"/>
            <a:ext cx="2190900" cy="2616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800">
                <a:solidFill>
                  <a:srgbClr val="1C4587"/>
                </a:solidFill>
                <a:latin typeface="Handlee"/>
                <a:ea typeface="Handlee"/>
                <a:cs typeface="Handlee"/>
                <a:sym typeface="Handlee"/>
              </a:rPr>
              <a:t>SHARED INQUIRY</a:t>
            </a:r>
            <a:endParaRPr>
              <a:solidFill>
                <a:srgbClr val="1C4587"/>
              </a:solidFill>
              <a:latin typeface="Handlee"/>
              <a:ea typeface="Handlee"/>
              <a:cs typeface="Handlee"/>
              <a:sym typeface="Handlee"/>
            </a:endParaRPr>
          </a:p>
        </p:txBody>
      </p:sp>
      <p:sp>
        <p:nvSpPr>
          <p:cNvPr id="740" name="Google Shape;740;p85"/>
          <p:cNvSpPr txBox="1"/>
          <p:nvPr/>
        </p:nvSpPr>
        <p:spPr>
          <a:xfrm>
            <a:off x="178347" y="4794450"/>
            <a:ext cx="1553400" cy="253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050">
                <a:solidFill>
                  <a:srgbClr val="3488A0"/>
                </a:solidFill>
                <a:latin typeface="Handlee"/>
                <a:ea typeface="Handlee"/>
                <a:cs typeface="Handlee"/>
                <a:sym typeface="Handlee"/>
              </a:rPr>
              <a:t>Alice Vigors 2020</a:t>
            </a:r>
            <a:endParaRPr>
              <a:latin typeface="Handlee"/>
              <a:ea typeface="Handlee"/>
              <a:cs typeface="Handlee"/>
              <a:sym typeface="Handlee"/>
            </a:endParaRPr>
          </a:p>
        </p:txBody>
      </p:sp>
      <p:pic>
        <p:nvPicPr>
          <p:cNvPr id="741" name="Google Shape;741;p85">
            <a:hlinkClick r:id="rId3"/>
          </p:cNvPr>
          <p:cNvPicPr preferRelativeResize="0"/>
          <p:nvPr/>
        </p:nvPicPr>
        <p:blipFill>
          <a:blip r:embed="rId4">
            <a:alphaModFix/>
          </a:blip>
          <a:stretch>
            <a:fillRect/>
          </a:stretch>
        </p:blipFill>
        <p:spPr>
          <a:xfrm>
            <a:off x="3272100" y="152400"/>
            <a:ext cx="5719500" cy="4642050"/>
          </a:xfrm>
          <a:prstGeom prst="rect">
            <a:avLst/>
          </a:prstGeom>
          <a:noFill/>
          <a:ln>
            <a:noFill/>
          </a:ln>
        </p:spPr>
      </p:pic>
      <p:sp>
        <p:nvSpPr>
          <p:cNvPr id="742" name="Google Shape;742;p85"/>
          <p:cNvSpPr txBox="1"/>
          <p:nvPr/>
        </p:nvSpPr>
        <p:spPr>
          <a:xfrm>
            <a:off x="3144288" y="4881900"/>
            <a:ext cx="2855400" cy="2616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100">
                <a:latin typeface="Handlee"/>
                <a:ea typeface="Handlee"/>
                <a:cs typeface="Handlee"/>
                <a:sym typeface="Handlee"/>
              </a:rPr>
              <a:t>Source:</a:t>
            </a:r>
            <a:r>
              <a:rPr lang="en" sz="1100">
                <a:solidFill>
                  <a:srgbClr val="000000"/>
                </a:solidFill>
                <a:latin typeface="Handlee"/>
                <a:ea typeface="Handlee"/>
                <a:cs typeface="Handlee"/>
                <a:sym typeface="Handlee"/>
              </a:rPr>
              <a:t> </a:t>
            </a:r>
            <a:r>
              <a:rPr lang="en" sz="1100" u="sng">
                <a:solidFill>
                  <a:schemeClr val="hlink"/>
                </a:solidFill>
                <a:latin typeface="Handlee"/>
                <a:ea typeface="Handlee"/>
                <a:cs typeface="Handlee"/>
                <a:sym typeface="Handlee"/>
                <a:hlinkClick r:id="rId3"/>
              </a:rPr>
              <a:t>Kids News</a:t>
            </a:r>
            <a:endParaRPr sz="1100">
              <a:solidFill>
                <a:srgbClr val="000000"/>
              </a:solidFill>
              <a:latin typeface="Handlee"/>
              <a:ea typeface="Handlee"/>
              <a:cs typeface="Handlee"/>
              <a:sym typeface="Handlee"/>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746"/>
        <p:cNvGrpSpPr/>
        <p:nvPr/>
      </p:nvGrpSpPr>
      <p:grpSpPr>
        <a:xfrm>
          <a:off x="0" y="0"/>
          <a:ext cx="0" cy="0"/>
          <a:chOff x="0" y="0"/>
          <a:chExt cx="0" cy="0"/>
        </a:xfrm>
      </p:grpSpPr>
      <p:sp>
        <p:nvSpPr>
          <p:cNvPr id="747" name="Google Shape;747;p86"/>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3400" b="1">
                <a:solidFill>
                  <a:srgbClr val="4285F4"/>
                </a:solidFill>
                <a:latin typeface="Handlee"/>
                <a:ea typeface="Handlee"/>
                <a:cs typeface="Handlee"/>
                <a:sym typeface="Handlee"/>
              </a:rPr>
              <a:t>The Gold Rush Era</a:t>
            </a:r>
            <a:endParaRPr sz="3900" b="1">
              <a:solidFill>
                <a:srgbClr val="4285F4"/>
              </a:solidFill>
              <a:latin typeface="Handlee"/>
              <a:ea typeface="Handlee"/>
              <a:cs typeface="Handlee"/>
              <a:sym typeface="Handlee"/>
            </a:endParaRPr>
          </a:p>
        </p:txBody>
      </p:sp>
      <p:sp>
        <p:nvSpPr>
          <p:cNvPr id="748" name="Google Shape;748;p86"/>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Font typeface="Handlee"/>
              <a:buChar char="❏"/>
            </a:pPr>
            <a:r>
              <a:rPr lang="en" sz="1800">
                <a:latin typeface="Handlee"/>
                <a:ea typeface="Handlee"/>
                <a:cs typeface="Handlee"/>
                <a:sym typeface="Handlee"/>
              </a:rPr>
              <a:t>What do you see, observe or notice?</a:t>
            </a:r>
            <a:endParaRPr sz="1800">
              <a:latin typeface="Handlee"/>
              <a:ea typeface="Handlee"/>
              <a:cs typeface="Handlee"/>
              <a:sym typeface="Handlee"/>
            </a:endParaRPr>
          </a:p>
          <a:p>
            <a:pPr marL="457200" lvl="0" indent="-342900" algn="l" rtl="0">
              <a:spcBef>
                <a:spcPts val="0"/>
              </a:spcBef>
              <a:spcAft>
                <a:spcPts val="0"/>
              </a:spcAft>
              <a:buSzPts val="1800"/>
              <a:buFont typeface="Handlee"/>
              <a:buChar char="❏"/>
            </a:pPr>
            <a:r>
              <a:rPr lang="en" sz="1800">
                <a:latin typeface="Handlee"/>
                <a:ea typeface="Handlee"/>
                <a:cs typeface="Handlee"/>
                <a:sym typeface="Handlee"/>
              </a:rPr>
              <a:t>What does it make you think about mining techniques used by gold miners?</a:t>
            </a:r>
            <a:endParaRPr sz="1800">
              <a:latin typeface="Handlee"/>
              <a:ea typeface="Handlee"/>
              <a:cs typeface="Handlee"/>
              <a:sym typeface="Handlee"/>
            </a:endParaRPr>
          </a:p>
          <a:p>
            <a:pPr marL="457200" lvl="0" indent="-342900" algn="l" rtl="0">
              <a:spcBef>
                <a:spcPts val="0"/>
              </a:spcBef>
              <a:spcAft>
                <a:spcPts val="0"/>
              </a:spcAft>
              <a:buSzPts val="1800"/>
              <a:buFont typeface="Handlee"/>
              <a:buChar char="❏"/>
            </a:pPr>
            <a:r>
              <a:rPr lang="en" sz="1800">
                <a:latin typeface="Handlee"/>
                <a:ea typeface="Handlee"/>
                <a:cs typeface="Handlee"/>
                <a:sym typeface="Handlee"/>
              </a:rPr>
              <a:t>What do you wonder?</a:t>
            </a:r>
            <a:endParaRPr sz="1800">
              <a:latin typeface="Handlee"/>
              <a:ea typeface="Handlee"/>
              <a:cs typeface="Handlee"/>
              <a:sym typeface="Handlee"/>
            </a:endParaRPr>
          </a:p>
        </p:txBody>
      </p:sp>
      <p:sp>
        <p:nvSpPr>
          <p:cNvPr id="749" name="Google Shape;749;p86"/>
          <p:cNvSpPr txBox="1"/>
          <p:nvPr/>
        </p:nvSpPr>
        <p:spPr>
          <a:xfrm>
            <a:off x="6953250" y="4852350"/>
            <a:ext cx="2190900" cy="2616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800">
                <a:solidFill>
                  <a:srgbClr val="1C4587"/>
                </a:solidFill>
                <a:latin typeface="Handlee"/>
                <a:ea typeface="Handlee"/>
                <a:cs typeface="Handlee"/>
                <a:sym typeface="Handlee"/>
              </a:rPr>
              <a:t>SHARED INQUIRY</a:t>
            </a:r>
            <a:endParaRPr>
              <a:solidFill>
                <a:srgbClr val="1C4587"/>
              </a:solidFill>
              <a:latin typeface="Handlee"/>
              <a:ea typeface="Handlee"/>
              <a:cs typeface="Handlee"/>
              <a:sym typeface="Handlee"/>
            </a:endParaRPr>
          </a:p>
        </p:txBody>
      </p:sp>
      <p:sp>
        <p:nvSpPr>
          <p:cNvPr id="750" name="Google Shape;750;p86"/>
          <p:cNvSpPr txBox="1"/>
          <p:nvPr/>
        </p:nvSpPr>
        <p:spPr>
          <a:xfrm>
            <a:off x="178347" y="4794450"/>
            <a:ext cx="1553400" cy="253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050">
                <a:solidFill>
                  <a:srgbClr val="3488A0"/>
                </a:solidFill>
                <a:latin typeface="Handlee"/>
                <a:ea typeface="Handlee"/>
                <a:cs typeface="Handlee"/>
                <a:sym typeface="Handlee"/>
              </a:rPr>
              <a:t>Alice Vigors 2020</a:t>
            </a:r>
            <a:endParaRPr>
              <a:latin typeface="Handlee"/>
              <a:ea typeface="Handlee"/>
              <a:cs typeface="Handlee"/>
              <a:sym typeface="Handlee"/>
            </a:endParaRPr>
          </a:p>
        </p:txBody>
      </p:sp>
      <p:sp>
        <p:nvSpPr>
          <p:cNvPr id="751" name="Google Shape;751;p86"/>
          <p:cNvSpPr txBox="1"/>
          <p:nvPr/>
        </p:nvSpPr>
        <p:spPr>
          <a:xfrm>
            <a:off x="3010938" y="4852350"/>
            <a:ext cx="2855400" cy="2616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100">
                <a:latin typeface="Handlee"/>
                <a:ea typeface="Handlee"/>
                <a:cs typeface="Handlee"/>
                <a:sym typeface="Handlee"/>
              </a:rPr>
              <a:t>Source:</a:t>
            </a:r>
            <a:r>
              <a:rPr lang="en" sz="1100">
                <a:solidFill>
                  <a:srgbClr val="000000"/>
                </a:solidFill>
                <a:latin typeface="Handlee"/>
                <a:ea typeface="Handlee"/>
                <a:cs typeface="Handlee"/>
                <a:sym typeface="Handlee"/>
              </a:rPr>
              <a:t> </a:t>
            </a:r>
            <a:r>
              <a:rPr lang="en" sz="1100" u="sng">
                <a:solidFill>
                  <a:schemeClr val="hlink"/>
                </a:solidFill>
                <a:latin typeface="Handlee"/>
                <a:ea typeface="Handlee"/>
                <a:cs typeface="Handlee"/>
                <a:sym typeface="Handlee"/>
                <a:hlinkClick r:id="rId3"/>
              </a:rPr>
              <a:t>National Museum </a:t>
            </a:r>
            <a:r>
              <a:rPr lang="en" sz="1100" u="sng">
                <a:solidFill>
                  <a:schemeClr val="hlink"/>
                </a:solidFill>
                <a:latin typeface="Handlee"/>
                <a:ea typeface="Handlee"/>
                <a:cs typeface="Handlee"/>
                <a:sym typeface="Handlee"/>
                <a:hlinkClick r:id="rId3"/>
              </a:rPr>
              <a:t>Australia</a:t>
            </a:r>
            <a:endParaRPr sz="1100">
              <a:solidFill>
                <a:srgbClr val="000000"/>
              </a:solidFill>
              <a:latin typeface="Handlee"/>
              <a:ea typeface="Handlee"/>
              <a:cs typeface="Handlee"/>
              <a:sym typeface="Handlee"/>
            </a:endParaRPr>
          </a:p>
        </p:txBody>
      </p:sp>
      <p:pic>
        <p:nvPicPr>
          <p:cNvPr id="752" name="Google Shape;752;p86"/>
          <p:cNvPicPr preferRelativeResize="0"/>
          <p:nvPr/>
        </p:nvPicPr>
        <p:blipFill>
          <a:blip r:embed="rId4">
            <a:alphaModFix/>
          </a:blip>
          <a:stretch>
            <a:fillRect/>
          </a:stretch>
        </p:blipFill>
        <p:spPr>
          <a:xfrm>
            <a:off x="3272100" y="152400"/>
            <a:ext cx="5719501" cy="4416600"/>
          </a:xfrm>
          <a:prstGeom prst="rect">
            <a:avLst/>
          </a:prstGeom>
          <a:noFill/>
          <a:ln>
            <a:noFill/>
          </a:ln>
        </p:spPr>
      </p:pic>
      <p:pic>
        <p:nvPicPr>
          <p:cNvPr id="753" name="Google Shape;753;p86"/>
          <p:cNvPicPr preferRelativeResize="0"/>
          <p:nvPr/>
        </p:nvPicPr>
        <p:blipFill>
          <a:blip r:embed="rId5">
            <a:alphaModFix/>
          </a:blip>
          <a:stretch>
            <a:fillRect/>
          </a:stretch>
        </p:blipFill>
        <p:spPr>
          <a:xfrm>
            <a:off x="4971900" y="4569000"/>
            <a:ext cx="2319900" cy="250800"/>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757"/>
        <p:cNvGrpSpPr/>
        <p:nvPr/>
      </p:nvGrpSpPr>
      <p:grpSpPr>
        <a:xfrm>
          <a:off x="0" y="0"/>
          <a:ext cx="0" cy="0"/>
          <a:chOff x="0" y="0"/>
          <a:chExt cx="0" cy="0"/>
        </a:xfrm>
      </p:grpSpPr>
      <p:sp>
        <p:nvSpPr>
          <p:cNvPr id="758" name="Google Shape;758;p8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3400" b="1">
                <a:solidFill>
                  <a:srgbClr val="4285F4"/>
                </a:solidFill>
                <a:latin typeface="Handlee"/>
                <a:ea typeface="Handlee"/>
                <a:cs typeface="Handlee"/>
                <a:sym typeface="Handlee"/>
              </a:rPr>
              <a:t>The Gold Rush Era</a:t>
            </a:r>
            <a:endParaRPr sz="3900" b="1">
              <a:solidFill>
                <a:srgbClr val="4285F4"/>
              </a:solidFill>
              <a:latin typeface="Handlee"/>
              <a:ea typeface="Handlee"/>
              <a:cs typeface="Handlee"/>
              <a:sym typeface="Handlee"/>
            </a:endParaRPr>
          </a:p>
        </p:txBody>
      </p:sp>
      <p:sp>
        <p:nvSpPr>
          <p:cNvPr id="759" name="Google Shape;759;p87"/>
          <p:cNvSpPr txBox="1">
            <a:spLocks noGrp="1"/>
          </p:cNvSpPr>
          <p:nvPr>
            <p:ph type="body" idx="1"/>
          </p:nvPr>
        </p:nvSpPr>
        <p:spPr>
          <a:xfrm>
            <a:off x="311700" y="1162050"/>
            <a:ext cx="2808000" cy="34071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Font typeface="Handlee"/>
              <a:buChar char="❏"/>
            </a:pPr>
            <a:r>
              <a:rPr lang="en" sz="1800">
                <a:latin typeface="Handlee"/>
                <a:ea typeface="Handlee"/>
                <a:cs typeface="Handlee"/>
                <a:sym typeface="Handlee"/>
              </a:rPr>
              <a:t>What do you see, observe or notice?</a:t>
            </a:r>
            <a:endParaRPr sz="1800">
              <a:latin typeface="Handlee"/>
              <a:ea typeface="Handlee"/>
              <a:cs typeface="Handlee"/>
              <a:sym typeface="Handlee"/>
            </a:endParaRPr>
          </a:p>
          <a:p>
            <a:pPr marL="457200" lvl="0" indent="-342900" algn="l" rtl="0">
              <a:spcBef>
                <a:spcPts val="0"/>
              </a:spcBef>
              <a:spcAft>
                <a:spcPts val="0"/>
              </a:spcAft>
              <a:buSzPts val="1800"/>
              <a:buFont typeface="Handlee"/>
              <a:buChar char="❏"/>
            </a:pPr>
            <a:r>
              <a:rPr lang="en" sz="1800">
                <a:latin typeface="Handlee"/>
                <a:ea typeface="Handlee"/>
                <a:cs typeface="Handlee"/>
                <a:sym typeface="Handlee"/>
              </a:rPr>
              <a:t>What does it make you think about mining techniques used by gold miners?</a:t>
            </a:r>
            <a:endParaRPr sz="1800">
              <a:latin typeface="Handlee"/>
              <a:ea typeface="Handlee"/>
              <a:cs typeface="Handlee"/>
              <a:sym typeface="Handlee"/>
            </a:endParaRPr>
          </a:p>
          <a:p>
            <a:pPr marL="457200" lvl="0" indent="-342900" algn="l" rtl="0">
              <a:spcBef>
                <a:spcPts val="0"/>
              </a:spcBef>
              <a:spcAft>
                <a:spcPts val="0"/>
              </a:spcAft>
              <a:buSzPts val="1800"/>
              <a:buFont typeface="Handlee"/>
              <a:buChar char="❏"/>
            </a:pPr>
            <a:r>
              <a:rPr lang="en" sz="1800">
                <a:latin typeface="Handlee"/>
                <a:ea typeface="Handlee"/>
                <a:cs typeface="Handlee"/>
                <a:sym typeface="Handlee"/>
              </a:rPr>
              <a:t>How and why do you think they are different to the previous painting?</a:t>
            </a:r>
            <a:endParaRPr sz="1800">
              <a:latin typeface="Handlee"/>
              <a:ea typeface="Handlee"/>
              <a:cs typeface="Handlee"/>
              <a:sym typeface="Handlee"/>
            </a:endParaRPr>
          </a:p>
          <a:p>
            <a:pPr marL="457200" lvl="0" indent="-342900" algn="l" rtl="0">
              <a:spcBef>
                <a:spcPts val="0"/>
              </a:spcBef>
              <a:spcAft>
                <a:spcPts val="0"/>
              </a:spcAft>
              <a:buSzPts val="1800"/>
              <a:buFont typeface="Handlee"/>
              <a:buChar char="❏"/>
            </a:pPr>
            <a:r>
              <a:rPr lang="en" sz="1800">
                <a:latin typeface="Handlee"/>
                <a:ea typeface="Handlee"/>
                <a:cs typeface="Handlee"/>
                <a:sym typeface="Handlee"/>
              </a:rPr>
              <a:t>What do you wonder?</a:t>
            </a:r>
            <a:endParaRPr sz="1800">
              <a:latin typeface="Handlee"/>
              <a:ea typeface="Handlee"/>
              <a:cs typeface="Handlee"/>
              <a:sym typeface="Handlee"/>
            </a:endParaRPr>
          </a:p>
        </p:txBody>
      </p:sp>
      <p:sp>
        <p:nvSpPr>
          <p:cNvPr id="760" name="Google Shape;760;p87"/>
          <p:cNvSpPr txBox="1"/>
          <p:nvPr/>
        </p:nvSpPr>
        <p:spPr>
          <a:xfrm>
            <a:off x="6953250" y="4852350"/>
            <a:ext cx="2190900" cy="2616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800">
                <a:solidFill>
                  <a:srgbClr val="1C4587"/>
                </a:solidFill>
                <a:latin typeface="Handlee"/>
                <a:ea typeface="Handlee"/>
                <a:cs typeface="Handlee"/>
                <a:sym typeface="Handlee"/>
              </a:rPr>
              <a:t>SHARED INQUIRY</a:t>
            </a:r>
            <a:endParaRPr>
              <a:solidFill>
                <a:srgbClr val="1C4587"/>
              </a:solidFill>
              <a:latin typeface="Handlee"/>
              <a:ea typeface="Handlee"/>
              <a:cs typeface="Handlee"/>
              <a:sym typeface="Handlee"/>
            </a:endParaRPr>
          </a:p>
        </p:txBody>
      </p:sp>
      <p:sp>
        <p:nvSpPr>
          <p:cNvPr id="761" name="Google Shape;761;p87"/>
          <p:cNvSpPr txBox="1"/>
          <p:nvPr/>
        </p:nvSpPr>
        <p:spPr>
          <a:xfrm>
            <a:off x="178347" y="4794450"/>
            <a:ext cx="1553400" cy="253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050">
                <a:solidFill>
                  <a:srgbClr val="3488A0"/>
                </a:solidFill>
                <a:latin typeface="Handlee"/>
                <a:ea typeface="Handlee"/>
                <a:cs typeface="Handlee"/>
                <a:sym typeface="Handlee"/>
              </a:rPr>
              <a:t>Alice Vigors 2020</a:t>
            </a:r>
            <a:endParaRPr>
              <a:latin typeface="Handlee"/>
              <a:ea typeface="Handlee"/>
              <a:cs typeface="Handlee"/>
              <a:sym typeface="Handlee"/>
            </a:endParaRPr>
          </a:p>
        </p:txBody>
      </p:sp>
      <p:sp>
        <p:nvSpPr>
          <p:cNvPr id="762" name="Google Shape;762;p87"/>
          <p:cNvSpPr txBox="1"/>
          <p:nvPr/>
        </p:nvSpPr>
        <p:spPr>
          <a:xfrm>
            <a:off x="3010938" y="4852350"/>
            <a:ext cx="2855400" cy="2616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100">
                <a:latin typeface="Handlee"/>
                <a:ea typeface="Handlee"/>
                <a:cs typeface="Handlee"/>
                <a:sym typeface="Handlee"/>
              </a:rPr>
              <a:t>Source:</a:t>
            </a:r>
            <a:r>
              <a:rPr lang="en" sz="1100">
                <a:solidFill>
                  <a:srgbClr val="000000"/>
                </a:solidFill>
                <a:latin typeface="Handlee"/>
                <a:ea typeface="Handlee"/>
                <a:cs typeface="Handlee"/>
                <a:sym typeface="Handlee"/>
              </a:rPr>
              <a:t> </a:t>
            </a:r>
            <a:r>
              <a:rPr lang="en" sz="1100" u="sng">
                <a:solidFill>
                  <a:schemeClr val="hlink"/>
                </a:solidFill>
                <a:latin typeface="Handlee"/>
                <a:ea typeface="Handlee"/>
                <a:cs typeface="Handlee"/>
                <a:sym typeface="Handlee"/>
                <a:hlinkClick r:id="rId3"/>
              </a:rPr>
              <a:t>National Museum Australia</a:t>
            </a:r>
            <a:endParaRPr sz="1100">
              <a:solidFill>
                <a:srgbClr val="000000"/>
              </a:solidFill>
              <a:latin typeface="Handlee"/>
              <a:ea typeface="Handlee"/>
              <a:cs typeface="Handlee"/>
              <a:sym typeface="Handlee"/>
            </a:endParaRPr>
          </a:p>
        </p:txBody>
      </p:sp>
      <p:pic>
        <p:nvPicPr>
          <p:cNvPr id="763" name="Google Shape;763;p87"/>
          <p:cNvPicPr preferRelativeResize="0"/>
          <p:nvPr/>
        </p:nvPicPr>
        <p:blipFill>
          <a:blip r:embed="rId4">
            <a:alphaModFix/>
          </a:blip>
          <a:stretch>
            <a:fillRect/>
          </a:stretch>
        </p:blipFill>
        <p:spPr>
          <a:xfrm>
            <a:off x="3272100" y="152400"/>
            <a:ext cx="5719501" cy="4416601"/>
          </a:xfrm>
          <a:prstGeom prst="rect">
            <a:avLst/>
          </a:prstGeom>
          <a:noFill/>
          <a:ln>
            <a:noFill/>
          </a:ln>
        </p:spPr>
      </p:pic>
      <p:pic>
        <p:nvPicPr>
          <p:cNvPr id="764" name="Google Shape;764;p87"/>
          <p:cNvPicPr preferRelativeResize="0"/>
          <p:nvPr/>
        </p:nvPicPr>
        <p:blipFill>
          <a:blip r:embed="rId5">
            <a:alphaModFix/>
          </a:blip>
          <a:stretch>
            <a:fillRect/>
          </a:stretch>
        </p:blipFill>
        <p:spPr>
          <a:xfrm>
            <a:off x="3236250" y="4489650"/>
            <a:ext cx="5791200" cy="304800"/>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768"/>
        <p:cNvGrpSpPr/>
        <p:nvPr/>
      </p:nvGrpSpPr>
      <p:grpSpPr>
        <a:xfrm>
          <a:off x="0" y="0"/>
          <a:ext cx="0" cy="0"/>
          <a:chOff x="0" y="0"/>
          <a:chExt cx="0" cy="0"/>
        </a:xfrm>
      </p:grpSpPr>
      <p:pic>
        <p:nvPicPr>
          <p:cNvPr id="769" name="Google Shape;769;p88">
            <a:hlinkClick r:id="rId3"/>
          </p:cNvPr>
          <p:cNvPicPr preferRelativeResize="0"/>
          <p:nvPr/>
        </p:nvPicPr>
        <p:blipFill>
          <a:blip r:embed="rId4">
            <a:alphaModFix/>
          </a:blip>
          <a:stretch>
            <a:fillRect/>
          </a:stretch>
        </p:blipFill>
        <p:spPr>
          <a:xfrm>
            <a:off x="152400" y="152400"/>
            <a:ext cx="8610675" cy="4699949"/>
          </a:xfrm>
          <a:prstGeom prst="rect">
            <a:avLst/>
          </a:prstGeom>
          <a:noFill/>
          <a:ln>
            <a:noFill/>
          </a:ln>
        </p:spPr>
      </p:pic>
      <p:sp>
        <p:nvSpPr>
          <p:cNvPr id="770" name="Google Shape;770;p88"/>
          <p:cNvSpPr txBox="1"/>
          <p:nvPr/>
        </p:nvSpPr>
        <p:spPr>
          <a:xfrm>
            <a:off x="6953250" y="4852350"/>
            <a:ext cx="2190900" cy="2616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800">
                <a:solidFill>
                  <a:srgbClr val="1C4587"/>
                </a:solidFill>
                <a:latin typeface="Handlee"/>
                <a:ea typeface="Handlee"/>
                <a:cs typeface="Handlee"/>
                <a:sym typeface="Handlee"/>
              </a:rPr>
              <a:t>SHARED INQUIRY</a:t>
            </a:r>
            <a:endParaRPr>
              <a:solidFill>
                <a:srgbClr val="1C4587"/>
              </a:solidFill>
              <a:latin typeface="Handlee"/>
              <a:ea typeface="Handlee"/>
              <a:cs typeface="Handlee"/>
              <a:sym typeface="Handlee"/>
            </a:endParaRPr>
          </a:p>
        </p:txBody>
      </p:sp>
      <p:sp>
        <p:nvSpPr>
          <p:cNvPr id="771" name="Google Shape;771;p88"/>
          <p:cNvSpPr txBox="1"/>
          <p:nvPr/>
        </p:nvSpPr>
        <p:spPr>
          <a:xfrm>
            <a:off x="178347" y="4794450"/>
            <a:ext cx="1553400" cy="253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050">
                <a:solidFill>
                  <a:srgbClr val="3488A0"/>
                </a:solidFill>
                <a:latin typeface="Handlee"/>
                <a:ea typeface="Handlee"/>
                <a:cs typeface="Handlee"/>
                <a:sym typeface="Handlee"/>
              </a:rPr>
              <a:t>Alice Vigors 2020</a:t>
            </a:r>
            <a:endParaRPr>
              <a:latin typeface="Handlee"/>
              <a:ea typeface="Handlee"/>
              <a:cs typeface="Handlee"/>
              <a:sym typeface="Handlee"/>
            </a:endParaRPr>
          </a:p>
        </p:txBody>
      </p:sp>
      <p:sp>
        <p:nvSpPr>
          <p:cNvPr id="772" name="Google Shape;772;p88"/>
          <p:cNvSpPr txBox="1"/>
          <p:nvPr/>
        </p:nvSpPr>
        <p:spPr>
          <a:xfrm>
            <a:off x="3144288" y="4881900"/>
            <a:ext cx="2855400" cy="2616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100">
                <a:latin typeface="Handlee"/>
                <a:ea typeface="Handlee"/>
                <a:cs typeface="Handlee"/>
                <a:sym typeface="Handlee"/>
              </a:rPr>
              <a:t>Source:</a:t>
            </a:r>
            <a:r>
              <a:rPr lang="en" sz="1100">
                <a:solidFill>
                  <a:srgbClr val="000000"/>
                </a:solidFill>
                <a:latin typeface="Handlee"/>
                <a:ea typeface="Handlee"/>
                <a:cs typeface="Handlee"/>
                <a:sym typeface="Handlee"/>
              </a:rPr>
              <a:t> </a:t>
            </a:r>
            <a:r>
              <a:rPr lang="en" sz="1100" u="sng">
                <a:solidFill>
                  <a:schemeClr val="hlink"/>
                </a:solidFill>
                <a:latin typeface="Handlee"/>
                <a:ea typeface="Handlee"/>
                <a:cs typeface="Handlee"/>
                <a:sym typeface="Handlee"/>
                <a:hlinkClick r:id="rId3"/>
              </a:rPr>
              <a:t>Kids News</a:t>
            </a:r>
            <a:endParaRPr sz="1100">
              <a:solidFill>
                <a:srgbClr val="000000"/>
              </a:solidFill>
              <a:latin typeface="Handlee"/>
              <a:ea typeface="Handlee"/>
              <a:cs typeface="Handlee"/>
              <a:sym typeface="Handlee"/>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776"/>
        <p:cNvGrpSpPr/>
        <p:nvPr/>
      </p:nvGrpSpPr>
      <p:grpSpPr>
        <a:xfrm>
          <a:off x="0" y="0"/>
          <a:ext cx="0" cy="0"/>
          <a:chOff x="0" y="0"/>
          <a:chExt cx="0" cy="0"/>
        </a:xfrm>
      </p:grpSpPr>
      <p:sp>
        <p:nvSpPr>
          <p:cNvPr id="777" name="Google Shape;777;p89"/>
          <p:cNvSpPr txBox="1">
            <a:spLocks noGrp="1"/>
          </p:cNvSpPr>
          <p:nvPr>
            <p:ph type="title"/>
          </p:nvPr>
        </p:nvSpPr>
        <p:spPr>
          <a:xfrm>
            <a:off x="83100" y="152400"/>
            <a:ext cx="2808000" cy="7557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3400" b="1">
                <a:solidFill>
                  <a:srgbClr val="F1C232"/>
                </a:solidFill>
                <a:latin typeface="Handlee"/>
                <a:ea typeface="Handlee"/>
                <a:cs typeface="Handlee"/>
                <a:sym typeface="Handlee"/>
              </a:rPr>
              <a:t>Gold Rush </a:t>
            </a:r>
            <a:endParaRPr sz="3900" b="1">
              <a:solidFill>
                <a:srgbClr val="F1C232"/>
              </a:solidFill>
              <a:latin typeface="Handlee"/>
              <a:ea typeface="Handlee"/>
              <a:cs typeface="Handlee"/>
              <a:sym typeface="Handlee"/>
            </a:endParaRPr>
          </a:p>
        </p:txBody>
      </p:sp>
      <p:sp>
        <p:nvSpPr>
          <p:cNvPr id="778" name="Google Shape;778;p89"/>
          <p:cNvSpPr txBox="1">
            <a:spLocks noGrp="1"/>
          </p:cNvSpPr>
          <p:nvPr>
            <p:ph type="body" idx="1"/>
          </p:nvPr>
        </p:nvSpPr>
        <p:spPr>
          <a:xfrm>
            <a:off x="83100" y="868200"/>
            <a:ext cx="2808000" cy="34071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Font typeface="Handlee"/>
              <a:buChar char="❏"/>
            </a:pPr>
            <a:r>
              <a:rPr lang="en" sz="1800">
                <a:latin typeface="Handlee"/>
                <a:ea typeface="Handlee"/>
                <a:cs typeface="Handlee"/>
                <a:sym typeface="Handlee"/>
              </a:rPr>
              <a:t>What are the different eras of the gold rush?</a:t>
            </a:r>
            <a:endParaRPr sz="1800">
              <a:latin typeface="Handlee"/>
              <a:ea typeface="Handlee"/>
              <a:cs typeface="Handlee"/>
              <a:sym typeface="Handlee"/>
            </a:endParaRPr>
          </a:p>
          <a:p>
            <a:pPr marL="457200" lvl="0" indent="-342900" algn="l" rtl="0">
              <a:spcBef>
                <a:spcPts val="0"/>
              </a:spcBef>
              <a:spcAft>
                <a:spcPts val="0"/>
              </a:spcAft>
              <a:buSzPts val="1800"/>
              <a:buFont typeface="Handlee"/>
              <a:buChar char="❏"/>
            </a:pPr>
            <a:r>
              <a:rPr lang="en" sz="1800">
                <a:latin typeface="Handlee"/>
                <a:ea typeface="Handlee"/>
                <a:cs typeface="Handlee"/>
                <a:sym typeface="Handlee"/>
              </a:rPr>
              <a:t>What were the living conditions like on the gold fields? </a:t>
            </a:r>
            <a:endParaRPr sz="1800">
              <a:latin typeface="Handlee"/>
              <a:ea typeface="Handlee"/>
              <a:cs typeface="Handlee"/>
              <a:sym typeface="Handlee"/>
            </a:endParaRPr>
          </a:p>
          <a:p>
            <a:pPr marL="457200" lvl="0" indent="-342900" algn="l" rtl="0">
              <a:spcBef>
                <a:spcPts val="0"/>
              </a:spcBef>
              <a:spcAft>
                <a:spcPts val="0"/>
              </a:spcAft>
              <a:buSzPts val="1800"/>
              <a:buFont typeface="Handlee"/>
              <a:buChar char="❏"/>
            </a:pPr>
            <a:r>
              <a:rPr lang="en" sz="1800">
                <a:latin typeface="Handlee"/>
                <a:ea typeface="Handlee"/>
                <a:cs typeface="Handlee"/>
                <a:sym typeface="Handlee"/>
              </a:rPr>
              <a:t>What impact did the gold rush have on towns like Ballarat?</a:t>
            </a:r>
            <a:endParaRPr sz="1800">
              <a:latin typeface="Handlee"/>
              <a:ea typeface="Handlee"/>
              <a:cs typeface="Handlee"/>
              <a:sym typeface="Handlee"/>
            </a:endParaRPr>
          </a:p>
          <a:p>
            <a:pPr marL="0" lvl="0" indent="0" algn="l" rtl="0">
              <a:spcBef>
                <a:spcPts val="1600"/>
              </a:spcBef>
              <a:spcAft>
                <a:spcPts val="1600"/>
              </a:spcAft>
              <a:buNone/>
            </a:pPr>
            <a:r>
              <a:rPr lang="en" sz="1800" b="1">
                <a:solidFill>
                  <a:srgbClr val="F1C232"/>
                </a:solidFill>
                <a:latin typeface="Handlee"/>
                <a:ea typeface="Handlee"/>
                <a:cs typeface="Handlee"/>
                <a:sym typeface="Handlee"/>
              </a:rPr>
              <a:t>TASK:</a:t>
            </a:r>
            <a:r>
              <a:rPr lang="en" sz="1800">
                <a:latin typeface="Handlee"/>
                <a:ea typeface="Handlee"/>
                <a:cs typeface="Handlee"/>
                <a:sym typeface="Handlee"/>
              </a:rPr>
              <a:t> Build a timeline of the key eras of the gold rush</a:t>
            </a:r>
            <a:endParaRPr sz="1800">
              <a:latin typeface="Handlee"/>
              <a:ea typeface="Handlee"/>
              <a:cs typeface="Handlee"/>
              <a:sym typeface="Handlee"/>
            </a:endParaRPr>
          </a:p>
        </p:txBody>
      </p:sp>
      <p:sp>
        <p:nvSpPr>
          <p:cNvPr id="779" name="Google Shape;779;p89"/>
          <p:cNvSpPr txBox="1"/>
          <p:nvPr/>
        </p:nvSpPr>
        <p:spPr>
          <a:xfrm>
            <a:off x="6953250" y="4852350"/>
            <a:ext cx="2190900" cy="2616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800">
                <a:solidFill>
                  <a:srgbClr val="1C4587"/>
                </a:solidFill>
                <a:latin typeface="Handlee"/>
                <a:ea typeface="Handlee"/>
                <a:cs typeface="Handlee"/>
                <a:sym typeface="Handlee"/>
              </a:rPr>
              <a:t>SHARED INQUIRY</a:t>
            </a:r>
            <a:endParaRPr>
              <a:solidFill>
                <a:srgbClr val="1C4587"/>
              </a:solidFill>
              <a:latin typeface="Handlee"/>
              <a:ea typeface="Handlee"/>
              <a:cs typeface="Handlee"/>
              <a:sym typeface="Handlee"/>
            </a:endParaRPr>
          </a:p>
        </p:txBody>
      </p:sp>
      <p:sp>
        <p:nvSpPr>
          <p:cNvPr id="780" name="Google Shape;780;p89"/>
          <p:cNvSpPr txBox="1"/>
          <p:nvPr/>
        </p:nvSpPr>
        <p:spPr>
          <a:xfrm>
            <a:off x="178347" y="4794450"/>
            <a:ext cx="1553400" cy="253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050">
                <a:solidFill>
                  <a:srgbClr val="3488A0"/>
                </a:solidFill>
                <a:latin typeface="Handlee"/>
                <a:ea typeface="Handlee"/>
                <a:cs typeface="Handlee"/>
                <a:sym typeface="Handlee"/>
              </a:rPr>
              <a:t>Alice Vigors 2020</a:t>
            </a:r>
            <a:endParaRPr>
              <a:latin typeface="Handlee"/>
              <a:ea typeface="Handlee"/>
              <a:cs typeface="Handlee"/>
              <a:sym typeface="Handlee"/>
            </a:endParaRPr>
          </a:p>
        </p:txBody>
      </p:sp>
      <p:sp>
        <p:nvSpPr>
          <p:cNvPr id="781" name="Google Shape;781;p89"/>
          <p:cNvSpPr txBox="1"/>
          <p:nvPr/>
        </p:nvSpPr>
        <p:spPr>
          <a:xfrm>
            <a:off x="3010938" y="4852350"/>
            <a:ext cx="2855400" cy="2616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100" b="1">
                <a:latin typeface="Handlee"/>
                <a:ea typeface="Handlee"/>
                <a:cs typeface="Handlee"/>
                <a:sym typeface="Handlee"/>
              </a:rPr>
              <a:t>Source:</a:t>
            </a:r>
            <a:r>
              <a:rPr lang="en" sz="1100" b="1">
                <a:solidFill>
                  <a:srgbClr val="000000"/>
                </a:solidFill>
                <a:latin typeface="Handlee"/>
                <a:ea typeface="Handlee"/>
                <a:cs typeface="Handlee"/>
                <a:sym typeface="Handlee"/>
              </a:rPr>
              <a:t> </a:t>
            </a:r>
            <a:r>
              <a:rPr lang="en" sz="1100" b="1" u="sng">
                <a:solidFill>
                  <a:schemeClr val="hlink"/>
                </a:solidFill>
                <a:latin typeface="Handlee"/>
                <a:ea typeface="Handlee"/>
                <a:cs typeface="Handlee"/>
                <a:sym typeface="Handlee"/>
                <a:hlinkClick r:id="rId3"/>
              </a:rPr>
              <a:t>ABC Education </a:t>
            </a:r>
            <a:endParaRPr sz="1100" b="1">
              <a:solidFill>
                <a:srgbClr val="000000"/>
              </a:solidFill>
              <a:latin typeface="Handlee"/>
              <a:ea typeface="Handlee"/>
              <a:cs typeface="Handlee"/>
              <a:sym typeface="Handlee"/>
            </a:endParaRPr>
          </a:p>
        </p:txBody>
      </p:sp>
      <p:pic>
        <p:nvPicPr>
          <p:cNvPr id="782" name="Google Shape;782;p89" title="ABC_EDUCATION_2872315.mp4">
            <a:hlinkClick r:id="rId4"/>
          </p:cNvPr>
          <p:cNvPicPr preferRelativeResize="0"/>
          <p:nvPr/>
        </p:nvPicPr>
        <p:blipFill>
          <a:blip r:embed="rId5">
            <a:alphaModFix/>
          </a:blip>
          <a:stretch>
            <a:fillRect/>
          </a:stretch>
        </p:blipFill>
        <p:spPr>
          <a:xfrm>
            <a:off x="2891100" y="152400"/>
            <a:ext cx="6100500" cy="45339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82"/>
                                        </p:tgtEl>
                                        <p:attrNameLst>
                                          <p:attrName>style.visibility</p:attrName>
                                        </p:attrNameLst>
                                      </p:cBhvr>
                                      <p:to>
                                        <p:strVal val="visible"/>
                                      </p:to>
                                    </p:set>
                                    <p:animEffect transition="in" filter="fade">
                                      <p:cBhvr>
                                        <p:cTn id="7" dur="1000"/>
                                        <p:tgtEl>
                                          <p:spTgt spid="7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sp>
        <p:nvSpPr>
          <p:cNvPr id="187" name="Google Shape;187;p36"/>
          <p:cNvSpPr txBox="1"/>
          <p:nvPr/>
        </p:nvSpPr>
        <p:spPr>
          <a:xfrm>
            <a:off x="-3" y="4889700"/>
            <a:ext cx="1553400" cy="253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050">
                <a:solidFill>
                  <a:srgbClr val="3488A0"/>
                </a:solidFill>
                <a:latin typeface="Handlee"/>
                <a:ea typeface="Handlee"/>
                <a:cs typeface="Handlee"/>
                <a:sym typeface="Handlee"/>
              </a:rPr>
              <a:t>Alice Vigors 2020</a:t>
            </a:r>
            <a:endParaRPr>
              <a:latin typeface="Handlee"/>
              <a:ea typeface="Handlee"/>
              <a:cs typeface="Handlee"/>
              <a:sym typeface="Handlee"/>
            </a:endParaRPr>
          </a:p>
        </p:txBody>
      </p:sp>
      <p:sp>
        <p:nvSpPr>
          <p:cNvPr id="188" name="Google Shape;188;p36"/>
          <p:cNvSpPr txBox="1"/>
          <p:nvPr/>
        </p:nvSpPr>
        <p:spPr>
          <a:xfrm>
            <a:off x="7649700" y="4852350"/>
            <a:ext cx="1494300" cy="2616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800">
                <a:solidFill>
                  <a:srgbClr val="FF0000"/>
                </a:solidFill>
                <a:latin typeface="Handlee"/>
                <a:ea typeface="Handlee"/>
                <a:cs typeface="Handlee"/>
                <a:sym typeface="Handlee"/>
              </a:rPr>
              <a:t>TUNING IN</a:t>
            </a:r>
            <a:endParaRPr>
              <a:solidFill>
                <a:srgbClr val="FF0000"/>
              </a:solidFill>
              <a:latin typeface="Handlee"/>
              <a:ea typeface="Handlee"/>
              <a:cs typeface="Handlee"/>
              <a:sym typeface="Handlee"/>
            </a:endParaRPr>
          </a:p>
        </p:txBody>
      </p:sp>
      <p:pic>
        <p:nvPicPr>
          <p:cNvPr id="189" name="Google Shape;189;p36"/>
          <p:cNvPicPr preferRelativeResize="0"/>
          <p:nvPr/>
        </p:nvPicPr>
        <p:blipFill>
          <a:blip r:embed="rId3">
            <a:alphaModFix/>
          </a:blip>
          <a:stretch>
            <a:fillRect/>
          </a:stretch>
        </p:blipFill>
        <p:spPr>
          <a:xfrm>
            <a:off x="152400" y="152400"/>
            <a:ext cx="3550349" cy="4737299"/>
          </a:xfrm>
          <a:prstGeom prst="rect">
            <a:avLst/>
          </a:prstGeom>
          <a:noFill/>
          <a:ln>
            <a:noFill/>
          </a:ln>
        </p:spPr>
      </p:pic>
      <p:sp>
        <p:nvSpPr>
          <p:cNvPr id="190" name="Google Shape;190;p36"/>
          <p:cNvSpPr txBox="1">
            <a:spLocks noGrp="1"/>
          </p:cNvSpPr>
          <p:nvPr>
            <p:ph type="title" idx="4294967295"/>
          </p:nvPr>
        </p:nvSpPr>
        <p:spPr>
          <a:xfrm>
            <a:off x="3821225" y="152400"/>
            <a:ext cx="5276100" cy="815100"/>
          </a:xfrm>
          <a:prstGeom prst="rect">
            <a:avLst/>
          </a:prstGeom>
          <a:noFill/>
          <a:ln>
            <a:noFill/>
          </a:ln>
        </p:spPr>
        <p:txBody>
          <a:bodyPr spcFirstLastPara="1" wrap="square" lIns="68575" tIns="34275" rIns="68575" bIns="34275" anchor="b" anchorCtr="0">
            <a:noAutofit/>
          </a:bodyPr>
          <a:lstStyle/>
          <a:p>
            <a:pPr marL="0" lvl="0" indent="0" algn="ctr" rtl="0">
              <a:lnSpc>
                <a:spcPct val="90000"/>
              </a:lnSpc>
              <a:spcBef>
                <a:spcPts val="0"/>
              </a:spcBef>
              <a:spcAft>
                <a:spcPts val="0"/>
              </a:spcAft>
              <a:buClr>
                <a:srgbClr val="3F3F3F"/>
              </a:buClr>
              <a:buSzPts val="5000"/>
              <a:buFont typeface="Arial"/>
              <a:buNone/>
            </a:pPr>
            <a:r>
              <a:rPr lang="en" sz="5000">
                <a:solidFill>
                  <a:srgbClr val="990000"/>
                </a:solidFill>
                <a:latin typeface="Caveat"/>
                <a:ea typeface="Caveat"/>
                <a:cs typeface="Caveat"/>
                <a:sym typeface="Caveat"/>
              </a:rPr>
              <a:t>See Think Wonder</a:t>
            </a:r>
            <a:endParaRPr>
              <a:solidFill>
                <a:srgbClr val="990000"/>
              </a:solidFill>
              <a:latin typeface="Caveat"/>
              <a:ea typeface="Caveat"/>
              <a:cs typeface="Caveat"/>
              <a:sym typeface="Caveat"/>
            </a:endParaRPr>
          </a:p>
        </p:txBody>
      </p:sp>
      <p:sp>
        <p:nvSpPr>
          <p:cNvPr id="191" name="Google Shape;191;p36"/>
          <p:cNvSpPr txBox="1"/>
          <p:nvPr/>
        </p:nvSpPr>
        <p:spPr>
          <a:xfrm>
            <a:off x="3942713" y="1116000"/>
            <a:ext cx="5034300" cy="815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200">
                <a:latin typeface="Handlee"/>
                <a:ea typeface="Handlee"/>
                <a:cs typeface="Handlee"/>
                <a:sym typeface="Handlee"/>
              </a:rPr>
              <a:t>What do you see, observe or notice?</a:t>
            </a:r>
            <a:endParaRPr sz="2200">
              <a:latin typeface="Handlee"/>
              <a:ea typeface="Handlee"/>
              <a:cs typeface="Handlee"/>
              <a:sym typeface="Handlee"/>
            </a:endParaRPr>
          </a:p>
          <a:p>
            <a:pPr marL="0" lvl="0" indent="0" algn="ctr" rtl="0">
              <a:spcBef>
                <a:spcPts val="0"/>
              </a:spcBef>
              <a:spcAft>
                <a:spcPts val="0"/>
              </a:spcAft>
              <a:buNone/>
            </a:pPr>
            <a:r>
              <a:rPr lang="en" sz="2200">
                <a:latin typeface="Handlee"/>
                <a:ea typeface="Handlee"/>
                <a:cs typeface="Handlee"/>
                <a:sym typeface="Handlee"/>
              </a:rPr>
              <a:t>What does it make you think?</a:t>
            </a:r>
            <a:endParaRPr sz="2200">
              <a:latin typeface="Handlee"/>
              <a:ea typeface="Handlee"/>
              <a:cs typeface="Handlee"/>
              <a:sym typeface="Handlee"/>
            </a:endParaRPr>
          </a:p>
          <a:p>
            <a:pPr marL="0" lvl="0" indent="0" algn="ctr" rtl="0">
              <a:spcBef>
                <a:spcPts val="0"/>
              </a:spcBef>
              <a:spcAft>
                <a:spcPts val="0"/>
              </a:spcAft>
              <a:buNone/>
            </a:pPr>
            <a:r>
              <a:rPr lang="en" sz="2200">
                <a:latin typeface="Handlee"/>
                <a:ea typeface="Handlee"/>
                <a:cs typeface="Handlee"/>
                <a:sym typeface="Handlee"/>
              </a:rPr>
              <a:t>What do you wonder?</a:t>
            </a:r>
            <a:endParaRPr sz="2200">
              <a:latin typeface="Handlee"/>
              <a:ea typeface="Handlee"/>
              <a:cs typeface="Handlee"/>
              <a:sym typeface="Handlee"/>
            </a:endParaRPr>
          </a:p>
        </p:txBody>
      </p:sp>
      <p:pic>
        <p:nvPicPr>
          <p:cNvPr id="192" name="Google Shape;192;p36"/>
          <p:cNvPicPr preferRelativeResize="0"/>
          <p:nvPr/>
        </p:nvPicPr>
        <p:blipFill>
          <a:blip r:embed="rId4">
            <a:alphaModFix/>
          </a:blip>
          <a:stretch>
            <a:fillRect/>
          </a:stretch>
        </p:blipFill>
        <p:spPr>
          <a:xfrm>
            <a:off x="5590324" y="2405037"/>
            <a:ext cx="1737900" cy="1056926"/>
          </a:xfrm>
          <a:prstGeom prst="rect">
            <a:avLst/>
          </a:prstGeom>
          <a:noFill/>
          <a:ln>
            <a:noFill/>
          </a:ln>
        </p:spPr>
      </p:pic>
      <p:pic>
        <p:nvPicPr>
          <p:cNvPr id="193" name="Google Shape;193;p36"/>
          <p:cNvPicPr preferRelativeResize="0"/>
          <p:nvPr/>
        </p:nvPicPr>
        <p:blipFill>
          <a:blip r:embed="rId5">
            <a:alphaModFix/>
          </a:blip>
          <a:stretch>
            <a:fillRect/>
          </a:stretch>
        </p:blipFill>
        <p:spPr>
          <a:xfrm>
            <a:off x="3821225" y="2405026"/>
            <a:ext cx="1715579" cy="1056950"/>
          </a:xfrm>
          <a:prstGeom prst="rect">
            <a:avLst/>
          </a:prstGeom>
          <a:noFill/>
          <a:ln>
            <a:noFill/>
          </a:ln>
        </p:spPr>
      </p:pic>
      <p:pic>
        <p:nvPicPr>
          <p:cNvPr id="194" name="Google Shape;194;p36"/>
          <p:cNvPicPr preferRelativeResize="0"/>
          <p:nvPr/>
        </p:nvPicPr>
        <p:blipFill>
          <a:blip r:embed="rId6">
            <a:alphaModFix/>
          </a:blip>
          <a:stretch>
            <a:fillRect/>
          </a:stretch>
        </p:blipFill>
        <p:spPr>
          <a:xfrm>
            <a:off x="7381750" y="2405025"/>
            <a:ext cx="1715574" cy="1056950"/>
          </a:xfrm>
          <a:prstGeom prst="rect">
            <a:avLst/>
          </a:prstGeom>
          <a:noFill/>
          <a:ln>
            <a:noFill/>
          </a:ln>
        </p:spPr>
      </p:pic>
      <p:pic>
        <p:nvPicPr>
          <p:cNvPr id="195" name="Google Shape;195;p36"/>
          <p:cNvPicPr preferRelativeResize="0"/>
          <p:nvPr/>
        </p:nvPicPr>
        <p:blipFill>
          <a:blip r:embed="rId7">
            <a:alphaModFix/>
          </a:blip>
          <a:stretch>
            <a:fillRect/>
          </a:stretch>
        </p:blipFill>
        <p:spPr>
          <a:xfrm>
            <a:off x="3821225" y="3614675"/>
            <a:ext cx="1715574" cy="1056951"/>
          </a:xfrm>
          <a:prstGeom prst="rect">
            <a:avLst/>
          </a:prstGeom>
          <a:noFill/>
          <a:ln>
            <a:noFill/>
          </a:ln>
        </p:spPr>
      </p:pic>
      <p:pic>
        <p:nvPicPr>
          <p:cNvPr id="196" name="Google Shape;196;p36"/>
          <p:cNvPicPr preferRelativeResize="0"/>
          <p:nvPr/>
        </p:nvPicPr>
        <p:blipFill>
          <a:blip r:embed="rId8">
            <a:alphaModFix/>
          </a:blip>
          <a:stretch>
            <a:fillRect/>
          </a:stretch>
        </p:blipFill>
        <p:spPr>
          <a:xfrm>
            <a:off x="5602075" y="3614675"/>
            <a:ext cx="1715574" cy="1014141"/>
          </a:xfrm>
          <a:prstGeom prst="rect">
            <a:avLst/>
          </a:prstGeom>
          <a:noFill/>
          <a:ln>
            <a:noFill/>
          </a:ln>
        </p:spPr>
      </p:pic>
      <p:pic>
        <p:nvPicPr>
          <p:cNvPr id="197" name="Google Shape;197;p36"/>
          <p:cNvPicPr preferRelativeResize="0"/>
          <p:nvPr/>
        </p:nvPicPr>
        <p:blipFill>
          <a:blip r:embed="rId9">
            <a:alphaModFix/>
          </a:blip>
          <a:stretch>
            <a:fillRect/>
          </a:stretch>
        </p:blipFill>
        <p:spPr>
          <a:xfrm>
            <a:off x="7382925" y="3614675"/>
            <a:ext cx="1712155" cy="1056950"/>
          </a:xfrm>
          <a:prstGeom prst="rect">
            <a:avLst/>
          </a:prstGeom>
          <a:noFill/>
          <a:ln>
            <a:noFill/>
          </a:ln>
        </p:spPr>
      </p:pic>
      <p:sp>
        <p:nvSpPr>
          <p:cNvPr id="198" name="Google Shape;198;p36"/>
          <p:cNvSpPr/>
          <p:nvPr/>
        </p:nvSpPr>
        <p:spPr>
          <a:xfrm rot="5400000">
            <a:off x="7754975" y="1138154"/>
            <a:ext cx="2347500" cy="276900"/>
          </a:xfrm>
          <a:prstGeom prst="rect">
            <a:avLst/>
          </a:prstGeom>
          <a:solidFill>
            <a:schemeClr val="lt1"/>
          </a:solidFill>
          <a:ln w="28575" cap="flat" cmpd="sng">
            <a:solidFill>
              <a:srgbClr val="6AA84F"/>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r>
              <a:rPr lang="en" sz="1400">
                <a:solidFill>
                  <a:srgbClr val="A5A5A5"/>
                </a:solidFill>
                <a:latin typeface="Handlee"/>
                <a:ea typeface="Handlee"/>
                <a:cs typeface="Handlee"/>
                <a:sym typeface="Handlee"/>
              </a:rPr>
              <a:t>Assessment For Learning</a:t>
            </a:r>
            <a:endParaRPr sz="1100">
              <a:latin typeface="Handlee"/>
              <a:ea typeface="Handlee"/>
              <a:cs typeface="Handlee"/>
              <a:sym typeface="Handlee"/>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786"/>
        <p:cNvGrpSpPr/>
        <p:nvPr/>
      </p:nvGrpSpPr>
      <p:grpSpPr>
        <a:xfrm>
          <a:off x="0" y="0"/>
          <a:ext cx="0" cy="0"/>
          <a:chOff x="0" y="0"/>
          <a:chExt cx="0" cy="0"/>
        </a:xfrm>
      </p:grpSpPr>
      <p:sp>
        <p:nvSpPr>
          <p:cNvPr id="787" name="Google Shape;787;p90"/>
          <p:cNvSpPr txBox="1">
            <a:spLocks noGrp="1"/>
          </p:cNvSpPr>
          <p:nvPr>
            <p:ph type="title"/>
          </p:nvPr>
        </p:nvSpPr>
        <p:spPr>
          <a:xfrm>
            <a:off x="311700" y="181050"/>
            <a:ext cx="2808000" cy="11145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3400" b="1">
                <a:solidFill>
                  <a:srgbClr val="F1C232"/>
                </a:solidFill>
                <a:latin typeface="Handlee"/>
                <a:ea typeface="Handlee"/>
                <a:cs typeface="Handlee"/>
                <a:sym typeface="Handlee"/>
              </a:rPr>
              <a:t>The Promise of Gold</a:t>
            </a:r>
            <a:endParaRPr sz="3900" b="1">
              <a:solidFill>
                <a:srgbClr val="F1C232"/>
              </a:solidFill>
              <a:latin typeface="Handlee"/>
              <a:ea typeface="Handlee"/>
              <a:cs typeface="Handlee"/>
              <a:sym typeface="Handlee"/>
            </a:endParaRPr>
          </a:p>
        </p:txBody>
      </p:sp>
      <p:sp>
        <p:nvSpPr>
          <p:cNvPr id="788" name="Google Shape;788;p90"/>
          <p:cNvSpPr txBox="1">
            <a:spLocks noGrp="1"/>
          </p:cNvSpPr>
          <p:nvPr>
            <p:ph type="body" idx="1"/>
          </p:nvPr>
        </p:nvSpPr>
        <p:spPr>
          <a:xfrm>
            <a:off x="178350" y="1162050"/>
            <a:ext cx="3093900" cy="34071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Font typeface="Handlee"/>
              <a:buChar char="❏"/>
            </a:pPr>
            <a:r>
              <a:rPr lang="en" sz="1800">
                <a:latin typeface="Handlee"/>
                <a:ea typeface="Handlee"/>
                <a:cs typeface="Handlee"/>
                <a:sym typeface="Handlee"/>
              </a:rPr>
              <a:t>What would people have to consider if thinking about migrating to Australia?</a:t>
            </a:r>
            <a:endParaRPr sz="1800">
              <a:latin typeface="Handlee"/>
              <a:ea typeface="Handlee"/>
              <a:cs typeface="Handlee"/>
              <a:sym typeface="Handlee"/>
            </a:endParaRPr>
          </a:p>
          <a:p>
            <a:pPr marL="457200" lvl="0" indent="-342900" algn="l" rtl="0">
              <a:spcBef>
                <a:spcPts val="0"/>
              </a:spcBef>
              <a:spcAft>
                <a:spcPts val="0"/>
              </a:spcAft>
              <a:buSzPts val="1800"/>
              <a:buFont typeface="Handlee"/>
              <a:buChar char="❏"/>
            </a:pPr>
            <a:r>
              <a:rPr lang="en" sz="1800">
                <a:latin typeface="Handlee"/>
                <a:ea typeface="Handlee"/>
                <a:cs typeface="Handlee"/>
                <a:sym typeface="Handlee"/>
              </a:rPr>
              <a:t>Why might someone choose to migrate to Australia today?</a:t>
            </a:r>
            <a:endParaRPr sz="1800">
              <a:latin typeface="Handlee"/>
              <a:ea typeface="Handlee"/>
              <a:cs typeface="Handlee"/>
              <a:sym typeface="Handlee"/>
            </a:endParaRPr>
          </a:p>
          <a:p>
            <a:pPr marL="457200" lvl="0" indent="-342900" algn="l" rtl="0">
              <a:spcBef>
                <a:spcPts val="0"/>
              </a:spcBef>
              <a:spcAft>
                <a:spcPts val="0"/>
              </a:spcAft>
              <a:buSzPts val="1800"/>
              <a:buFont typeface="Handlee"/>
              <a:buChar char="❏"/>
            </a:pPr>
            <a:r>
              <a:rPr lang="en" sz="1800">
                <a:latin typeface="Handlee"/>
                <a:ea typeface="Handlee"/>
                <a:cs typeface="Handlee"/>
                <a:sym typeface="Handlee"/>
              </a:rPr>
              <a:t>Is the central image of Race to the Gold Diggings realistic? What makes you say that? </a:t>
            </a:r>
            <a:endParaRPr sz="1800">
              <a:latin typeface="Handlee"/>
              <a:ea typeface="Handlee"/>
              <a:cs typeface="Handlee"/>
              <a:sym typeface="Handlee"/>
            </a:endParaRPr>
          </a:p>
        </p:txBody>
      </p:sp>
      <p:sp>
        <p:nvSpPr>
          <p:cNvPr id="789" name="Google Shape;789;p90"/>
          <p:cNvSpPr txBox="1"/>
          <p:nvPr/>
        </p:nvSpPr>
        <p:spPr>
          <a:xfrm>
            <a:off x="6953250" y="4852350"/>
            <a:ext cx="2190900" cy="2616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800">
                <a:solidFill>
                  <a:srgbClr val="1C4587"/>
                </a:solidFill>
                <a:latin typeface="Handlee"/>
                <a:ea typeface="Handlee"/>
                <a:cs typeface="Handlee"/>
                <a:sym typeface="Handlee"/>
              </a:rPr>
              <a:t>SHARED INQUIRY</a:t>
            </a:r>
            <a:endParaRPr>
              <a:solidFill>
                <a:srgbClr val="1C4587"/>
              </a:solidFill>
              <a:latin typeface="Handlee"/>
              <a:ea typeface="Handlee"/>
              <a:cs typeface="Handlee"/>
              <a:sym typeface="Handlee"/>
            </a:endParaRPr>
          </a:p>
        </p:txBody>
      </p:sp>
      <p:sp>
        <p:nvSpPr>
          <p:cNvPr id="790" name="Google Shape;790;p90"/>
          <p:cNvSpPr txBox="1"/>
          <p:nvPr/>
        </p:nvSpPr>
        <p:spPr>
          <a:xfrm>
            <a:off x="178347" y="4794450"/>
            <a:ext cx="1553400" cy="253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050">
                <a:solidFill>
                  <a:srgbClr val="3488A0"/>
                </a:solidFill>
                <a:latin typeface="Handlee"/>
                <a:ea typeface="Handlee"/>
                <a:cs typeface="Handlee"/>
                <a:sym typeface="Handlee"/>
              </a:rPr>
              <a:t>Alice Vigors 2020</a:t>
            </a:r>
            <a:endParaRPr>
              <a:latin typeface="Handlee"/>
              <a:ea typeface="Handlee"/>
              <a:cs typeface="Handlee"/>
              <a:sym typeface="Handlee"/>
            </a:endParaRPr>
          </a:p>
        </p:txBody>
      </p:sp>
      <p:sp>
        <p:nvSpPr>
          <p:cNvPr id="791" name="Google Shape;791;p90"/>
          <p:cNvSpPr txBox="1"/>
          <p:nvPr/>
        </p:nvSpPr>
        <p:spPr>
          <a:xfrm>
            <a:off x="3010938" y="4852350"/>
            <a:ext cx="2855400" cy="2616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100" b="1">
                <a:latin typeface="Handlee"/>
                <a:ea typeface="Handlee"/>
                <a:cs typeface="Handlee"/>
                <a:sym typeface="Handlee"/>
              </a:rPr>
              <a:t>Source:</a:t>
            </a:r>
            <a:r>
              <a:rPr lang="en" sz="1100" b="1">
                <a:solidFill>
                  <a:srgbClr val="000000"/>
                </a:solidFill>
                <a:latin typeface="Handlee"/>
                <a:ea typeface="Handlee"/>
                <a:cs typeface="Handlee"/>
                <a:sym typeface="Handlee"/>
              </a:rPr>
              <a:t> </a:t>
            </a:r>
            <a:r>
              <a:rPr lang="en" sz="1100" b="1" u="sng">
                <a:solidFill>
                  <a:schemeClr val="hlink"/>
                </a:solidFill>
                <a:latin typeface="Handlee"/>
                <a:ea typeface="Handlee"/>
                <a:cs typeface="Handlee"/>
                <a:sym typeface="Handlee"/>
                <a:hlinkClick r:id="rId3"/>
              </a:rPr>
              <a:t>National Library of </a:t>
            </a:r>
            <a:r>
              <a:rPr lang="en" sz="1100" b="1" u="sng">
                <a:solidFill>
                  <a:schemeClr val="hlink"/>
                </a:solidFill>
                <a:latin typeface="Handlee"/>
                <a:ea typeface="Handlee"/>
                <a:cs typeface="Handlee"/>
                <a:sym typeface="Handlee"/>
                <a:hlinkClick r:id="rId3"/>
              </a:rPr>
              <a:t>Australia</a:t>
            </a:r>
            <a:endParaRPr sz="1100" b="1">
              <a:solidFill>
                <a:srgbClr val="000000"/>
              </a:solidFill>
              <a:latin typeface="Handlee"/>
              <a:ea typeface="Handlee"/>
              <a:cs typeface="Handlee"/>
              <a:sym typeface="Handlee"/>
            </a:endParaRPr>
          </a:p>
        </p:txBody>
      </p:sp>
      <p:pic>
        <p:nvPicPr>
          <p:cNvPr id="792" name="Google Shape;792;p90" descr="National Library educator Sam Rutter discusses Race to the Gold Diggings of Australia.&#10; &#10;Wood and metal game; 14 x 18.2 x 4.1 cm  c.1855, Pictures Collection, nla.pic-an7905955&#10;&#10;You can visit our Digital Classroom pages on the National Library's website to find more great resources https://www.nla.gov.au/digital-classroom" title="Digital Classroom: Race to the Gold Diggings of Australia">
            <a:hlinkClick r:id="rId4"/>
          </p:cNvPr>
          <p:cNvPicPr preferRelativeResize="0"/>
          <p:nvPr/>
        </p:nvPicPr>
        <p:blipFill>
          <a:blip r:embed="rId5">
            <a:alphaModFix/>
          </a:blip>
          <a:stretch>
            <a:fillRect/>
          </a:stretch>
        </p:blipFill>
        <p:spPr>
          <a:xfrm>
            <a:off x="3272100" y="152400"/>
            <a:ext cx="5740400" cy="45339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92"/>
                                        </p:tgtEl>
                                        <p:attrNameLst>
                                          <p:attrName>style.visibility</p:attrName>
                                        </p:attrNameLst>
                                      </p:cBhvr>
                                      <p:to>
                                        <p:strVal val="visible"/>
                                      </p:to>
                                    </p:set>
                                    <p:animEffect transition="in" filter="fade">
                                      <p:cBhvr>
                                        <p:cTn id="7" dur="1000"/>
                                        <p:tgtEl>
                                          <p:spTgt spid="7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796"/>
        <p:cNvGrpSpPr/>
        <p:nvPr/>
      </p:nvGrpSpPr>
      <p:grpSpPr>
        <a:xfrm>
          <a:off x="0" y="0"/>
          <a:ext cx="0" cy="0"/>
          <a:chOff x="0" y="0"/>
          <a:chExt cx="0" cy="0"/>
        </a:xfrm>
      </p:grpSpPr>
      <p:sp>
        <p:nvSpPr>
          <p:cNvPr id="797" name="Google Shape;797;p91"/>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3400" b="1">
                <a:solidFill>
                  <a:srgbClr val="F20C98"/>
                </a:solidFill>
                <a:latin typeface="Handlee"/>
                <a:ea typeface="Handlee"/>
                <a:cs typeface="Handlee"/>
                <a:sym typeface="Handlee"/>
              </a:rPr>
              <a:t>The Gold Rush Era</a:t>
            </a:r>
            <a:endParaRPr sz="3900" b="1">
              <a:solidFill>
                <a:srgbClr val="F20C98"/>
              </a:solidFill>
              <a:latin typeface="Handlee"/>
              <a:ea typeface="Handlee"/>
              <a:cs typeface="Handlee"/>
              <a:sym typeface="Handlee"/>
            </a:endParaRPr>
          </a:p>
        </p:txBody>
      </p:sp>
      <p:sp>
        <p:nvSpPr>
          <p:cNvPr id="798" name="Google Shape;798;p91"/>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Font typeface="Handlee"/>
              <a:buChar char="❏"/>
            </a:pPr>
            <a:r>
              <a:rPr lang="en" sz="1800">
                <a:latin typeface="Handlee"/>
                <a:ea typeface="Handlee"/>
                <a:cs typeface="Handlee"/>
                <a:sym typeface="Handlee"/>
              </a:rPr>
              <a:t>What impact did migration have on </a:t>
            </a:r>
            <a:endParaRPr sz="1800">
              <a:latin typeface="Handlee"/>
              <a:ea typeface="Handlee"/>
              <a:cs typeface="Handlee"/>
              <a:sym typeface="Handlee"/>
            </a:endParaRPr>
          </a:p>
          <a:p>
            <a:pPr marL="914400" lvl="1" indent="-342900" algn="l" rtl="0">
              <a:spcBef>
                <a:spcPts val="0"/>
              </a:spcBef>
              <a:spcAft>
                <a:spcPts val="0"/>
              </a:spcAft>
              <a:buSzPts val="1800"/>
              <a:buFont typeface="Handlee"/>
              <a:buChar char="❏"/>
            </a:pPr>
            <a:r>
              <a:rPr lang="en" sz="1800">
                <a:latin typeface="Handlee"/>
                <a:ea typeface="Handlee"/>
                <a:cs typeface="Handlee"/>
                <a:sym typeface="Handlee"/>
              </a:rPr>
              <a:t>People on the gold fields?</a:t>
            </a:r>
            <a:endParaRPr sz="1800">
              <a:latin typeface="Handlee"/>
              <a:ea typeface="Handlee"/>
              <a:cs typeface="Handlee"/>
              <a:sym typeface="Handlee"/>
            </a:endParaRPr>
          </a:p>
          <a:p>
            <a:pPr marL="914400" lvl="1" indent="-342900" algn="l" rtl="0">
              <a:spcBef>
                <a:spcPts val="0"/>
              </a:spcBef>
              <a:spcAft>
                <a:spcPts val="0"/>
              </a:spcAft>
              <a:buSzPts val="1800"/>
              <a:buFont typeface="Handlee"/>
              <a:buChar char="❏"/>
            </a:pPr>
            <a:r>
              <a:rPr lang="en" sz="1800">
                <a:latin typeface="Handlee"/>
                <a:ea typeface="Handlee"/>
                <a:cs typeface="Handlee"/>
                <a:sym typeface="Handlee"/>
              </a:rPr>
              <a:t>Australia’s population?</a:t>
            </a:r>
            <a:endParaRPr sz="1800">
              <a:latin typeface="Handlee"/>
              <a:ea typeface="Handlee"/>
              <a:cs typeface="Handlee"/>
              <a:sym typeface="Handlee"/>
            </a:endParaRPr>
          </a:p>
          <a:p>
            <a:pPr marL="914400" lvl="1" indent="-342900" algn="l" rtl="0">
              <a:spcBef>
                <a:spcPts val="0"/>
              </a:spcBef>
              <a:spcAft>
                <a:spcPts val="0"/>
              </a:spcAft>
              <a:buSzPts val="1800"/>
              <a:buFont typeface="Handlee"/>
              <a:buChar char="❏"/>
            </a:pPr>
            <a:r>
              <a:rPr lang="en" sz="1800">
                <a:latin typeface="Handlee"/>
                <a:ea typeface="Handlee"/>
                <a:cs typeface="Handlee"/>
                <a:sym typeface="Handlee"/>
              </a:rPr>
              <a:t>Development of the colony?</a:t>
            </a:r>
            <a:endParaRPr sz="1800">
              <a:latin typeface="Handlee"/>
              <a:ea typeface="Handlee"/>
              <a:cs typeface="Handlee"/>
              <a:sym typeface="Handlee"/>
            </a:endParaRPr>
          </a:p>
        </p:txBody>
      </p:sp>
      <p:sp>
        <p:nvSpPr>
          <p:cNvPr id="799" name="Google Shape;799;p91"/>
          <p:cNvSpPr txBox="1"/>
          <p:nvPr/>
        </p:nvSpPr>
        <p:spPr>
          <a:xfrm>
            <a:off x="6953250" y="4852350"/>
            <a:ext cx="2190900" cy="2616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800">
                <a:solidFill>
                  <a:srgbClr val="1C4587"/>
                </a:solidFill>
                <a:latin typeface="Handlee"/>
                <a:ea typeface="Handlee"/>
                <a:cs typeface="Handlee"/>
                <a:sym typeface="Handlee"/>
              </a:rPr>
              <a:t>SHARED INQUIRY</a:t>
            </a:r>
            <a:endParaRPr>
              <a:solidFill>
                <a:srgbClr val="1C4587"/>
              </a:solidFill>
              <a:latin typeface="Handlee"/>
              <a:ea typeface="Handlee"/>
              <a:cs typeface="Handlee"/>
              <a:sym typeface="Handlee"/>
            </a:endParaRPr>
          </a:p>
        </p:txBody>
      </p:sp>
      <p:sp>
        <p:nvSpPr>
          <p:cNvPr id="800" name="Google Shape;800;p91"/>
          <p:cNvSpPr txBox="1"/>
          <p:nvPr/>
        </p:nvSpPr>
        <p:spPr>
          <a:xfrm>
            <a:off x="178347" y="4794450"/>
            <a:ext cx="1553400" cy="253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050">
                <a:solidFill>
                  <a:srgbClr val="3488A0"/>
                </a:solidFill>
                <a:latin typeface="Handlee"/>
                <a:ea typeface="Handlee"/>
                <a:cs typeface="Handlee"/>
                <a:sym typeface="Handlee"/>
              </a:rPr>
              <a:t>Alice Vigors 2020</a:t>
            </a:r>
            <a:endParaRPr>
              <a:latin typeface="Handlee"/>
              <a:ea typeface="Handlee"/>
              <a:cs typeface="Handlee"/>
              <a:sym typeface="Handlee"/>
            </a:endParaRPr>
          </a:p>
        </p:txBody>
      </p:sp>
      <p:sp>
        <p:nvSpPr>
          <p:cNvPr id="801" name="Google Shape;801;p91"/>
          <p:cNvSpPr txBox="1"/>
          <p:nvPr/>
        </p:nvSpPr>
        <p:spPr>
          <a:xfrm>
            <a:off x="3144288" y="4881900"/>
            <a:ext cx="2855400" cy="2616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100">
                <a:latin typeface="Handlee"/>
                <a:ea typeface="Handlee"/>
                <a:cs typeface="Handlee"/>
                <a:sym typeface="Handlee"/>
              </a:rPr>
              <a:t>Source:</a:t>
            </a:r>
            <a:r>
              <a:rPr lang="en" sz="1100">
                <a:solidFill>
                  <a:srgbClr val="000000"/>
                </a:solidFill>
                <a:latin typeface="Handlee"/>
                <a:ea typeface="Handlee"/>
                <a:cs typeface="Handlee"/>
                <a:sym typeface="Handlee"/>
              </a:rPr>
              <a:t> </a:t>
            </a:r>
            <a:r>
              <a:rPr lang="en" sz="1100" u="sng">
                <a:solidFill>
                  <a:schemeClr val="hlink"/>
                </a:solidFill>
                <a:latin typeface="Handlee"/>
                <a:ea typeface="Handlee"/>
                <a:cs typeface="Handlee"/>
                <a:sym typeface="Handlee"/>
                <a:hlinkClick r:id="rId3"/>
              </a:rPr>
              <a:t>Kids News</a:t>
            </a:r>
            <a:endParaRPr sz="1100">
              <a:solidFill>
                <a:srgbClr val="000000"/>
              </a:solidFill>
              <a:latin typeface="Handlee"/>
              <a:ea typeface="Handlee"/>
              <a:cs typeface="Handlee"/>
              <a:sym typeface="Handlee"/>
            </a:endParaRPr>
          </a:p>
        </p:txBody>
      </p:sp>
      <p:pic>
        <p:nvPicPr>
          <p:cNvPr id="802" name="Google Shape;802;p91">
            <a:hlinkClick r:id="rId3"/>
          </p:cNvPr>
          <p:cNvPicPr preferRelativeResize="0"/>
          <p:nvPr/>
        </p:nvPicPr>
        <p:blipFill>
          <a:blip r:embed="rId4">
            <a:alphaModFix/>
          </a:blip>
          <a:stretch>
            <a:fillRect/>
          </a:stretch>
        </p:blipFill>
        <p:spPr>
          <a:xfrm>
            <a:off x="3272100" y="152400"/>
            <a:ext cx="5719500" cy="4642050"/>
          </a:xfrm>
          <a:prstGeom prst="rect">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806"/>
        <p:cNvGrpSpPr/>
        <p:nvPr/>
      </p:nvGrpSpPr>
      <p:grpSpPr>
        <a:xfrm>
          <a:off x="0" y="0"/>
          <a:ext cx="0" cy="0"/>
          <a:chOff x="0" y="0"/>
          <a:chExt cx="0" cy="0"/>
        </a:xfrm>
      </p:grpSpPr>
      <p:sp>
        <p:nvSpPr>
          <p:cNvPr id="807" name="Google Shape;807;p92"/>
          <p:cNvSpPr txBox="1"/>
          <p:nvPr/>
        </p:nvSpPr>
        <p:spPr>
          <a:xfrm>
            <a:off x="6953250" y="4852350"/>
            <a:ext cx="2190900" cy="2616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800">
                <a:solidFill>
                  <a:srgbClr val="1C4587"/>
                </a:solidFill>
                <a:latin typeface="Handlee"/>
                <a:ea typeface="Handlee"/>
                <a:cs typeface="Handlee"/>
                <a:sym typeface="Handlee"/>
              </a:rPr>
              <a:t>SHARED INQUIRY</a:t>
            </a:r>
            <a:endParaRPr>
              <a:solidFill>
                <a:srgbClr val="1C4587"/>
              </a:solidFill>
              <a:latin typeface="Handlee"/>
              <a:ea typeface="Handlee"/>
              <a:cs typeface="Handlee"/>
              <a:sym typeface="Handlee"/>
            </a:endParaRPr>
          </a:p>
        </p:txBody>
      </p:sp>
      <p:sp>
        <p:nvSpPr>
          <p:cNvPr id="808" name="Google Shape;808;p92"/>
          <p:cNvSpPr txBox="1"/>
          <p:nvPr/>
        </p:nvSpPr>
        <p:spPr>
          <a:xfrm>
            <a:off x="178347" y="4794450"/>
            <a:ext cx="1553400" cy="253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050">
                <a:solidFill>
                  <a:srgbClr val="3488A0"/>
                </a:solidFill>
                <a:latin typeface="Handlee"/>
                <a:ea typeface="Handlee"/>
                <a:cs typeface="Handlee"/>
                <a:sym typeface="Handlee"/>
              </a:rPr>
              <a:t>Alice Vigors 2020</a:t>
            </a:r>
            <a:endParaRPr>
              <a:latin typeface="Handlee"/>
              <a:ea typeface="Handlee"/>
              <a:cs typeface="Handlee"/>
              <a:sym typeface="Handlee"/>
            </a:endParaRPr>
          </a:p>
        </p:txBody>
      </p:sp>
      <p:sp>
        <p:nvSpPr>
          <p:cNvPr id="809" name="Google Shape;809;p92"/>
          <p:cNvSpPr txBox="1"/>
          <p:nvPr/>
        </p:nvSpPr>
        <p:spPr>
          <a:xfrm>
            <a:off x="3144288" y="4881900"/>
            <a:ext cx="2855400" cy="2616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100">
                <a:latin typeface="Handlee"/>
                <a:ea typeface="Handlee"/>
                <a:cs typeface="Handlee"/>
                <a:sym typeface="Handlee"/>
              </a:rPr>
              <a:t>Source:</a:t>
            </a:r>
            <a:r>
              <a:rPr lang="en" sz="1100" u="sng">
                <a:solidFill>
                  <a:schemeClr val="hlink"/>
                </a:solidFill>
                <a:latin typeface="Handlee"/>
                <a:ea typeface="Handlee"/>
                <a:cs typeface="Handlee"/>
                <a:sym typeface="Handlee"/>
                <a:hlinkClick r:id="rId3"/>
              </a:rPr>
              <a:t>Shaun Tan</a:t>
            </a:r>
            <a:endParaRPr sz="1100">
              <a:solidFill>
                <a:srgbClr val="000000"/>
              </a:solidFill>
              <a:latin typeface="Handlee"/>
              <a:ea typeface="Handlee"/>
              <a:cs typeface="Handlee"/>
              <a:sym typeface="Handlee"/>
            </a:endParaRPr>
          </a:p>
        </p:txBody>
      </p:sp>
      <p:pic>
        <p:nvPicPr>
          <p:cNvPr id="810" name="Google Shape;810;p92">
            <a:hlinkClick r:id="rId3"/>
          </p:cNvPr>
          <p:cNvPicPr preferRelativeResize="0"/>
          <p:nvPr/>
        </p:nvPicPr>
        <p:blipFill>
          <a:blip r:embed="rId4">
            <a:alphaModFix/>
          </a:blip>
          <a:stretch>
            <a:fillRect/>
          </a:stretch>
        </p:blipFill>
        <p:spPr>
          <a:xfrm>
            <a:off x="152400" y="152400"/>
            <a:ext cx="8858250" cy="4642050"/>
          </a:xfrm>
          <a:prstGeom prst="rect">
            <a:avLst/>
          </a:prstGeom>
          <a:noFill/>
          <a:ln>
            <a:noFill/>
          </a:ln>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814"/>
        <p:cNvGrpSpPr/>
        <p:nvPr/>
      </p:nvGrpSpPr>
      <p:grpSpPr>
        <a:xfrm>
          <a:off x="0" y="0"/>
          <a:ext cx="0" cy="0"/>
          <a:chOff x="0" y="0"/>
          <a:chExt cx="0" cy="0"/>
        </a:xfrm>
      </p:grpSpPr>
      <p:sp>
        <p:nvSpPr>
          <p:cNvPr id="815" name="Google Shape;815;p93"/>
          <p:cNvSpPr txBox="1">
            <a:spLocks noGrp="1"/>
          </p:cNvSpPr>
          <p:nvPr>
            <p:ph type="title"/>
          </p:nvPr>
        </p:nvSpPr>
        <p:spPr>
          <a:xfrm>
            <a:off x="336300" y="399300"/>
            <a:ext cx="2808000" cy="7557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3400" b="1">
                <a:solidFill>
                  <a:srgbClr val="783F04"/>
                </a:solidFill>
                <a:latin typeface="Handlee"/>
                <a:ea typeface="Handlee"/>
                <a:cs typeface="Handlee"/>
                <a:sym typeface="Handlee"/>
              </a:rPr>
              <a:t>The Gold Rush Era</a:t>
            </a:r>
            <a:endParaRPr sz="3900" b="1">
              <a:solidFill>
                <a:srgbClr val="783F04"/>
              </a:solidFill>
              <a:latin typeface="Handlee"/>
              <a:ea typeface="Handlee"/>
              <a:cs typeface="Handlee"/>
              <a:sym typeface="Handlee"/>
            </a:endParaRPr>
          </a:p>
        </p:txBody>
      </p:sp>
      <p:sp>
        <p:nvSpPr>
          <p:cNvPr id="816" name="Google Shape;816;p93"/>
          <p:cNvSpPr txBox="1">
            <a:spLocks noGrp="1"/>
          </p:cNvSpPr>
          <p:nvPr>
            <p:ph type="body" idx="1"/>
          </p:nvPr>
        </p:nvSpPr>
        <p:spPr>
          <a:xfrm>
            <a:off x="178350" y="930975"/>
            <a:ext cx="3402900" cy="3179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800">
                <a:latin typeface="Handlee"/>
                <a:ea typeface="Handlee"/>
                <a:cs typeface="Handlee"/>
                <a:sym typeface="Handlee"/>
              </a:rPr>
              <a:t>Compose a journal or narrative letter from the point of view of a person on the Australian gold fields. Include:</a:t>
            </a:r>
            <a:endParaRPr sz="1800">
              <a:latin typeface="Handlee"/>
              <a:ea typeface="Handlee"/>
              <a:cs typeface="Handlee"/>
              <a:sym typeface="Handlee"/>
            </a:endParaRPr>
          </a:p>
          <a:p>
            <a:pPr marL="457200" lvl="0" indent="-336550" algn="l" rtl="0">
              <a:spcBef>
                <a:spcPts val="0"/>
              </a:spcBef>
              <a:spcAft>
                <a:spcPts val="0"/>
              </a:spcAft>
              <a:buSzPts val="1700"/>
              <a:buFont typeface="Handlee"/>
              <a:buChar char="➔"/>
            </a:pPr>
            <a:r>
              <a:rPr lang="en" sz="1700">
                <a:latin typeface="Handlee"/>
                <a:ea typeface="Handlee"/>
                <a:cs typeface="Handlee"/>
                <a:sym typeface="Handlee"/>
              </a:rPr>
              <a:t>Location of the gold field</a:t>
            </a:r>
            <a:endParaRPr sz="1700">
              <a:latin typeface="Handlee"/>
              <a:ea typeface="Handlee"/>
              <a:cs typeface="Handlee"/>
              <a:sym typeface="Handlee"/>
            </a:endParaRPr>
          </a:p>
          <a:p>
            <a:pPr marL="457200" lvl="0" indent="-336550" algn="l" rtl="0">
              <a:spcBef>
                <a:spcPts val="0"/>
              </a:spcBef>
              <a:spcAft>
                <a:spcPts val="0"/>
              </a:spcAft>
              <a:buSzPts val="1700"/>
              <a:buFont typeface="Handlee"/>
              <a:buChar char="➔"/>
            </a:pPr>
            <a:r>
              <a:rPr lang="en" sz="1700">
                <a:latin typeface="Handlee"/>
                <a:ea typeface="Handlee"/>
                <a:cs typeface="Handlee"/>
                <a:sym typeface="Handlee"/>
              </a:rPr>
              <a:t>How they got there and the equipment they needed</a:t>
            </a:r>
            <a:endParaRPr sz="1700">
              <a:latin typeface="Handlee"/>
              <a:ea typeface="Handlee"/>
              <a:cs typeface="Handlee"/>
              <a:sym typeface="Handlee"/>
            </a:endParaRPr>
          </a:p>
          <a:p>
            <a:pPr marL="457200" lvl="0" indent="-336550" algn="l" rtl="0">
              <a:spcBef>
                <a:spcPts val="0"/>
              </a:spcBef>
              <a:spcAft>
                <a:spcPts val="0"/>
              </a:spcAft>
              <a:buSzPts val="1700"/>
              <a:buFont typeface="Handlee"/>
              <a:buChar char="➔"/>
            </a:pPr>
            <a:r>
              <a:rPr lang="en" sz="1700">
                <a:latin typeface="Handlee"/>
                <a:ea typeface="Handlee"/>
                <a:cs typeface="Handlee"/>
                <a:sym typeface="Handlee"/>
              </a:rPr>
              <a:t>Living conditions on the gold field - accommodation, food, sanitation</a:t>
            </a:r>
            <a:endParaRPr sz="1700">
              <a:latin typeface="Handlee"/>
              <a:ea typeface="Handlee"/>
              <a:cs typeface="Handlee"/>
              <a:sym typeface="Handlee"/>
            </a:endParaRPr>
          </a:p>
          <a:p>
            <a:pPr marL="457200" lvl="0" indent="-336550" algn="l" rtl="0">
              <a:spcBef>
                <a:spcPts val="0"/>
              </a:spcBef>
              <a:spcAft>
                <a:spcPts val="0"/>
              </a:spcAft>
              <a:buSzPts val="1700"/>
              <a:buFont typeface="Handlee"/>
              <a:buChar char="➔"/>
            </a:pPr>
            <a:r>
              <a:rPr lang="en" sz="1700">
                <a:latin typeface="Handlee"/>
                <a:ea typeface="Handlee"/>
                <a:cs typeface="Handlee"/>
                <a:sym typeface="Handlee"/>
              </a:rPr>
              <a:t>How they passed the time when not panning for gold</a:t>
            </a:r>
            <a:endParaRPr sz="1700">
              <a:latin typeface="Handlee"/>
              <a:ea typeface="Handlee"/>
              <a:cs typeface="Handlee"/>
              <a:sym typeface="Handlee"/>
            </a:endParaRPr>
          </a:p>
        </p:txBody>
      </p:sp>
      <p:sp>
        <p:nvSpPr>
          <p:cNvPr id="817" name="Google Shape;817;p93"/>
          <p:cNvSpPr txBox="1"/>
          <p:nvPr/>
        </p:nvSpPr>
        <p:spPr>
          <a:xfrm>
            <a:off x="6953250" y="4852350"/>
            <a:ext cx="2190900" cy="2616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800">
                <a:solidFill>
                  <a:srgbClr val="1C4587"/>
                </a:solidFill>
                <a:latin typeface="Handlee"/>
                <a:ea typeface="Handlee"/>
                <a:cs typeface="Handlee"/>
                <a:sym typeface="Handlee"/>
              </a:rPr>
              <a:t>SHARED INQUIRY</a:t>
            </a:r>
            <a:endParaRPr>
              <a:solidFill>
                <a:srgbClr val="1C4587"/>
              </a:solidFill>
              <a:latin typeface="Handlee"/>
              <a:ea typeface="Handlee"/>
              <a:cs typeface="Handlee"/>
              <a:sym typeface="Handlee"/>
            </a:endParaRPr>
          </a:p>
        </p:txBody>
      </p:sp>
      <p:sp>
        <p:nvSpPr>
          <p:cNvPr id="818" name="Google Shape;818;p93"/>
          <p:cNvSpPr txBox="1"/>
          <p:nvPr/>
        </p:nvSpPr>
        <p:spPr>
          <a:xfrm>
            <a:off x="178347" y="4794450"/>
            <a:ext cx="1553400" cy="253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050">
                <a:solidFill>
                  <a:srgbClr val="3488A0"/>
                </a:solidFill>
                <a:latin typeface="Handlee"/>
                <a:ea typeface="Handlee"/>
                <a:cs typeface="Handlee"/>
                <a:sym typeface="Handlee"/>
              </a:rPr>
              <a:t>Alice Vigors 2020</a:t>
            </a:r>
            <a:endParaRPr>
              <a:latin typeface="Handlee"/>
              <a:ea typeface="Handlee"/>
              <a:cs typeface="Handlee"/>
              <a:sym typeface="Handlee"/>
            </a:endParaRPr>
          </a:p>
        </p:txBody>
      </p:sp>
      <p:sp>
        <p:nvSpPr>
          <p:cNvPr id="819" name="Google Shape;819;p93"/>
          <p:cNvSpPr txBox="1"/>
          <p:nvPr/>
        </p:nvSpPr>
        <p:spPr>
          <a:xfrm>
            <a:off x="3144288" y="4881900"/>
            <a:ext cx="2855400" cy="2616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100">
                <a:latin typeface="Handlee"/>
                <a:ea typeface="Handlee"/>
                <a:cs typeface="Handlee"/>
                <a:sym typeface="Handlee"/>
              </a:rPr>
              <a:t>Source:</a:t>
            </a:r>
            <a:r>
              <a:rPr lang="en" sz="1100">
                <a:solidFill>
                  <a:srgbClr val="000000"/>
                </a:solidFill>
                <a:latin typeface="Handlee"/>
                <a:ea typeface="Handlee"/>
                <a:cs typeface="Handlee"/>
                <a:sym typeface="Handlee"/>
              </a:rPr>
              <a:t> </a:t>
            </a:r>
            <a:r>
              <a:rPr lang="en" sz="1100" u="sng">
                <a:solidFill>
                  <a:schemeClr val="hlink"/>
                </a:solidFill>
                <a:latin typeface="Handlee"/>
                <a:ea typeface="Handlee"/>
                <a:cs typeface="Handlee"/>
                <a:sym typeface="Handlee"/>
                <a:hlinkClick r:id="rId3"/>
              </a:rPr>
              <a:t>Kids News</a:t>
            </a:r>
            <a:endParaRPr sz="1100">
              <a:solidFill>
                <a:srgbClr val="000000"/>
              </a:solidFill>
              <a:latin typeface="Handlee"/>
              <a:ea typeface="Handlee"/>
              <a:cs typeface="Handlee"/>
              <a:sym typeface="Handlee"/>
            </a:endParaRPr>
          </a:p>
        </p:txBody>
      </p:sp>
      <p:pic>
        <p:nvPicPr>
          <p:cNvPr id="820" name="Google Shape;820;p93"/>
          <p:cNvPicPr preferRelativeResize="0"/>
          <p:nvPr/>
        </p:nvPicPr>
        <p:blipFill>
          <a:blip r:embed="rId4">
            <a:alphaModFix/>
          </a:blip>
          <a:stretch>
            <a:fillRect/>
          </a:stretch>
        </p:blipFill>
        <p:spPr>
          <a:xfrm>
            <a:off x="3672150" y="246900"/>
            <a:ext cx="5303899" cy="4547550"/>
          </a:xfrm>
          <a:prstGeom prst="rect">
            <a:avLst/>
          </a:prstGeom>
          <a:noFill/>
          <a:ln>
            <a:noFill/>
          </a:ln>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824"/>
        <p:cNvGrpSpPr/>
        <p:nvPr/>
      </p:nvGrpSpPr>
      <p:grpSpPr>
        <a:xfrm>
          <a:off x="0" y="0"/>
          <a:ext cx="0" cy="0"/>
          <a:chOff x="0" y="0"/>
          <a:chExt cx="0" cy="0"/>
        </a:xfrm>
      </p:grpSpPr>
      <p:sp>
        <p:nvSpPr>
          <p:cNvPr id="825" name="Google Shape;825;p94"/>
          <p:cNvSpPr txBox="1">
            <a:spLocks noGrp="1"/>
          </p:cNvSpPr>
          <p:nvPr>
            <p:ph type="title"/>
          </p:nvPr>
        </p:nvSpPr>
        <p:spPr>
          <a:xfrm>
            <a:off x="311700" y="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solidFill>
                  <a:srgbClr val="741B47"/>
                </a:solidFill>
                <a:latin typeface="Handlee"/>
                <a:ea typeface="Handlee"/>
                <a:cs typeface="Handlee"/>
                <a:sym typeface="Handlee"/>
              </a:rPr>
              <a:t>How did the gold rushes completely change the face of Australia?</a:t>
            </a:r>
            <a:endParaRPr b="1">
              <a:solidFill>
                <a:srgbClr val="741B47"/>
              </a:solidFill>
              <a:latin typeface="Handlee"/>
              <a:ea typeface="Handlee"/>
              <a:cs typeface="Handlee"/>
              <a:sym typeface="Handlee"/>
            </a:endParaRPr>
          </a:p>
        </p:txBody>
      </p:sp>
      <p:sp>
        <p:nvSpPr>
          <p:cNvPr id="826" name="Google Shape;826;p94"/>
          <p:cNvSpPr txBox="1">
            <a:spLocks noGrp="1"/>
          </p:cNvSpPr>
          <p:nvPr>
            <p:ph type="body" idx="1"/>
          </p:nvPr>
        </p:nvSpPr>
        <p:spPr>
          <a:xfrm>
            <a:off x="311700" y="914400"/>
            <a:ext cx="8520600" cy="36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latin typeface="Handlee"/>
                <a:ea typeface="Handlee"/>
                <a:cs typeface="Handlee"/>
                <a:sym typeface="Handlee"/>
              </a:rPr>
              <a:t>Research the discoveries that led to the gold rushes in the following Australian colonies:</a:t>
            </a:r>
            <a:endParaRPr>
              <a:latin typeface="Handlee"/>
              <a:ea typeface="Handlee"/>
              <a:cs typeface="Handlee"/>
              <a:sym typeface="Handlee"/>
            </a:endParaRPr>
          </a:p>
          <a:p>
            <a:pPr marL="0" lvl="0" indent="0" algn="l" rtl="0">
              <a:spcBef>
                <a:spcPts val="1600"/>
              </a:spcBef>
              <a:spcAft>
                <a:spcPts val="0"/>
              </a:spcAft>
              <a:buNone/>
            </a:pPr>
            <a:endParaRPr>
              <a:latin typeface="Handlee"/>
              <a:ea typeface="Handlee"/>
              <a:cs typeface="Handlee"/>
              <a:sym typeface="Handlee"/>
            </a:endParaRPr>
          </a:p>
          <a:p>
            <a:pPr marL="0" lvl="0" indent="0" algn="l" rtl="0">
              <a:spcBef>
                <a:spcPts val="1600"/>
              </a:spcBef>
              <a:spcAft>
                <a:spcPts val="0"/>
              </a:spcAft>
              <a:buNone/>
            </a:pPr>
            <a:endParaRPr>
              <a:latin typeface="Handlee"/>
              <a:ea typeface="Handlee"/>
              <a:cs typeface="Handlee"/>
              <a:sym typeface="Handlee"/>
            </a:endParaRPr>
          </a:p>
          <a:p>
            <a:pPr marL="0" lvl="0" indent="0" algn="l" rtl="0">
              <a:spcBef>
                <a:spcPts val="1600"/>
              </a:spcBef>
              <a:spcAft>
                <a:spcPts val="0"/>
              </a:spcAft>
              <a:buNone/>
            </a:pPr>
            <a:endParaRPr>
              <a:latin typeface="Handlee"/>
              <a:ea typeface="Handlee"/>
              <a:cs typeface="Handlee"/>
              <a:sym typeface="Handlee"/>
            </a:endParaRPr>
          </a:p>
          <a:p>
            <a:pPr marL="0" lvl="0" indent="0" algn="l" rtl="0">
              <a:spcBef>
                <a:spcPts val="1600"/>
              </a:spcBef>
              <a:spcAft>
                <a:spcPts val="0"/>
              </a:spcAft>
              <a:buNone/>
            </a:pPr>
            <a:r>
              <a:rPr lang="en">
                <a:latin typeface="Handlee"/>
                <a:ea typeface="Handlee"/>
                <a:cs typeface="Handlee"/>
                <a:sym typeface="Handlee"/>
              </a:rPr>
              <a:t>Represent your information in the form on an infographic using the online tool Canva. Include key information and graphics to support your explanation along with:</a:t>
            </a:r>
            <a:endParaRPr>
              <a:latin typeface="Handlee"/>
              <a:ea typeface="Handlee"/>
              <a:cs typeface="Handlee"/>
              <a:sym typeface="Handlee"/>
            </a:endParaRPr>
          </a:p>
          <a:p>
            <a:pPr marL="457200" lvl="0" indent="-342900" algn="l" rtl="0">
              <a:spcBef>
                <a:spcPts val="0"/>
              </a:spcBef>
              <a:spcAft>
                <a:spcPts val="0"/>
              </a:spcAft>
              <a:buSzPts val="1800"/>
              <a:buFont typeface="Handlee"/>
              <a:buChar char="➔"/>
            </a:pPr>
            <a:r>
              <a:rPr lang="en">
                <a:latin typeface="Handlee"/>
                <a:ea typeface="Handlee"/>
                <a:cs typeface="Handlee"/>
                <a:sym typeface="Handlee"/>
              </a:rPr>
              <a:t>The year the discovery was made</a:t>
            </a:r>
            <a:endParaRPr>
              <a:latin typeface="Handlee"/>
              <a:ea typeface="Handlee"/>
              <a:cs typeface="Handlee"/>
              <a:sym typeface="Handlee"/>
            </a:endParaRPr>
          </a:p>
          <a:p>
            <a:pPr marL="457200" lvl="0" indent="-342900" algn="l" rtl="0">
              <a:spcBef>
                <a:spcPts val="0"/>
              </a:spcBef>
              <a:spcAft>
                <a:spcPts val="0"/>
              </a:spcAft>
              <a:buSzPts val="1800"/>
              <a:buFont typeface="Handlee"/>
              <a:buChar char="➔"/>
            </a:pPr>
            <a:r>
              <a:rPr lang="en">
                <a:latin typeface="Handlee"/>
                <a:ea typeface="Handlee"/>
                <a:cs typeface="Handlee"/>
                <a:sym typeface="Handlee"/>
              </a:rPr>
              <a:t>The place or places gold was discovered</a:t>
            </a:r>
            <a:endParaRPr>
              <a:latin typeface="Handlee"/>
              <a:ea typeface="Handlee"/>
              <a:cs typeface="Handlee"/>
              <a:sym typeface="Handlee"/>
            </a:endParaRPr>
          </a:p>
          <a:p>
            <a:pPr marL="457200" lvl="0" indent="-342900" algn="l" rtl="0">
              <a:spcBef>
                <a:spcPts val="0"/>
              </a:spcBef>
              <a:spcAft>
                <a:spcPts val="0"/>
              </a:spcAft>
              <a:buSzPts val="1800"/>
              <a:buFont typeface="Handlee"/>
              <a:buChar char="➔"/>
            </a:pPr>
            <a:r>
              <a:rPr lang="en">
                <a:latin typeface="Handlee"/>
                <a:ea typeface="Handlee"/>
                <a:cs typeface="Handlee"/>
                <a:sym typeface="Handlee"/>
              </a:rPr>
              <a:t>The events leading up to and just after the discovery </a:t>
            </a:r>
            <a:endParaRPr>
              <a:latin typeface="Handlee"/>
              <a:ea typeface="Handlee"/>
              <a:cs typeface="Handlee"/>
              <a:sym typeface="Handlee"/>
            </a:endParaRPr>
          </a:p>
          <a:p>
            <a:pPr marL="457200" lvl="0" indent="-342900" algn="l" rtl="0">
              <a:spcBef>
                <a:spcPts val="0"/>
              </a:spcBef>
              <a:spcAft>
                <a:spcPts val="0"/>
              </a:spcAft>
              <a:buSzPts val="1800"/>
              <a:buFont typeface="Handlee"/>
              <a:buChar char="➔"/>
            </a:pPr>
            <a:r>
              <a:rPr lang="en">
                <a:latin typeface="Handlee"/>
                <a:ea typeface="Handlee"/>
                <a:cs typeface="Handlee"/>
                <a:sym typeface="Handlee"/>
              </a:rPr>
              <a:t>Any interesting facts that support your explanation</a:t>
            </a:r>
            <a:endParaRPr>
              <a:latin typeface="Handlee"/>
              <a:ea typeface="Handlee"/>
              <a:cs typeface="Handlee"/>
              <a:sym typeface="Handlee"/>
            </a:endParaRPr>
          </a:p>
        </p:txBody>
      </p:sp>
      <p:pic>
        <p:nvPicPr>
          <p:cNvPr id="827" name="Google Shape;827;p94"/>
          <p:cNvPicPr preferRelativeResize="0"/>
          <p:nvPr/>
        </p:nvPicPr>
        <p:blipFill>
          <a:blip r:embed="rId3">
            <a:alphaModFix/>
          </a:blip>
          <a:stretch>
            <a:fillRect/>
          </a:stretch>
        </p:blipFill>
        <p:spPr>
          <a:xfrm>
            <a:off x="914400" y="1477900"/>
            <a:ext cx="7143750" cy="1436750"/>
          </a:xfrm>
          <a:prstGeom prst="rect">
            <a:avLst/>
          </a:prstGeom>
          <a:noFill/>
          <a:ln>
            <a:noFill/>
          </a:ln>
        </p:spPr>
      </p:pic>
      <p:sp>
        <p:nvSpPr>
          <p:cNvPr id="828" name="Google Shape;828;p94"/>
          <p:cNvSpPr/>
          <p:nvPr/>
        </p:nvSpPr>
        <p:spPr>
          <a:xfrm rot="5400000">
            <a:off x="6565184" y="2327957"/>
            <a:ext cx="4727100" cy="276900"/>
          </a:xfrm>
          <a:prstGeom prst="rect">
            <a:avLst/>
          </a:prstGeom>
          <a:solidFill>
            <a:schemeClr val="lt1"/>
          </a:solidFill>
          <a:ln w="28575" cap="flat" cmpd="sng">
            <a:solidFill>
              <a:srgbClr val="92D050"/>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r>
              <a:rPr lang="en" sz="1400">
                <a:solidFill>
                  <a:srgbClr val="A5A5A5"/>
                </a:solidFill>
                <a:latin typeface="Handlee"/>
                <a:ea typeface="Handlee"/>
                <a:cs typeface="Handlee"/>
                <a:sym typeface="Handlee"/>
              </a:rPr>
              <a:t>Assessment For Learning</a:t>
            </a:r>
            <a:endParaRPr sz="1100">
              <a:latin typeface="Handlee"/>
              <a:ea typeface="Handlee"/>
              <a:cs typeface="Handlee"/>
              <a:sym typeface="Handlee"/>
            </a:endParaRPr>
          </a:p>
        </p:txBody>
      </p:sp>
      <p:sp>
        <p:nvSpPr>
          <p:cNvPr id="829" name="Google Shape;829;p94"/>
          <p:cNvSpPr txBox="1"/>
          <p:nvPr/>
        </p:nvSpPr>
        <p:spPr>
          <a:xfrm>
            <a:off x="6953250" y="4852350"/>
            <a:ext cx="2190900" cy="2616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800">
                <a:solidFill>
                  <a:srgbClr val="1C4587"/>
                </a:solidFill>
                <a:latin typeface="Handlee"/>
                <a:ea typeface="Handlee"/>
                <a:cs typeface="Handlee"/>
                <a:sym typeface="Handlee"/>
              </a:rPr>
              <a:t>SHARED INQUIRY</a:t>
            </a:r>
            <a:endParaRPr>
              <a:solidFill>
                <a:srgbClr val="1C4587"/>
              </a:solidFill>
              <a:latin typeface="Handlee"/>
              <a:ea typeface="Handlee"/>
              <a:cs typeface="Handlee"/>
              <a:sym typeface="Handlee"/>
            </a:endParaRPr>
          </a:p>
        </p:txBody>
      </p:sp>
      <p:sp>
        <p:nvSpPr>
          <p:cNvPr id="830" name="Google Shape;830;p94"/>
          <p:cNvSpPr txBox="1"/>
          <p:nvPr/>
        </p:nvSpPr>
        <p:spPr>
          <a:xfrm>
            <a:off x="-3" y="4910700"/>
            <a:ext cx="1553400" cy="253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050">
                <a:solidFill>
                  <a:srgbClr val="3488A0"/>
                </a:solidFill>
                <a:latin typeface="Handlee"/>
                <a:ea typeface="Handlee"/>
                <a:cs typeface="Handlee"/>
                <a:sym typeface="Handlee"/>
              </a:rPr>
              <a:t>Alice Vigors 2020</a:t>
            </a:r>
            <a:endParaRPr>
              <a:latin typeface="Handlee"/>
              <a:ea typeface="Handlee"/>
              <a:cs typeface="Handlee"/>
              <a:sym typeface="Handlee"/>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834"/>
        <p:cNvGrpSpPr/>
        <p:nvPr/>
      </p:nvGrpSpPr>
      <p:grpSpPr>
        <a:xfrm>
          <a:off x="0" y="0"/>
          <a:ext cx="0" cy="0"/>
          <a:chOff x="0" y="0"/>
          <a:chExt cx="0" cy="0"/>
        </a:xfrm>
      </p:grpSpPr>
      <p:sp>
        <p:nvSpPr>
          <p:cNvPr id="835" name="Google Shape;835;p9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b="1">
                <a:solidFill>
                  <a:srgbClr val="1155CC"/>
                </a:solidFill>
                <a:latin typeface="Handlee"/>
                <a:ea typeface="Handlee"/>
                <a:cs typeface="Handlee"/>
                <a:sym typeface="Handlee"/>
              </a:rPr>
              <a:t>Gold Trails - Riverina Region</a:t>
            </a:r>
            <a:endParaRPr b="1">
              <a:solidFill>
                <a:srgbClr val="1155CC"/>
              </a:solidFill>
              <a:latin typeface="Handlee"/>
              <a:ea typeface="Handlee"/>
              <a:cs typeface="Handlee"/>
              <a:sym typeface="Handlee"/>
            </a:endParaRPr>
          </a:p>
        </p:txBody>
      </p:sp>
      <p:pic>
        <p:nvPicPr>
          <p:cNvPr id="836" name="Google Shape;836;p95"/>
          <p:cNvPicPr preferRelativeResize="0"/>
          <p:nvPr/>
        </p:nvPicPr>
        <p:blipFill>
          <a:blip r:embed="rId3">
            <a:alphaModFix/>
          </a:blip>
          <a:stretch>
            <a:fillRect/>
          </a:stretch>
        </p:blipFill>
        <p:spPr>
          <a:xfrm>
            <a:off x="152400" y="1170125"/>
            <a:ext cx="5201295" cy="3820976"/>
          </a:xfrm>
          <a:prstGeom prst="rect">
            <a:avLst/>
          </a:prstGeom>
          <a:noFill/>
          <a:ln>
            <a:noFill/>
          </a:ln>
        </p:spPr>
      </p:pic>
      <p:sp>
        <p:nvSpPr>
          <p:cNvPr id="837" name="Google Shape;837;p95"/>
          <p:cNvSpPr txBox="1"/>
          <p:nvPr/>
        </p:nvSpPr>
        <p:spPr>
          <a:xfrm>
            <a:off x="6953250" y="4852350"/>
            <a:ext cx="2190900" cy="2616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800">
                <a:solidFill>
                  <a:srgbClr val="1C4587"/>
                </a:solidFill>
                <a:latin typeface="Handlee"/>
                <a:ea typeface="Handlee"/>
                <a:cs typeface="Handlee"/>
                <a:sym typeface="Handlee"/>
              </a:rPr>
              <a:t>SHARED INQUIRY</a:t>
            </a:r>
            <a:endParaRPr>
              <a:solidFill>
                <a:srgbClr val="1C4587"/>
              </a:solidFill>
              <a:latin typeface="Handlee"/>
              <a:ea typeface="Handlee"/>
              <a:cs typeface="Handlee"/>
              <a:sym typeface="Handlee"/>
            </a:endParaRPr>
          </a:p>
        </p:txBody>
      </p:sp>
      <p:sp>
        <p:nvSpPr>
          <p:cNvPr id="838" name="Google Shape;838;p95"/>
          <p:cNvSpPr txBox="1"/>
          <p:nvPr/>
        </p:nvSpPr>
        <p:spPr>
          <a:xfrm>
            <a:off x="178347" y="4794450"/>
            <a:ext cx="1553400" cy="253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050">
                <a:solidFill>
                  <a:srgbClr val="3488A0"/>
                </a:solidFill>
                <a:latin typeface="Handlee"/>
                <a:ea typeface="Handlee"/>
                <a:cs typeface="Handlee"/>
                <a:sym typeface="Handlee"/>
              </a:rPr>
              <a:t>Alice Vigors 2020</a:t>
            </a:r>
            <a:endParaRPr>
              <a:latin typeface="Handlee"/>
              <a:ea typeface="Handlee"/>
              <a:cs typeface="Handlee"/>
              <a:sym typeface="Handlee"/>
            </a:endParaRPr>
          </a:p>
        </p:txBody>
      </p:sp>
      <p:sp>
        <p:nvSpPr>
          <p:cNvPr id="839" name="Google Shape;839;p95"/>
          <p:cNvSpPr txBox="1"/>
          <p:nvPr/>
        </p:nvSpPr>
        <p:spPr>
          <a:xfrm>
            <a:off x="3144288" y="4881900"/>
            <a:ext cx="2855400" cy="2616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100">
                <a:latin typeface="Handlee"/>
                <a:ea typeface="Handlee"/>
                <a:cs typeface="Handlee"/>
                <a:sym typeface="Handlee"/>
              </a:rPr>
              <a:t>Source:</a:t>
            </a:r>
            <a:r>
              <a:rPr lang="en" sz="1100">
                <a:solidFill>
                  <a:srgbClr val="000000"/>
                </a:solidFill>
                <a:latin typeface="Handlee"/>
                <a:ea typeface="Handlee"/>
                <a:cs typeface="Handlee"/>
                <a:sym typeface="Handlee"/>
              </a:rPr>
              <a:t> </a:t>
            </a:r>
            <a:r>
              <a:rPr lang="en" sz="1100" u="sng">
                <a:solidFill>
                  <a:schemeClr val="hlink"/>
                </a:solidFill>
                <a:latin typeface="Handlee"/>
                <a:ea typeface="Handlee"/>
                <a:cs typeface="Handlee"/>
                <a:sym typeface="Handlee"/>
                <a:hlinkClick r:id="rId4"/>
              </a:rPr>
              <a:t>Gold Trails</a:t>
            </a:r>
            <a:endParaRPr sz="1100">
              <a:solidFill>
                <a:srgbClr val="000000"/>
              </a:solidFill>
              <a:latin typeface="Handlee"/>
              <a:ea typeface="Handlee"/>
              <a:cs typeface="Handlee"/>
              <a:sym typeface="Handlee"/>
            </a:endParaRPr>
          </a:p>
        </p:txBody>
      </p:sp>
      <p:sp>
        <p:nvSpPr>
          <p:cNvPr id="840" name="Google Shape;840;p95"/>
          <p:cNvSpPr txBox="1"/>
          <p:nvPr/>
        </p:nvSpPr>
        <p:spPr>
          <a:xfrm>
            <a:off x="5544150" y="1017725"/>
            <a:ext cx="3435000" cy="1009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000">
                <a:latin typeface="Handlee"/>
                <a:ea typeface="Handlee"/>
                <a:cs typeface="Handlee"/>
                <a:sym typeface="Handlee"/>
              </a:rPr>
              <a:t>Investigate the local Snowy Mountains gold history. </a:t>
            </a:r>
            <a:endParaRPr sz="2000">
              <a:latin typeface="Handlee"/>
              <a:ea typeface="Handlee"/>
              <a:cs typeface="Handlee"/>
              <a:sym typeface="Handlee"/>
            </a:endParaRPr>
          </a:p>
          <a:p>
            <a:pPr marL="457200" lvl="0" indent="-355600" algn="l" rtl="0">
              <a:spcBef>
                <a:spcPts val="0"/>
              </a:spcBef>
              <a:spcAft>
                <a:spcPts val="0"/>
              </a:spcAft>
              <a:buSzPts val="2000"/>
              <a:buFont typeface="Handlee"/>
              <a:buChar char="➔"/>
            </a:pPr>
            <a:r>
              <a:rPr lang="en" sz="2000">
                <a:latin typeface="Handlee"/>
                <a:ea typeface="Handlee"/>
                <a:cs typeface="Handlee"/>
                <a:sym typeface="Handlee"/>
              </a:rPr>
              <a:t>Choose </a:t>
            </a:r>
            <a:r>
              <a:rPr lang="en" sz="2000" u="sng">
                <a:latin typeface="Handlee"/>
                <a:ea typeface="Handlee"/>
                <a:cs typeface="Handlee"/>
                <a:sym typeface="Handlee"/>
              </a:rPr>
              <a:t>one</a:t>
            </a:r>
            <a:r>
              <a:rPr lang="en" sz="2000">
                <a:latin typeface="Handlee"/>
                <a:ea typeface="Handlee"/>
                <a:cs typeface="Handlee"/>
                <a:sym typeface="Handlee"/>
              </a:rPr>
              <a:t> location</a:t>
            </a:r>
            <a:endParaRPr sz="2000">
              <a:latin typeface="Handlee"/>
              <a:ea typeface="Handlee"/>
              <a:cs typeface="Handlee"/>
              <a:sym typeface="Handlee"/>
            </a:endParaRPr>
          </a:p>
          <a:p>
            <a:pPr marL="457200" lvl="0" indent="-355600" algn="l" rtl="0">
              <a:spcBef>
                <a:spcPts val="0"/>
              </a:spcBef>
              <a:spcAft>
                <a:spcPts val="0"/>
              </a:spcAft>
              <a:buSzPts val="2000"/>
              <a:buFont typeface="Handlee"/>
              <a:buChar char="➔"/>
            </a:pPr>
            <a:r>
              <a:rPr lang="en" sz="2000">
                <a:latin typeface="Handlee"/>
                <a:ea typeface="Handlee"/>
                <a:cs typeface="Handlee"/>
                <a:sym typeface="Handlee"/>
              </a:rPr>
              <a:t>Locate the place on a map</a:t>
            </a:r>
            <a:endParaRPr sz="2000">
              <a:latin typeface="Handlee"/>
              <a:ea typeface="Handlee"/>
              <a:cs typeface="Handlee"/>
              <a:sym typeface="Handlee"/>
            </a:endParaRPr>
          </a:p>
          <a:p>
            <a:pPr marL="457200" lvl="0" indent="-355600" algn="l" rtl="0">
              <a:spcBef>
                <a:spcPts val="0"/>
              </a:spcBef>
              <a:spcAft>
                <a:spcPts val="0"/>
              </a:spcAft>
              <a:buSzPts val="2000"/>
              <a:buFont typeface="Handlee"/>
              <a:buChar char="➔"/>
            </a:pPr>
            <a:r>
              <a:rPr lang="en" sz="2000">
                <a:latin typeface="Handlee"/>
                <a:ea typeface="Handlee"/>
                <a:cs typeface="Handlee"/>
                <a:sym typeface="Handlee"/>
              </a:rPr>
              <a:t>When was gold first found at this location?</a:t>
            </a:r>
            <a:endParaRPr sz="2000">
              <a:latin typeface="Handlee"/>
              <a:ea typeface="Handlee"/>
              <a:cs typeface="Handlee"/>
              <a:sym typeface="Handlee"/>
            </a:endParaRPr>
          </a:p>
          <a:p>
            <a:pPr marL="457200" lvl="0" indent="-355600" algn="l" rtl="0">
              <a:spcBef>
                <a:spcPts val="0"/>
              </a:spcBef>
              <a:spcAft>
                <a:spcPts val="0"/>
              </a:spcAft>
              <a:buSzPts val="2000"/>
              <a:buFont typeface="Handlee"/>
              <a:buChar char="➔"/>
            </a:pPr>
            <a:r>
              <a:rPr lang="en" sz="2000">
                <a:latin typeface="Handlee"/>
                <a:ea typeface="Handlee"/>
                <a:cs typeface="Handlee"/>
                <a:sym typeface="Handlee"/>
              </a:rPr>
              <a:t>How long was gold mined for?</a:t>
            </a:r>
            <a:endParaRPr sz="2000">
              <a:latin typeface="Handlee"/>
              <a:ea typeface="Handlee"/>
              <a:cs typeface="Handlee"/>
              <a:sym typeface="Handlee"/>
            </a:endParaRPr>
          </a:p>
          <a:p>
            <a:pPr marL="457200" lvl="0" indent="-355600" algn="l" rtl="0">
              <a:spcBef>
                <a:spcPts val="0"/>
              </a:spcBef>
              <a:spcAft>
                <a:spcPts val="0"/>
              </a:spcAft>
              <a:buSzPts val="2000"/>
              <a:buFont typeface="Handlee"/>
              <a:buChar char="➔"/>
            </a:pPr>
            <a:r>
              <a:rPr lang="en" sz="2000">
                <a:latin typeface="Handlee"/>
                <a:ea typeface="Handlee"/>
                <a:cs typeface="Handlee"/>
                <a:sym typeface="Handlee"/>
              </a:rPr>
              <a:t>What kind of equipment was used?</a:t>
            </a:r>
            <a:endParaRPr sz="2000">
              <a:latin typeface="Handlee"/>
              <a:ea typeface="Handlee"/>
              <a:cs typeface="Handlee"/>
              <a:sym typeface="Handlee"/>
            </a:endParaRPr>
          </a:p>
          <a:p>
            <a:pPr marL="457200" lvl="0" indent="-355600" algn="l" rtl="0">
              <a:spcBef>
                <a:spcPts val="0"/>
              </a:spcBef>
              <a:spcAft>
                <a:spcPts val="0"/>
              </a:spcAft>
              <a:buSzPts val="2000"/>
              <a:buFont typeface="Handlee"/>
              <a:buChar char="➔"/>
            </a:pPr>
            <a:r>
              <a:rPr lang="en" sz="2000">
                <a:latin typeface="Handlee"/>
                <a:ea typeface="Handlee"/>
                <a:cs typeface="Handlee"/>
                <a:sym typeface="Handlee"/>
              </a:rPr>
              <a:t>What was the impact of gold mining in this area?</a:t>
            </a:r>
            <a:endParaRPr sz="2000">
              <a:latin typeface="Handlee"/>
              <a:ea typeface="Handlee"/>
              <a:cs typeface="Handlee"/>
              <a:sym typeface="Handlee"/>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pic>
        <p:nvPicPr>
          <p:cNvPr id="203" name="Google Shape;203;p37"/>
          <p:cNvPicPr preferRelativeResize="0"/>
          <p:nvPr/>
        </p:nvPicPr>
        <p:blipFill>
          <a:blip r:embed="rId3">
            <a:alphaModFix/>
          </a:blip>
          <a:stretch>
            <a:fillRect/>
          </a:stretch>
        </p:blipFill>
        <p:spPr>
          <a:xfrm>
            <a:off x="-1" y="0"/>
            <a:ext cx="7534452" cy="5143499"/>
          </a:xfrm>
          <a:prstGeom prst="rect">
            <a:avLst/>
          </a:prstGeom>
          <a:noFill/>
          <a:ln>
            <a:noFill/>
          </a:ln>
        </p:spPr>
      </p:pic>
      <p:sp>
        <p:nvSpPr>
          <p:cNvPr id="204" name="Google Shape;204;p37"/>
          <p:cNvSpPr txBox="1"/>
          <p:nvPr/>
        </p:nvSpPr>
        <p:spPr>
          <a:xfrm>
            <a:off x="7692628" y="4620875"/>
            <a:ext cx="1276500" cy="190200"/>
          </a:xfrm>
          <a:prstGeom prst="rect">
            <a:avLst/>
          </a:prstGeom>
          <a:no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800" b="0" i="0" u="none" strike="noStrike" cap="none">
                <a:solidFill>
                  <a:srgbClr val="999999"/>
                </a:solidFill>
                <a:latin typeface="Handlee"/>
                <a:ea typeface="Handlee"/>
                <a:cs typeface="Handlee"/>
                <a:sym typeface="Handlee"/>
              </a:rPr>
              <a:t>Alice Vigors 2020</a:t>
            </a:r>
            <a:endParaRPr sz="1100" b="0" i="0" u="none" strike="noStrike" cap="none">
              <a:solidFill>
                <a:srgbClr val="999999"/>
              </a:solidFill>
              <a:latin typeface="Handlee"/>
              <a:ea typeface="Handlee"/>
              <a:cs typeface="Handlee"/>
              <a:sym typeface="Handlee"/>
            </a:endParaRPr>
          </a:p>
        </p:txBody>
      </p:sp>
      <p:sp>
        <p:nvSpPr>
          <p:cNvPr id="205" name="Google Shape;205;p37"/>
          <p:cNvSpPr/>
          <p:nvPr/>
        </p:nvSpPr>
        <p:spPr>
          <a:xfrm>
            <a:off x="7701061" y="662150"/>
            <a:ext cx="1345200" cy="1089300"/>
          </a:xfrm>
          <a:prstGeom prst="foldedCorner">
            <a:avLst>
              <a:gd name="adj" fmla="val 16667"/>
            </a:avLst>
          </a:prstGeom>
          <a:solidFill>
            <a:schemeClr val="accent1"/>
          </a:solidFill>
          <a:ln w="12700" cap="flat" cmpd="sng">
            <a:solidFill>
              <a:srgbClr val="FCE5CD"/>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500"/>
              <a:buFont typeface="Arial"/>
              <a:buNone/>
            </a:pPr>
            <a:r>
              <a:rPr lang="en">
                <a:solidFill>
                  <a:schemeClr val="lt1"/>
                </a:solidFill>
                <a:latin typeface="Handlee"/>
                <a:ea typeface="Handlee"/>
                <a:cs typeface="Handlee"/>
                <a:sym typeface="Handlee"/>
              </a:rPr>
              <a:t>What do you think you know about this topic?</a:t>
            </a:r>
            <a:endParaRPr b="0" i="0" u="none" strike="noStrike" cap="none">
              <a:solidFill>
                <a:srgbClr val="000000"/>
              </a:solidFill>
              <a:latin typeface="Handlee"/>
              <a:ea typeface="Handlee"/>
              <a:cs typeface="Handlee"/>
              <a:sym typeface="Handlee"/>
            </a:endParaRPr>
          </a:p>
        </p:txBody>
      </p:sp>
      <p:sp>
        <p:nvSpPr>
          <p:cNvPr id="206" name="Google Shape;206;p37"/>
          <p:cNvSpPr/>
          <p:nvPr/>
        </p:nvSpPr>
        <p:spPr>
          <a:xfrm>
            <a:off x="7701053" y="3122962"/>
            <a:ext cx="1345200" cy="1089300"/>
          </a:xfrm>
          <a:prstGeom prst="foldedCorner">
            <a:avLst>
              <a:gd name="adj" fmla="val 16667"/>
            </a:avLst>
          </a:prstGeom>
          <a:solidFill>
            <a:srgbClr val="3D85C6"/>
          </a:solidFill>
          <a:ln w="12700" cap="flat" cmpd="sng">
            <a:solidFill>
              <a:srgbClr val="CFE2F3"/>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dk1"/>
              </a:buClr>
              <a:buSzPts val="1100"/>
              <a:buFont typeface="Arial"/>
              <a:buNone/>
            </a:pPr>
            <a:r>
              <a:rPr lang="en" sz="1300">
                <a:solidFill>
                  <a:schemeClr val="lt1"/>
                </a:solidFill>
                <a:latin typeface="Handlee"/>
                <a:ea typeface="Handlee"/>
                <a:cs typeface="Handlee"/>
                <a:sym typeface="Handlee"/>
              </a:rPr>
              <a:t>What is one way we could explore these wonderings further?</a:t>
            </a:r>
            <a:endParaRPr sz="1300">
              <a:solidFill>
                <a:schemeClr val="lt1"/>
              </a:solidFill>
              <a:latin typeface="Handlee"/>
              <a:ea typeface="Handlee"/>
              <a:cs typeface="Handlee"/>
              <a:sym typeface="Handlee"/>
            </a:endParaRPr>
          </a:p>
        </p:txBody>
      </p:sp>
      <p:sp>
        <p:nvSpPr>
          <p:cNvPr id="207" name="Google Shape;207;p37"/>
          <p:cNvSpPr/>
          <p:nvPr/>
        </p:nvSpPr>
        <p:spPr>
          <a:xfrm>
            <a:off x="7701044" y="1892550"/>
            <a:ext cx="1345200" cy="1089300"/>
          </a:xfrm>
          <a:prstGeom prst="foldedCorner">
            <a:avLst>
              <a:gd name="adj" fmla="val 16667"/>
            </a:avLst>
          </a:prstGeom>
          <a:solidFill>
            <a:srgbClr val="CC0000"/>
          </a:solidFill>
          <a:ln w="12700" cap="flat" cmpd="sng">
            <a:solidFill>
              <a:srgbClr val="F4CCCC"/>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500"/>
              <a:buFont typeface="Arial"/>
              <a:buNone/>
            </a:pPr>
            <a:r>
              <a:rPr lang="en">
                <a:solidFill>
                  <a:schemeClr val="lt1"/>
                </a:solidFill>
                <a:latin typeface="Handlee"/>
                <a:ea typeface="Handlee"/>
                <a:cs typeface="Handlee"/>
                <a:sym typeface="Handlee"/>
              </a:rPr>
              <a:t>What do you wonder about this topic?</a:t>
            </a:r>
            <a:endParaRPr i="0" u="none" strike="noStrike" cap="none">
              <a:solidFill>
                <a:srgbClr val="000000"/>
              </a:solidFill>
              <a:latin typeface="Handlee"/>
              <a:ea typeface="Handlee"/>
              <a:cs typeface="Handlee"/>
              <a:sym typeface="Handlee"/>
            </a:endParaRPr>
          </a:p>
        </p:txBody>
      </p:sp>
      <p:cxnSp>
        <p:nvCxnSpPr>
          <p:cNvPr id="208" name="Google Shape;208;p37"/>
          <p:cNvCxnSpPr>
            <a:stCxn id="205" idx="1"/>
          </p:cNvCxnSpPr>
          <p:nvPr/>
        </p:nvCxnSpPr>
        <p:spPr>
          <a:xfrm rot="10800000">
            <a:off x="2474761" y="1007000"/>
            <a:ext cx="5226300" cy="199800"/>
          </a:xfrm>
          <a:prstGeom prst="straightConnector1">
            <a:avLst/>
          </a:prstGeom>
          <a:noFill/>
          <a:ln w="9525" cap="flat" cmpd="sng">
            <a:solidFill>
              <a:schemeClr val="accent1"/>
            </a:solidFill>
            <a:prstDash val="solid"/>
            <a:round/>
            <a:headEnd type="none" w="med" len="med"/>
            <a:tailEnd type="triangle" w="med" len="med"/>
          </a:ln>
        </p:spPr>
      </p:cxnSp>
      <p:cxnSp>
        <p:nvCxnSpPr>
          <p:cNvPr id="209" name="Google Shape;209;p37"/>
          <p:cNvCxnSpPr/>
          <p:nvPr/>
        </p:nvCxnSpPr>
        <p:spPr>
          <a:xfrm rot="10800000">
            <a:off x="1326044" y="2458825"/>
            <a:ext cx="6300300" cy="63300"/>
          </a:xfrm>
          <a:prstGeom prst="straightConnector1">
            <a:avLst/>
          </a:prstGeom>
          <a:noFill/>
          <a:ln w="9525" cap="flat" cmpd="sng">
            <a:solidFill>
              <a:srgbClr val="CC0000"/>
            </a:solidFill>
            <a:prstDash val="solid"/>
            <a:round/>
            <a:headEnd type="none" w="med" len="med"/>
            <a:tailEnd type="triangle" w="med" len="med"/>
          </a:ln>
        </p:spPr>
      </p:cxnSp>
      <p:cxnSp>
        <p:nvCxnSpPr>
          <p:cNvPr id="210" name="Google Shape;210;p37"/>
          <p:cNvCxnSpPr/>
          <p:nvPr/>
        </p:nvCxnSpPr>
        <p:spPr>
          <a:xfrm rot="10800000">
            <a:off x="2717453" y="3615112"/>
            <a:ext cx="4983600" cy="52500"/>
          </a:xfrm>
          <a:prstGeom prst="straightConnector1">
            <a:avLst/>
          </a:prstGeom>
          <a:noFill/>
          <a:ln w="9525" cap="flat" cmpd="sng">
            <a:solidFill>
              <a:srgbClr val="3D85C6"/>
            </a:solidFill>
            <a:prstDash val="solid"/>
            <a:round/>
            <a:headEnd type="none" w="med" len="med"/>
            <a:tailEnd type="triangle" w="med" len="med"/>
          </a:ln>
        </p:spPr>
      </p:cxnSp>
      <p:sp>
        <p:nvSpPr>
          <p:cNvPr id="211" name="Google Shape;211;p37"/>
          <p:cNvSpPr txBox="1"/>
          <p:nvPr/>
        </p:nvSpPr>
        <p:spPr>
          <a:xfrm>
            <a:off x="7626500" y="4811075"/>
            <a:ext cx="1494300" cy="2616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800">
                <a:solidFill>
                  <a:srgbClr val="FF0000"/>
                </a:solidFill>
                <a:latin typeface="Handlee"/>
                <a:ea typeface="Handlee"/>
                <a:cs typeface="Handlee"/>
                <a:sym typeface="Handlee"/>
              </a:rPr>
              <a:t>TUNING IN</a:t>
            </a:r>
            <a:endParaRPr>
              <a:solidFill>
                <a:srgbClr val="FF0000"/>
              </a:solidFill>
              <a:latin typeface="Handlee"/>
              <a:ea typeface="Handlee"/>
              <a:cs typeface="Handlee"/>
              <a:sym typeface="Handlee"/>
            </a:endParaRPr>
          </a:p>
        </p:txBody>
      </p:sp>
      <p:sp>
        <p:nvSpPr>
          <p:cNvPr id="212" name="Google Shape;212;p37"/>
          <p:cNvSpPr/>
          <p:nvPr/>
        </p:nvSpPr>
        <p:spPr>
          <a:xfrm>
            <a:off x="6775850" y="117129"/>
            <a:ext cx="2270400" cy="276900"/>
          </a:xfrm>
          <a:prstGeom prst="rect">
            <a:avLst/>
          </a:prstGeom>
          <a:solidFill>
            <a:schemeClr val="lt1"/>
          </a:solidFill>
          <a:ln w="28575" cap="flat" cmpd="sng">
            <a:solidFill>
              <a:srgbClr val="FF9900"/>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r>
              <a:rPr lang="en" sz="1400">
                <a:solidFill>
                  <a:srgbClr val="A5A5A5"/>
                </a:solidFill>
                <a:latin typeface="Handlee"/>
                <a:ea typeface="Handlee"/>
                <a:cs typeface="Handlee"/>
                <a:sym typeface="Handlee"/>
              </a:rPr>
              <a:t>Assessment </a:t>
            </a:r>
            <a:r>
              <a:rPr lang="en">
                <a:solidFill>
                  <a:srgbClr val="A5A5A5"/>
                </a:solidFill>
                <a:latin typeface="Handlee"/>
                <a:ea typeface="Handlee"/>
                <a:cs typeface="Handlee"/>
                <a:sym typeface="Handlee"/>
              </a:rPr>
              <a:t>As</a:t>
            </a:r>
            <a:r>
              <a:rPr lang="en" sz="1400">
                <a:solidFill>
                  <a:srgbClr val="A5A5A5"/>
                </a:solidFill>
                <a:latin typeface="Handlee"/>
                <a:ea typeface="Handlee"/>
                <a:cs typeface="Handlee"/>
                <a:sym typeface="Handlee"/>
              </a:rPr>
              <a:t> Learning</a:t>
            </a:r>
            <a:endParaRPr sz="1100">
              <a:latin typeface="Handlee"/>
              <a:ea typeface="Handlee"/>
              <a:cs typeface="Handlee"/>
              <a:sym typeface="Handlee"/>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sp>
        <p:nvSpPr>
          <p:cNvPr id="217" name="Google Shape;217;p38"/>
          <p:cNvSpPr txBox="1"/>
          <p:nvPr/>
        </p:nvSpPr>
        <p:spPr>
          <a:xfrm>
            <a:off x="-3" y="4889700"/>
            <a:ext cx="1553400" cy="253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050">
                <a:solidFill>
                  <a:srgbClr val="3488A0"/>
                </a:solidFill>
                <a:latin typeface="Handlee"/>
                <a:ea typeface="Handlee"/>
                <a:cs typeface="Handlee"/>
                <a:sym typeface="Handlee"/>
              </a:rPr>
              <a:t>Alice Vigors 2020</a:t>
            </a:r>
            <a:endParaRPr>
              <a:latin typeface="Handlee"/>
              <a:ea typeface="Handlee"/>
              <a:cs typeface="Handlee"/>
              <a:sym typeface="Handlee"/>
            </a:endParaRPr>
          </a:p>
        </p:txBody>
      </p:sp>
      <p:sp>
        <p:nvSpPr>
          <p:cNvPr id="218" name="Google Shape;218;p38"/>
          <p:cNvSpPr txBox="1"/>
          <p:nvPr/>
        </p:nvSpPr>
        <p:spPr>
          <a:xfrm>
            <a:off x="3622439" y="4885800"/>
            <a:ext cx="1848000" cy="2616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100">
                <a:solidFill>
                  <a:srgbClr val="000000"/>
                </a:solidFill>
                <a:latin typeface="Handlee"/>
                <a:ea typeface="Handlee"/>
                <a:cs typeface="Handlee"/>
                <a:sym typeface="Handlee"/>
              </a:rPr>
              <a:t>Source: </a:t>
            </a:r>
            <a:r>
              <a:rPr lang="en" sz="1100" u="sng">
                <a:solidFill>
                  <a:schemeClr val="hlink"/>
                </a:solidFill>
                <a:latin typeface="Handlee"/>
                <a:ea typeface="Handlee"/>
                <a:cs typeface="Handlee"/>
                <a:sym typeface="Handlee"/>
                <a:hlinkClick r:id="rId3"/>
              </a:rPr>
              <a:t>Mr Co</a:t>
            </a:r>
            <a:r>
              <a:rPr lang="en" sz="1100" u="sng">
                <a:solidFill>
                  <a:schemeClr val="hlink"/>
                </a:solidFill>
                <a:latin typeface="Handlee"/>
                <a:ea typeface="Handlee"/>
                <a:cs typeface="Handlee"/>
                <a:sym typeface="Handlee"/>
                <a:hlinkClick r:id="rId3"/>
              </a:rPr>
              <a:t>rwin</a:t>
            </a:r>
            <a:endParaRPr sz="1100">
              <a:solidFill>
                <a:srgbClr val="000000"/>
              </a:solidFill>
              <a:latin typeface="Handlee"/>
              <a:ea typeface="Handlee"/>
              <a:cs typeface="Handlee"/>
              <a:sym typeface="Handlee"/>
            </a:endParaRPr>
          </a:p>
        </p:txBody>
      </p:sp>
      <p:sp>
        <p:nvSpPr>
          <p:cNvPr id="219" name="Google Shape;219;p38"/>
          <p:cNvSpPr txBox="1"/>
          <p:nvPr/>
        </p:nvSpPr>
        <p:spPr>
          <a:xfrm>
            <a:off x="6999525" y="4852350"/>
            <a:ext cx="2144400" cy="2616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800">
                <a:solidFill>
                  <a:srgbClr val="FF0000"/>
                </a:solidFill>
                <a:latin typeface="Handlee"/>
                <a:ea typeface="Handlee"/>
                <a:cs typeface="Handlee"/>
                <a:sym typeface="Handlee"/>
              </a:rPr>
              <a:t>SHARED INQUIRY</a:t>
            </a:r>
            <a:endParaRPr>
              <a:solidFill>
                <a:srgbClr val="FF0000"/>
              </a:solidFill>
              <a:latin typeface="Handlee"/>
              <a:ea typeface="Handlee"/>
              <a:cs typeface="Handlee"/>
              <a:sym typeface="Handlee"/>
            </a:endParaRPr>
          </a:p>
        </p:txBody>
      </p:sp>
      <p:pic>
        <p:nvPicPr>
          <p:cNvPr id="220" name="Google Shape;220;p38" descr="In which Mr. Corwin discusses what a colony is.  He gives examples of the Phoenicians, Greeks, and British." title="What Is A Colony?">
            <a:hlinkClick r:id="rId4"/>
          </p:cNvPr>
          <p:cNvPicPr preferRelativeResize="0"/>
          <p:nvPr/>
        </p:nvPicPr>
        <p:blipFill>
          <a:blip r:embed="rId5">
            <a:alphaModFix/>
          </a:blip>
          <a:stretch>
            <a:fillRect/>
          </a:stretch>
        </p:blipFill>
        <p:spPr>
          <a:xfrm>
            <a:off x="152400" y="152400"/>
            <a:ext cx="8848724" cy="469995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0"/>
                                        </p:tgtEl>
                                        <p:attrNameLst>
                                          <p:attrName>style.visibility</p:attrName>
                                        </p:attrNameLst>
                                      </p:cBhvr>
                                      <p:to>
                                        <p:strVal val="visible"/>
                                      </p:to>
                                    </p:set>
                                    <p:animEffect transition="in" filter="fade">
                                      <p:cBhvr>
                                        <p:cTn id="7" dur="1000"/>
                                        <p:tgtEl>
                                          <p:spTgt spid="2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sp>
        <p:nvSpPr>
          <p:cNvPr id="225" name="Google Shape;225;p39"/>
          <p:cNvSpPr txBox="1"/>
          <p:nvPr/>
        </p:nvSpPr>
        <p:spPr>
          <a:xfrm>
            <a:off x="-3" y="4889700"/>
            <a:ext cx="1553400" cy="253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050">
                <a:solidFill>
                  <a:srgbClr val="3488A0"/>
                </a:solidFill>
                <a:latin typeface="Handlee"/>
                <a:ea typeface="Handlee"/>
                <a:cs typeface="Handlee"/>
                <a:sym typeface="Handlee"/>
              </a:rPr>
              <a:t>Alice Vigors 2020</a:t>
            </a:r>
            <a:endParaRPr>
              <a:latin typeface="Handlee"/>
              <a:ea typeface="Handlee"/>
              <a:cs typeface="Handlee"/>
              <a:sym typeface="Handlee"/>
            </a:endParaRPr>
          </a:p>
        </p:txBody>
      </p:sp>
      <p:pic>
        <p:nvPicPr>
          <p:cNvPr id="226" name="Google Shape;226;p39"/>
          <p:cNvPicPr preferRelativeResize="0"/>
          <p:nvPr/>
        </p:nvPicPr>
        <p:blipFill>
          <a:blip r:embed="rId3">
            <a:alphaModFix/>
          </a:blip>
          <a:stretch>
            <a:fillRect/>
          </a:stretch>
        </p:blipFill>
        <p:spPr>
          <a:xfrm>
            <a:off x="152400" y="152400"/>
            <a:ext cx="3550349" cy="4737299"/>
          </a:xfrm>
          <a:prstGeom prst="rect">
            <a:avLst/>
          </a:prstGeom>
          <a:noFill/>
          <a:ln>
            <a:noFill/>
          </a:ln>
        </p:spPr>
      </p:pic>
      <p:sp>
        <p:nvSpPr>
          <p:cNvPr id="227" name="Google Shape;227;p39"/>
          <p:cNvSpPr txBox="1">
            <a:spLocks noGrp="1"/>
          </p:cNvSpPr>
          <p:nvPr>
            <p:ph type="title" idx="4294967295"/>
          </p:nvPr>
        </p:nvSpPr>
        <p:spPr>
          <a:xfrm>
            <a:off x="3821225" y="152400"/>
            <a:ext cx="5276100" cy="815100"/>
          </a:xfrm>
          <a:prstGeom prst="rect">
            <a:avLst/>
          </a:prstGeom>
          <a:noFill/>
          <a:ln>
            <a:noFill/>
          </a:ln>
        </p:spPr>
        <p:txBody>
          <a:bodyPr spcFirstLastPara="1" wrap="square" lIns="68575" tIns="34275" rIns="68575" bIns="34275" anchor="b" anchorCtr="0">
            <a:noAutofit/>
          </a:bodyPr>
          <a:lstStyle/>
          <a:p>
            <a:pPr marL="0" lvl="0" indent="0" algn="ctr" rtl="0">
              <a:lnSpc>
                <a:spcPct val="90000"/>
              </a:lnSpc>
              <a:spcBef>
                <a:spcPts val="0"/>
              </a:spcBef>
              <a:spcAft>
                <a:spcPts val="0"/>
              </a:spcAft>
              <a:buClr>
                <a:srgbClr val="3F3F3F"/>
              </a:buClr>
              <a:buSzPts val="5000"/>
              <a:buFont typeface="Arial"/>
              <a:buNone/>
            </a:pPr>
            <a:r>
              <a:rPr lang="en" sz="5000">
                <a:solidFill>
                  <a:srgbClr val="990000"/>
                </a:solidFill>
                <a:latin typeface="Caveat"/>
                <a:ea typeface="Caveat"/>
                <a:cs typeface="Caveat"/>
                <a:sym typeface="Caveat"/>
              </a:rPr>
              <a:t>Definition</a:t>
            </a:r>
            <a:endParaRPr>
              <a:solidFill>
                <a:srgbClr val="990000"/>
              </a:solidFill>
              <a:latin typeface="Caveat"/>
              <a:ea typeface="Caveat"/>
              <a:cs typeface="Caveat"/>
              <a:sym typeface="Caveat"/>
            </a:endParaRPr>
          </a:p>
        </p:txBody>
      </p:sp>
      <p:sp>
        <p:nvSpPr>
          <p:cNvPr id="228" name="Google Shape;228;p39"/>
          <p:cNvSpPr txBox="1"/>
          <p:nvPr/>
        </p:nvSpPr>
        <p:spPr>
          <a:xfrm>
            <a:off x="3942113" y="1443525"/>
            <a:ext cx="5034300" cy="815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800">
                <a:latin typeface="Handlee"/>
                <a:ea typeface="Handlee"/>
                <a:cs typeface="Handlee"/>
                <a:sym typeface="Handlee"/>
              </a:rPr>
              <a:t>What is an Australian colony?</a:t>
            </a:r>
            <a:endParaRPr sz="2800">
              <a:latin typeface="Handlee"/>
              <a:ea typeface="Handlee"/>
              <a:cs typeface="Handlee"/>
              <a:sym typeface="Handlee"/>
            </a:endParaRPr>
          </a:p>
        </p:txBody>
      </p:sp>
      <p:sp>
        <p:nvSpPr>
          <p:cNvPr id="229" name="Google Shape;229;p39"/>
          <p:cNvSpPr txBox="1"/>
          <p:nvPr/>
        </p:nvSpPr>
        <p:spPr>
          <a:xfrm>
            <a:off x="6999525" y="4852350"/>
            <a:ext cx="2144400" cy="2616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800">
                <a:solidFill>
                  <a:srgbClr val="FF0000"/>
                </a:solidFill>
                <a:latin typeface="Handlee"/>
                <a:ea typeface="Handlee"/>
                <a:cs typeface="Handlee"/>
                <a:sym typeface="Handlee"/>
              </a:rPr>
              <a:t>SHARED INQUIRY</a:t>
            </a:r>
            <a:endParaRPr>
              <a:solidFill>
                <a:srgbClr val="FF0000"/>
              </a:solidFill>
              <a:latin typeface="Handlee"/>
              <a:ea typeface="Handlee"/>
              <a:cs typeface="Handlee"/>
              <a:sym typeface="Handlee"/>
            </a:endParaRPr>
          </a:p>
        </p:txBody>
      </p:sp>
      <p:pic>
        <p:nvPicPr>
          <p:cNvPr id="230" name="Google Shape;230;p39"/>
          <p:cNvPicPr preferRelativeResize="0"/>
          <p:nvPr/>
        </p:nvPicPr>
        <p:blipFill>
          <a:blip r:embed="rId4">
            <a:alphaModFix/>
          </a:blip>
          <a:stretch>
            <a:fillRect/>
          </a:stretch>
        </p:blipFill>
        <p:spPr>
          <a:xfrm>
            <a:off x="5131811" y="2123975"/>
            <a:ext cx="2654924" cy="2485750"/>
          </a:xfrm>
          <a:prstGeom prst="rect">
            <a:avLst/>
          </a:prstGeom>
          <a:noFill/>
          <a:ln>
            <a:noFill/>
          </a:ln>
        </p:spPr>
      </p:pic>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MMPROD_UIDATA" val="&lt;database version=&quot;11.0&quot;&gt;&lt;object type=&quot;1&quot; unique_id=&quot;10001&quot;&gt;&lt;object type=&quot;2&quot; unique_id=&quot;10509&quot;&gt;&lt;object type=&quot;3&quot; unique_id=&quot;10510&quot;&gt;&lt;property id=&quot;20148&quot; value=&quot;5&quot;/&gt;&lt;property id=&quot;20300&quot; value=&quot;Slide 1&quot;/&gt;&lt;property id=&quot;20307&quot; value=&quot;256&quot;/&gt;&lt;/object&gt;&lt;object type=&quot;3&quot; unique_id=&quot;10511&quot;&gt;&lt;property id=&quot;20148&quot; value=&quot;5&quot;/&gt;&lt;property id=&quot;20300&quot; value=&quot;Slide 2 - &amp;quot;Key Inquiry Questions&amp;quot;&quot;/&gt;&lt;property id=&quot;20307&quot; value=&quot;257&quot;/&gt;&lt;/object&gt;&lt;object type=&quot;3&quot; unique_id=&quot;10512&quot;&gt;&lt;property id=&quot;20148&quot; value=&quot;5&quot;/&gt;&lt;property id=&quot;20300&quot; value=&quot;Slide 3 - &amp;quot;How did an Australian colony develop over time and why? &amp;quot;&quot;/&gt;&lt;property id=&quot;20307&quot; value=&quot;258&quot;/&gt;&lt;/object&gt;&lt;object type=&quot;3&quot; unique_id=&quot;10513&quot;&gt;&lt;property id=&quot;20148&quot; value=&quot;5&quot;/&gt;&lt;property id=&quot;20300&quot; value=&quot;Slide 4&quot;/&gt;&lt;property id=&quot;20307&quot; value=&quot;259&quot;/&gt;&lt;/object&gt;&lt;object type=&quot;3&quot; unique_id=&quot;10514&quot;&gt;&lt;property id=&quot;20148&quot; value=&quot;5&quot;/&gt;&lt;property id=&quot;20300&quot; value=&quot;Slide 5&quot;/&gt;&lt;property id=&quot;20307&quot; value=&quot;260&quot;/&gt;&lt;/object&gt;&lt;object type=&quot;3&quot; unique_id=&quot;10515&quot;&gt;&lt;property id=&quot;20148&quot; value=&quot;5&quot;/&gt;&lt;property id=&quot;20300&quot; value=&quot;Slide 6 - &amp;quot;See Think Wonder&amp;quot;&quot;/&gt;&lt;property id=&quot;20307&quot; value=&quot;261&quot;/&gt;&lt;/object&gt;&lt;object type=&quot;3&quot; unique_id=&quot;10516&quot;&gt;&lt;property id=&quot;20148&quot; value=&quot;5&quot;/&gt;&lt;property id=&quot;20300&quot; value=&quot;Slide 7&quot;/&gt;&lt;property id=&quot;20307&quot; value=&quot;262&quot;/&gt;&lt;/object&gt;&lt;object type=&quot;3&quot; unique_id=&quot;10517&quot;&gt;&lt;property id=&quot;20148&quot; value=&quot;5&quot;/&gt;&lt;property id=&quot;20300&quot; value=&quot;Slide 8&quot;/&gt;&lt;property id=&quot;20307&quot; value=&quot;263&quot;/&gt;&lt;/object&gt;&lt;object type=&quot;3&quot; unique_id=&quot;10518&quot;&gt;&lt;property id=&quot;20148&quot; value=&quot;5&quot;/&gt;&lt;property id=&quot;20300&quot; value=&quot;Slide 9 - &amp;quot;Definition&amp;quot;&quot;/&gt;&lt;property id=&quot;20307&quot; value=&quot;264&quot;/&gt;&lt;/object&gt;&lt;object type=&quot;3&quot; unique_id=&quot;10519&quot;&gt;&lt;property id=&quot;20148&quot; value=&quot;5&quot;/&gt;&lt;property id=&quot;20300&quot; value=&quot;Slide 10&quot;/&gt;&lt;property id=&quot;20307&quot; value=&quot;265&quot;/&gt;&lt;/object&gt;&lt;object type=&quot;3&quot; unique_id=&quot;10520&quot;&gt;&lt;property id=&quot;20148&quot; value=&quot;5&quot;/&gt;&lt;property id=&quot;20300&quot; value=&quot;Slide 11&quot;/&gt;&lt;property id=&quot;20307&quot; value=&quot;266&quot;/&gt;&lt;/object&gt;&lt;object type=&quot;3&quot; unique_id=&quot;10521&quot;&gt;&lt;property id=&quot;20148&quot; value=&quot;5&quot;/&gt;&lt;property id=&quot;20300&quot; value=&quot;Slide 12 - &amp;quot;Making Judgements&amp;quot;&quot;/&gt;&lt;property id=&quot;20307&quot; value=&quot;267&quot;/&gt;&lt;/object&gt;&lt;object type=&quot;3&quot; unique_id=&quot;10522&quot;&gt;&lt;property id=&quot;20148&quot; value=&quot;5&quot;/&gt;&lt;property id=&quot;20300&quot; value=&quot;Slide 13 - &amp;quot;Research Task&amp;quot;&quot;/&gt;&lt;property id=&quot;20307&quot; value=&quot;268&quot;/&gt;&lt;/object&gt;&lt;object type=&quot;3&quot; unique_id=&quot;10523&quot;&gt;&lt;property id=&quot;20148&quot; value=&quot;5&quot;/&gt;&lt;property id=&quot;20300&quot; value=&quot;Slide 14&quot;/&gt;&lt;property id=&quot;20307&quot; value=&quot;269&quot;/&gt;&lt;/object&gt;&lt;object type=&quot;3&quot; unique_id=&quot;10524&quot;&gt;&lt;property id=&quot;20148&quot; value=&quot;5&quot;/&gt;&lt;property id=&quot;20300&quot; value=&quot;Slide 15 - &amp;quot;What do we know about the lives of people in Australia’s colonial past and how do we know? &amp;quot;&quot;/&gt;&lt;property id=&quot;20307&quot; value=&quot;270&quot;/&gt;&lt;/object&gt;&lt;object type=&quot;3&quot; unique_id=&quot;10525&quot;&gt;&lt;property id=&quot;20148&quot; value=&quot;5&quot;/&gt;&lt;property id=&quot;20300&quot; value=&quot;Slide 16&quot;/&gt;&lt;property id=&quot;20307&quot; value=&quot;271&quot;/&gt;&lt;/object&gt;&lt;object type=&quot;3&quot; unique_id=&quot;10526&quot;&gt;&lt;property id=&quot;20148&quot; value=&quot;5&quot;/&gt;&lt;property id=&quot;20300&quot; value=&quot;Slide 17&quot;/&gt;&lt;property id=&quot;20307&quot; value=&quot;272&quot;/&gt;&lt;/object&gt;&lt;object type=&quot;3&quot; unique_id=&quot;10527&quot;&gt;&lt;property id=&quot;20148&quot; value=&quot;5&quot;/&gt;&lt;property id=&quot;20300&quot; value=&quot;Slide 18 - &amp;quot;Unpacking The Videos . . .&amp;quot;&quot;/&gt;&lt;property id=&quot;20307&quot; value=&quot;273&quot;/&gt;&lt;/object&gt;&lt;object type=&quot;3&quot; unique_id=&quot;10528&quot;&gt;&lt;property id=&quot;20148&quot; value=&quot;5&quot;/&gt;&lt;property id=&quot;20300&quot; value=&quot;Slide 19&quot;/&gt;&lt;property id=&quot;20307&quot; value=&quot;274&quot;/&gt;&lt;/object&gt;&lt;object type=&quot;3&quot; unique_id=&quot;10529&quot;&gt;&lt;property id=&quot;20148&quot; value=&quot;5&quot;/&gt;&lt;property id=&quot;20300&quot; value=&quot;Slide 20 - &amp;quot;Art Appreciation&amp;quot;&quot;/&gt;&lt;property id=&quot;20307&quot; value=&quot;275&quot;/&gt;&lt;/object&gt;&lt;object type=&quot;3&quot; unique_id=&quot;10530&quot;&gt;&lt;property id=&quot;20148&quot; value=&quot;5&quot;/&gt;&lt;property id=&quot;20300&quot; value=&quot;Slide 21 - &amp;quot;Get Creative . . .&amp;quot;&quot;/&gt;&lt;property id=&quot;20307&quot; value=&quot;276&quot;/&gt;&lt;/object&gt;&lt;object type=&quot;3&quot; unique_id=&quot;10531&quot;&gt;&lt;property id=&quot;20148&quot; value=&quot;5&quot;/&gt;&lt;property id=&quot;20300&quot; value=&quot;Slide 22 - &amp;quot;Zoom In . . .&amp;quot;&quot;/&gt;&lt;property id=&quot;20307&quot; value=&quot;277&quot;/&gt;&lt;/object&gt;&lt;object type=&quot;3&quot; unique_id=&quot;10532&quot;&gt;&lt;property id=&quot;20148&quot; value=&quot;5&quot;/&gt;&lt;property id=&quot;20300&quot; value=&quot;Slide 23 - &amp;quot;Zoom In . . . revealing more&amp;quot;&quot;/&gt;&lt;property id=&quot;20307&quot; value=&quot;278&quot;/&gt;&lt;/object&gt;&lt;object type=&quot;3&quot; unique_id=&quot;10533&quot;&gt;&lt;property id=&quot;20148&quot; value=&quot;5&quot;/&gt;&lt;property id=&quot;20300&quot; value=&quot;Slide 24 - &amp;quot;Zoom In . . . Painting Reveal&amp;quot;&quot;/&gt;&lt;property id=&quot;20307&quot; value=&quot;279&quot;/&gt;&lt;/object&gt;&lt;object type=&quot;3&quot; unique_id=&quot;10534&quot;&gt;&lt;property id=&quot;20148&quot; value=&quot;5&quot;/&gt;&lt;property id=&quot;20300&quot; value=&quot;Slide 25 - &amp;quot;What does this painting tell you about European settlement of Australia and its impact on Aboriginal peoples? &amp;quot;&quot;/&gt;&lt;property id=&quot;20307&quot; value=&quot;280&quot;/&gt;&lt;/object&gt;&lt;object type=&quot;3&quot; unique_id=&quot;10535&quot;&gt;&lt;property id=&quot;20148&quot; value=&quot;5&quot;/&gt;&lt;property id=&quot;20300&quot; value=&quot;Slide 26&quot;/&gt;&lt;property id=&quot;20307&quot; value=&quot;281&quot;/&gt;&lt;/object&gt;&lt;object type=&quot;3&quot; unique_id=&quot;10536&quot;&gt;&lt;property id=&quot;20148&quot; value=&quot;5&quot;/&gt;&lt;property id=&quot;20300&quot; value=&quot;Slide 27 - &amp;quot;Unpacking The Text&amp;quot;&quot;/&gt;&lt;property id=&quot;20307&quot; value=&quot;282&quot;/&gt;&lt;/object&gt;&lt;object type=&quot;3&quot; unique_id=&quot;10537&quot;&gt;&lt;property id=&quot;20148&quot; value=&quot;5&quot;/&gt;&lt;property id=&quot;20300&quot; value=&quot;Slide 28 - &amp;quot;Peel The Fruit . . .&amp;quot;&quot;/&gt;&lt;property id=&quot;20307&quot; value=&quot;283&quot;/&gt;&lt;/object&gt;&lt;object type=&quot;3&quot; unique_id=&quot;10538&quot;&gt;&lt;property id=&quot;20148&quot; value=&quot;5&quot;/&gt;&lt;property id=&quot;20300&quot; value=&quot;Slide 29&quot;/&gt;&lt;property id=&quot;20307&quot; value=&quot;284&quot;/&gt;&lt;/object&gt;&lt;object type=&quot;3&quot; unique_id=&quot;10539&quot;&gt;&lt;property id=&quot;20148&quot; value=&quot;5&quot;/&gt;&lt;property id=&quot;20300&quot; value=&quot;Slide 30 - &amp;quot;Compare and Contrast . . .&amp;quot;&quot;/&gt;&lt;property id=&quot;20307&quot; value=&quot;285&quot;/&gt;&lt;/object&gt;&lt;object type=&quot;3&quot; unique_id=&quot;10540&quot;&gt;&lt;property id=&quot;20148&quot; value=&quot;5&quot;/&gt;&lt;property id=&quot;20300&quot; value=&quot;Slide 31 - &amp;quot;Art As Evidence . . . &amp;quot;&quot;/&gt;&lt;property id=&quot;20307&quot; value=&quot;286&quot;/&gt;&lt;/object&gt;&lt;object type=&quot;3&quot; unique_id=&quot;10541&quot;&gt;&lt;property id=&quot;20148&quot; value=&quot;5&quot;/&gt;&lt;property id=&quot;20300&quot; value=&quot;Slide 32 - &amp;quot;Jigsaw Cooperative Groups&amp;quot;&quot;/&gt;&lt;property id=&quot;20307&quot; value=&quot;287&quot;/&gt;&lt;/object&gt;&lt;object type=&quot;3&quot; unique_id=&quot;10542&quot;&gt;&lt;property id=&quot;20148&quot; value=&quot;5&quot;/&gt;&lt;property id=&quot;20300&quot; value=&quot;Slide 33 - &amp;quot;Case Studies: Colonisation Resistance  &amp;quot;&quot;/&gt;&lt;property id=&quot;20307&quot; value=&quot;288&quot;/&gt;&lt;/object&gt;&lt;object type=&quot;3&quot; unique_id=&quot;10543&quot;&gt;&lt;property id=&quot;20148&quot; value=&quot;5&quot;/&gt;&lt;property id=&quot;20300&quot; value=&quot;Slide 34 - &amp;quot;How did colonial settlement change the environment?&amp;quot;&quot;/&gt;&lt;property id=&quot;20307&quot; value=&quot;289&quot;/&gt;&lt;/object&gt;&lt;object type=&quot;3&quot; unique_id=&quot;10544&quot;&gt;&lt;property id=&quot;20148&quot; value=&quot;5&quot;/&gt;&lt;property id=&quot;20300&quot; value=&quot;Slide 35&quot;/&gt;&lt;property id=&quot;20307&quot; value=&quot;290&quot;/&gt;&lt;/object&gt;&lt;object type=&quot;3&quot; unique_id=&quot;10545&quot;&gt;&lt;property id=&quot;20148&quot; value=&quot;5&quot;/&gt;&lt;property id=&quot;20300&quot; value=&quot;Slide 36&quot;/&gt;&lt;property id=&quot;20307&quot; value=&quot;291&quot;/&gt;&lt;/object&gt;&lt;object type=&quot;3&quot; unique_id=&quot;10546&quot;&gt;&lt;property id=&quot;20148&quot; value=&quot;5&quot;/&gt;&lt;property id=&quot;20300&quot; value=&quot;Slide 37 - &amp;quot;Research Task&amp;quot;&quot;/&gt;&lt;property id=&quot;20307&quot; value=&quot;292&quot;/&gt;&lt;/object&gt;&lt;object type=&quot;3&quot; unique_id=&quot;10547&quot;&gt;&lt;property id=&quot;20148&quot; value=&quot;5&quot;/&gt;&lt;property id=&quot;20300&quot; value=&quot;Slide 38 - &amp;quot;Text Analysis&amp;quot;&quot;/&gt;&lt;property id=&quot;20307&quot; value=&quot;293&quot;/&gt;&lt;/object&gt;&lt;object type=&quot;3&quot; unique_id=&quot;10548&quot;&gt;&lt;property id=&quot;20148&quot; value=&quot;5&quot;/&gt;&lt;property id=&quot;20300&quot; value=&quot;Slide 39 - &amp;quot;Compare and Contrast . . .&amp;quot;&quot;/&gt;&lt;property id=&quot;20307&quot; value=&quot;294&quot;/&gt;&lt;/object&gt;&lt;object type=&quot;3&quot; unique_id=&quot;10549&quot;&gt;&lt;property id=&quot;20148&quot; value=&quot;5&quot;/&gt;&lt;property id=&quot;20300&quot; value=&quot;Slide 40 - &amp;quot;Main, Side, Hidden . . .&amp;quot;&quot;/&gt;&lt;property id=&quot;20307&quot; value=&quot;295&quot;/&gt;&lt;/object&gt;&lt;object type=&quot;3&quot; unique_id=&quot;10550&quot;&gt;&lt;property id=&quot;20148&quot; value=&quot;5&quot;/&gt;&lt;property id=&quot;20300&quot; value=&quot;Slide 41&quot;/&gt;&lt;property id=&quot;20307&quot; value=&quot;296&quot;/&gt;&lt;/object&gt;&lt;object type=&quot;3&quot; unique_id=&quot;10551&quot;&gt;&lt;property id=&quot;20148&quot; value=&quot;5&quot;/&gt;&lt;property id=&quot;20300&quot; value=&quot;Slide 42 - &amp;quot;When European settlers arrived in Australia they established farms for exporting products such as wool. The&amp;#x0D;First &quot;/&gt;&lt;property id=&quot;20307&quot; value=&quot;297&quot;/&gt;&lt;/object&gt;&lt;object type=&quot;3&quot; unique_id=&quot;10552&quot;&gt;&lt;property id=&quot;20148&quot; value=&quot;5&quot;/&gt;&lt;property id=&quot;20300&quot; value=&quot;Slide 43 - &amp;quot;Soil Erosion Investigation &amp;quot;&quot;/&gt;&lt;property id=&quot;20307&quot; value=&quot;298&quot;/&gt;&lt;/object&gt;&lt;object type=&quot;3&quot; unique_id=&quot;10553&quot;&gt;&lt;property id=&quot;20148&quot; value=&quot;5&quot;/&gt;&lt;property id=&quot;20300&quot; value=&quot;Slide 44 - &amp;quot;Planting trees along the boundaries of a property is one technique that farmers use to reduce the effects of wind &quot;/&gt;&lt;property id=&quot;20307&quot; value=&quot;299&quot;/&gt;&lt;/object&gt;&lt;object type=&quot;3&quot; unique_id=&quot;10554&quot;&gt;&lt;property id=&quot;20148&quot; value=&quot;5&quot;/&gt;&lt;property id=&quot;20300&quot; value=&quot;Slide 45 - &amp;quot;Explain the impact of land clearing on the environment and native flora and fauna, exploring reasons for and/or ag&quot;/&gt;&lt;property id=&quot;20307&quot; value=&quot;300&quot;/&gt;&lt;/object&gt;&lt;object type=&quot;3&quot; unique_id=&quot;10555&quot;&gt;&lt;property id=&quot;20148&quot; value=&quot;5&quot;/&gt;&lt;property id=&quot;20300&quot; value=&quot;Slide 46 - &amp;quot;What were the significant events and who were the significant people that shaped Australian colonies?&amp;quot;&quot;/&gt;&lt;property id=&quot;20307&quot; value=&quot;301&quot;/&gt;&lt;/object&gt;&lt;object type=&quot;3&quot; unique_id=&quot;10556&quot;&gt;&lt;property id=&quot;20148&quot; value=&quot;5&quot;/&gt;&lt;property id=&quot;20300&quot; value=&quot;Slide 47&quot;/&gt;&lt;property id=&quot;20307&quot; value=&quot;302&quot;/&gt;&lt;/object&gt;&lt;object type=&quot;3&quot; unique_id=&quot;10557&quot;&gt;&lt;property id=&quot;20148&quot; value=&quot;5&quot;/&gt;&lt;property id=&quot;20300&quot; value=&quot;Slide 48 - &amp;quot;What does it tell you about how gold was mined on the goldfields? What equipment was used?&amp;#x0D;What people are represe&quot;/&gt;&lt;property id=&quot;20307&quot; value=&quot;303&quot;/&gt;&lt;/object&gt;&lt;object type=&quot;3&quot; unique_id=&quot;10558&quot;&gt;&lt;property id=&quot;20148&quot; value=&quot;5&quot;/&gt;&lt;property id=&quot;20300&quot; value=&quot;Slide 49 - &amp;quot;Life On The Goldfields . . .&amp;quot;&quot;/&gt;&lt;property id=&quot;20307&quot; value=&quot;304&quot;/&gt;&lt;/object&gt;&lt;object type=&quot;3&quot; unique_id=&quot;10559&quot;&gt;&lt;property id=&quot;20148&quot; value=&quot;5&quot;/&gt;&lt;property id=&quot;20300&quot; value=&quot;Slide 50 - &amp;quot;Life On The Goldfields . . .&amp;quot;&quot;/&gt;&lt;property id=&quot;20307&quot; value=&quot;305&quot;/&gt;&lt;/object&gt;&lt;object type=&quot;3&quot; unique_id=&quot;10560&quot;&gt;&lt;property id=&quot;20148&quot; value=&quot;5&quot;/&gt;&lt;property id=&quot;20300&quot; value=&quot;Slide 51&quot;/&gt;&lt;property id=&quot;20307&quot; value=&quot;306&quot;/&gt;&lt;/object&gt;&lt;object type=&quot;3&quot; unique_id=&quot;10561&quot;&gt;&lt;property id=&quot;20148&quot; value=&quot;5&quot;/&gt;&lt;property id=&quot;20300&quot; value=&quot;Slide 52&quot;/&gt;&lt;property id=&quot;20307&quot; value=&quot;307&quot;/&gt;&lt;/object&gt;&lt;object type=&quot;3&quot; unique_id=&quot;10562&quot;&gt;&lt;property id=&quot;20148&quot; value=&quot;5&quot;/&gt;&lt;property id=&quot;20300&quot; value=&quot;Slide 53 - &amp;quot;Research Project&amp;quot;&quot;/&gt;&lt;property id=&quot;20307&quot; value=&quot;308&quot;/&gt;&lt;/object&gt;&lt;object type=&quot;3&quot; unique_id=&quot;10563&quot;&gt;&lt;property id=&quot;20148&quot; value=&quot;5&quot;/&gt;&lt;property id=&quot;20300&quot; value=&quot;Slide 54&quot;/&gt;&lt;property id=&quot;20307&quot; value=&quot;309&quot;/&gt;&lt;/object&gt;&lt;object type=&quot;3&quot; unique_id=&quot;10564&quot;&gt;&lt;property id=&quot;20148&quot; value=&quot;5&quot;/&gt;&lt;property id=&quot;20300&quot; value=&quot;Slide 55 - &amp;quot;The Gold Rush Era&amp;quot;&quot;/&gt;&lt;property id=&quot;20307&quot; value=&quot;310&quot;/&gt;&lt;/object&gt;&lt;object type=&quot;3&quot; unique_id=&quot;10565&quot;&gt;&lt;property id=&quot;20148&quot; value=&quot;5&quot;/&gt;&lt;property id=&quot;20300&quot; value=&quot;Slide 56 - &amp;quot;The Gold Rush Era&amp;quot;&quot;/&gt;&lt;property id=&quot;20307&quot; value=&quot;311&quot;/&gt;&lt;/object&gt;&lt;object type=&quot;3&quot; unique_id=&quot;10566&quot;&gt;&lt;property id=&quot;20148&quot; value=&quot;5&quot;/&gt;&lt;property id=&quot;20300&quot; value=&quot;Slide 57 - &amp;quot;The Gold Rush Era&amp;quot;&quot;/&gt;&lt;property id=&quot;20307&quot; value=&quot;312&quot;/&gt;&lt;/object&gt;&lt;object type=&quot;3&quot; unique_id=&quot;10567&quot;&gt;&lt;property id=&quot;20148&quot; value=&quot;5&quot;/&gt;&lt;property id=&quot;20300&quot; value=&quot;Slide 58&quot;/&gt;&lt;property id=&quot;20307&quot; value=&quot;313&quot;/&gt;&lt;/object&gt;&lt;object type=&quot;3&quot; unique_id=&quot;10568&quot;&gt;&lt;property id=&quot;20148&quot; value=&quot;5&quot;/&gt;&lt;property id=&quot;20300&quot; value=&quot;Slide 59 - &amp;quot;Gold Rush &amp;quot;&quot;/&gt;&lt;property id=&quot;20307&quot; value=&quot;314&quot;/&gt;&lt;/object&gt;&lt;object type=&quot;3&quot; unique_id=&quot;10569&quot;&gt;&lt;property id=&quot;20148&quot; value=&quot;5&quot;/&gt;&lt;property id=&quot;20300&quot; value=&quot;Slide 60 - &amp;quot;The Promise of Gold&amp;quot;&quot;/&gt;&lt;property id=&quot;20307&quot; value=&quot;315&quot;/&gt;&lt;/object&gt;&lt;object type=&quot;3&quot; unique_id=&quot;10570&quot;&gt;&lt;property id=&quot;20148&quot; value=&quot;5&quot;/&gt;&lt;property id=&quot;20300&quot; value=&quot;Slide 61 - &amp;quot;The Gold Rush Era&amp;quot;&quot;/&gt;&lt;property id=&quot;20307&quot; value=&quot;316&quot;/&gt;&lt;/object&gt;&lt;object type=&quot;3&quot; unique_id=&quot;10571&quot;&gt;&lt;property id=&quot;20148&quot; value=&quot;5&quot;/&gt;&lt;property id=&quot;20300&quot; value=&quot;Slide 62&quot;/&gt;&lt;property id=&quot;20307&quot; value=&quot;317&quot;/&gt;&lt;/object&gt;&lt;object type=&quot;3&quot; unique_id=&quot;10572&quot;&gt;&lt;property id=&quot;20148&quot; value=&quot;5&quot;/&gt;&lt;property id=&quot;20300&quot; value=&quot;Slide 63 - &amp;quot;The Gold Rush Era&amp;quot;&quot;/&gt;&lt;property id=&quot;20307&quot; value=&quot;318&quot;/&gt;&lt;/object&gt;&lt;object type=&quot;3&quot; unique_id=&quot;10573&quot;&gt;&lt;property id=&quot;20148&quot; value=&quot;5&quot;/&gt;&lt;property id=&quot;20300&quot; value=&quot;Slide 64 - &amp;quot;How did the gold rushes completely change the face of Australia?&amp;quot;&quot;/&gt;&lt;property id=&quot;20307&quot; value=&quot;319&quot;/&gt;&lt;/object&gt;&lt;object type=&quot;3&quot; unique_id=&quot;10574&quot;&gt;&lt;property id=&quot;20148&quot; value=&quot;5&quot;/&gt;&lt;property id=&quot;20300&quot; value=&quot;Slide 65 - &amp;quot;Gold Trails - Riverina Region&amp;quot;&quot;/&gt;&lt;property id=&quot;20307&quot; value=&quot;320&quot;/&gt;&lt;/object&gt;&lt;/object&gt;&lt;object type=&quot;8&quot; unique_id=&quot;10641&quot;&gt;&lt;/object&gt;&lt;/object&gt;&lt;/database&gt;"/>
  <p:tag name="MMPROD_NEXTUNIQUEID" val="10011"/>
  <p:tag name="SECTOMILLISECCONVERTED" val="1"/>
</p:tagLst>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3102</Words>
  <Application>Microsoft Office PowerPoint</Application>
  <PresentationFormat>On-screen Show (16:9)</PresentationFormat>
  <Paragraphs>479</Paragraphs>
  <Slides>65</Slides>
  <Notes>65</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65</vt:i4>
      </vt:variant>
    </vt:vector>
  </HeadingPairs>
  <TitlesOfParts>
    <vt:vector size="72" baseType="lpstr">
      <vt:lpstr>Avenir</vt:lpstr>
      <vt:lpstr>Handlee</vt:lpstr>
      <vt:lpstr>Calibri</vt:lpstr>
      <vt:lpstr>Caveat</vt:lpstr>
      <vt:lpstr>Arial</vt:lpstr>
      <vt:lpstr>Simple Light</vt:lpstr>
      <vt:lpstr>Simple Light</vt:lpstr>
      <vt:lpstr>PowerPoint Presentation</vt:lpstr>
      <vt:lpstr>Key Inquiry Questions</vt:lpstr>
      <vt:lpstr>How did an Australian colony develop over time and why? </vt:lpstr>
      <vt:lpstr>PowerPoint Presentation</vt:lpstr>
      <vt:lpstr>PowerPoint Presentation</vt:lpstr>
      <vt:lpstr>See Think Wonder</vt:lpstr>
      <vt:lpstr>PowerPoint Presentation</vt:lpstr>
      <vt:lpstr>PowerPoint Presentation</vt:lpstr>
      <vt:lpstr>Definition</vt:lpstr>
      <vt:lpstr>PowerPoint Presentation</vt:lpstr>
      <vt:lpstr>PowerPoint Presentation</vt:lpstr>
      <vt:lpstr>Making Judgements</vt:lpstr>
      <vt:lpstr>Research Task</vt:lpstr>
      <vt:lpstr>PowerPoint Presentation</vt:lpstr>
      <vt:lpstr>What do we know about the lives of people in Australia’s colonial past and how do we know? </vt:lpstr>
      <vt:lpstr>PowerPoint Presentation</vt:lpstr>
      <vt:lpstr>PowerPoint Presentation</vt:lpstr>
      <vt:lpstr>Unpacking The Videos . . .</vt:lpstr>
      <vt:lpstr>PowerPoint Presentation</vt:lpstr>
      <vt:lpstr>Art Appreciation</vt:lpstr>
      <vt:lpstr>Get Creative . . .</vt:lpstr>
      <vt:lpstr>Zoom In . . .</vt:lpstr>
      <vt:lpstr>Zoom In . . . revealing more</vt:lpstr>
      <vt:lpstr>Zoom In . . . Painting Reveal</vt:lpstr>
      <vt:lpstr>What does this painting tell you about European settlement of Australia and its impact on Aboriginal peoples? </vt:lpstr>
      <vt:lpstr>PowerPoint Presentation</vt:lpstr>
      <vt:lpstr>Unpacking The Text</vt:lpstr>
      <vt:lpstr>Peel The Fruit . . .</vt:lpstr>
      <vt:lpstr>PowerPoint Presentation</vt:lpstr>
      <vt:lpstr>Compare and Contrast . . .</vt:lpstr>
      <vt:lpstr>Art As Evidence . . . </vt:lpstr>
      <vt:lpstr>Jigsaw Cooperative Groups</vt:lpstr>
      <vt:lpstr>Case Studies: Colonisation Resistance  </vt:lpstr>
      <vt:lpstr>How did colonial settlement change the environment?</vt:lpstr>
      <vt:lpstr>PowerPoint Presentation</vt:lpstr>
      <vt:lpstr>PowerPoint Presentation</vt:lpstr>
      <vt:lpstr>Research Task</vt:lpstr>
      <vt:lpstr>Text Analysis</vt:lpstr>
      <vt:lpstr>Compare and Contrast . . .</vt:lpstr>
      <vt:lpstr>Main, Side, Hidden . . .</vt:lpstr>
      <vt:lpstr>PowerPoint Presentation</vt:lpstr>
      <vt:lpstr>When European settlers arrived in Australia they established farms for exporting products such as wool. The First Fleet brought sheep, cows and goats. Unlike Australian animals such as the kangaroo, these animals had hooves that compacted the soil. They trampled and overgrazed fragile native vegetation, which led to soil erosion and degradation. Europeans cleared the land for farming and removed deep-rooted trees, which led to a change in the water table and climate. Later, artificial fertilisers and chemicals were added to soils to make them more hospitable to foreign crops and grasses. This practice continues today.  </vt:lpstr>
      <vt:lpstr>Soil Erosion Investigation </vt:lpstr>
      <vt:lpstr>Planting trees along the boundaries of a property is one technique that farmers use to reduce the effects of wind erosion. You may be keen to push down on your soil, compacting it so that it won’t blow away. This is what hoofed animals do when they walk on it repeatedly. Unfortunately, it’s difficult for water to sink into compacted soil, which then makes the soil dry and difficult for plants to grow in.  </vt:lpstr>
      <vt:lpstr>Explain the impact of land clearing on the environment and native flora and fauna, exploring reasons for and/or against continuing this practice today.  </vt:lpstr>
      <vt:lpstr>What were the significant events and who were the significant people that shaped Australian colonies?</vt:lpstr>
      <vt:lpstr>PowerPoint Presentation</vt:lpstr>
      <vt:lpstr>What does it tell you about how gold was mined on the goldfields? What equipment was used? What people are represented in the painting? Do you think this is an accurate reflection of those who worked on the goldfields?  </vt:lpstr>
      <vt:lpstr>Life On The Goldfields . . .</vt:lpstr>
      <vt:lpstr>Life On The Goldfields . . .</vt:lpstr>
      <vt:lpstr>PowerPoint Presentation</vt:lpstr>
      <vt:lpstr>PowerPoint Presentation</vt:lpstr>
      <vt:lpstr>Research Project</vt:lpstr>
      <vt:lpstr>PowerPoint Presentation</vt:lpstr>
      <vt:lpstr>The Gold Rush Era</vt:lpstr>
      <vt:lpstr>The Gold Rush Era</vt:lpstr>
      <vt:lpstr>The Gold Rush Era</vt:lpstr>
      <vt:lpstr>PowerPoint Presentation</vt:lpstr>
      <vt:lpstr>Gold Rush </vt:lpstr>
      <vt:lpstr>The Promise of Gold</vt:lpstr>
      <vt:lpstr>The Gold Rush Era</vt:lpstr>
      <vt:lpstr>PowerPoint Presentation</vt:lpstr>
      <vt:lpstr>The Gold Rush Era</vt:lpstr>
      <vt:lpstr>How did the gold rushes completely change the face of Australia?</vt:lpstr>
      <vt:lpstr>Gold Trails - Riverina Region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Alice Vigors</dc:creator>
  <cp:lastModifiedBy>Alice Vigors</cp:lastModifiedBy>
  <cp:revision>1</cp:revision>
  <dcterms:modified xsi:type="dcterms:W3CDTF">2021-01-11T02:10:29Z</dcterms:modified>
</cp:coreProperties>
</file>